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2" r:id="rId3"/>
    <p:sldMasterId id="2147483750" r:id="rId4"/>
  </p:sldMasterIdLst>
  <p:notesMasterIdLst>
    <p:notesMasterId r:id="rId25"/>
  </p:notesMasterIdLst>
  <p:sldIdLst>
    <p:sldId id="264" r:id="rId5"/>
    <p:sldId id="302" r:id="rId6"/>
    <p:sldId id="257" r:id="rId7"/>
    <p:sldId id="303" r:id="rId8"/>
    <p:sldId id="266" r:id="rId9"/>
    <p:sldId id="269" r:id="rId10"/>
    <p:sldId id="292" r:id="rId11"/>
    <p:sldId id="322" r:id="rId12"/>
    <p:sldId id="318" r:id="rId13"/>
    <p:sldId id="276" r:id="rId14"/>
    <p:sldId id="287" r:id="rId15"/>
    <p:sldId id="325" r:id="rId16"/>
    <p:sldId id="320" r:id="rId17"/>
    <p:sldId id="321" r:id="rId18"/>
    <p:sldId id="324" r:id="rId19"/>
    <p:sldId id="319" r:id="rId20"/>
    <p:sldId id="323" r:id="rId21"/>
    <p:sldId id="294" r:id="rId22"/>
    <p:sldId id="285"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0892" autoAdjust="0"/>
  </p:normalViewPr>
  <p:slideViewPr>
    <p:cSldViewPr>
      <p:cViewPr varScale="1">
        <p:scale>
          <a:sx n="107" d="100"/>
          <a:sy n="107" d="100"/>
        </p:scale>
        <p:origin x="17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A1326F2-AB87-4080-B795-D3188B3226BB}"/>
    <pc:docChg chg="addSld modSld sldOrd">
      <pc:chgData name="" userId="" providerId="" clId="Web-{9A1326F2-AB87-4080-B795-D3188B3226BB}" dt="2018-04-06T23:32:41.861" v="189"/>
      <pc:docMkLst>
        <pc:docMk/>
      </pc:docMkLst>
      <pc:sldChg chg="addSp modSp new ord">
        <pc:chgData name="" userId="" providerId="" clId="Web-{9A1326F2-AB87-4080-B795-D3188B3226BB}" dt="2018-04-06T23:32:41.861" v="189"/>
        <pc:sldMkLst>
          <pc:docMk/>
          <pc:sldMk cId="3973869073" sldId="288"/>
        </pc:sldMkLst>
        <pc:spChg chg="add mod">
          <ac:chgData name="" userId="" providerId="" clId="Web-{9A1326F2-AB87-4080-B795-D3188B3226BB}" dt="2018-04-06T23:31:05.245" v="184"/>
          <ac:spMkLst>
            <pc:docMk/>
            <pc:sldMk cId="3973869073" sldId="288"/>
            <ac:spMk id="3" creationId="{6B64665B-EA04-4CEF-A355-BAF392B236EA}"/>
          </ac:spMkLst>
        </pc:spChg>
        <pc:picChg chg="add mod">
          <ac:chgData name="" userId="" providerId="" clId="Web-{9A1326F2-AB87-4080-B795-D3188B3226BB}" dt="2018-04-06T23:32:41.861" v="189"/>
          <ac:picMkLst>
            <pc:docMk/>
            <pc:sldMk cId="3973869073" sldId="288"/>
            <ac:picMk id="4" creationId="{AE5B5AB7-66C8-4C2F-991A-5CAC6866B745}"/>
          </ac:picMkLst>
        </pc:picChg>
      </pc:sldChg>
    </pc:docChg>
  </pc:docChgLst>
  <pc:docChgLst>
    <pc:chgData clId="Web-{CC4C6137-9014-499A-BDDD-8DDF83BF242A}"/>
    <pc:docChg chg="delSld modSld sldOrd">
      <pc:chgData name="" userId="" providerId="" clId="Web-{CC4C6137-9014-499A-BDDD-8DDF83BF242A}" dt="2018-04-06T23:21:27.100" v="315"/>
      <pc:docMkLst>
        <pc:docMk/>
      </pc:docMkLst>
      <pc:sldChg chg="modSp">
        <pc:chgData name="" userId="" providerId="" clId="Web-{CC4C6137-9014-499A-BDDD-8DDF83BF242A}" dt="2018-04-06T22:41:06.777" v="97"/>
        <pc:sldMkLst>
          <pc:docMk/>
          <pc:sldMk cId="2637333083" sldId="257"/>
        </pc:sldMkLst>
        <pc:spChg chg="mod">
          <ac:chgData name="" userId="" providerId="" clId="Web-{CC4C6137-9014-499A-BDDD-8DDF83BF242A}" dt="2018-04-06T22:41:06.777" v="97"/>
          <ac:spMkLst>
            <pc:docMk/>
            <pc:sldMk cId="2637333083" sldId="257"/>
            <ac:spMk id="4" creationId="{00000000-0000-0000-0000-000000000000}"/>
          </ac:spMkLst>
        </pc:spChg>
      </pc:sldChg>
      <pc:sldChg chg="modSp">
        <pc:chgData name="" userId="" providerId="" clId="Web-{CC4C6137-9014-499A-BDDD-8DDF83BF242A}" dt="2018-04-06T22:46:33.355" v="112"/>
        <pc:sldMkLst>
          <pc:docMk/>
          <pc:sldMk cId="781608695" sldId="266"/>
        </pc:sldMkLst>
        <pc:spChg chg="mod">
          <ac:chgData name="" userId="" providerId="" clId="Web-{CC4C6137-9014-499A-BDDD-8DDF83BF242A}" dt="2018-04-06T22:46:33.355" v="112"/>
          <ac:spMkLst>
            <pc:docMk/>
            <pc:sldMk cId="781608695" sldId="266"/>
            <ac:spMk id="14" creationId="{00000000-0000-0000-0000-000000000000}"/>
          </ac:spMkLst>
        </pc:spChg>
      </pc:sldChg>
      <pc:sldChg chg="del">
        <pc:chgData name="" userId="" providerId="" clId="Web-{CC4C6137-9014-499A-BDDD-8DDF83BF242A}" dt="2018-04-06T23:21:26.225" v="314"/>
        <pc:sldMkLst>
          <pc:docMk/>
          <pc:sldMk cId="3818992462" sldId="268"/>
        </pc:sldMkLst>
      </pc:sldChg>
      <pc:sldChg chg="modSp ord">
        <pc:chgData name="" userId="" providerId="" clId="Web-{CC4C6137-9014-499A-BDDD-8DDF83BF242A}" dt="2018-04-06T22:49:08.873" v="116"/>
        <pc:sldMkLst>
          <pc:docMk/>
          <pc:sldMk cId="566145949" sldId="269"/>
        </pc:sldMkLst>
        <pc:spChg chg="mod">
          <ac:chgData name="" userId="" providerId="" clId="Web-{CC4C6137-9014-499A-BDDD-8DDF83BF242A}" dt="2018-04-06T22:49:08.873" v="116"/>
          <ac:spMkLst>
            <pc:docMk/>
            <pc:sldMk cId="566145949" sldId="269"/>
            <ac:spMk id="3" creationId="{00000000-0000-0000-0000-000000000000}"/>
          </ac:spMkLst>
        </pc:spChg>
      </pc:sldChg>
      <pc:sldChg chg="del">
        <pc:chgData name="" userId="" providerId="" clId="Web-{CC4C6137-9014-499A-BDDD-8DDF83BF242A}" dt="2018-04-06T23:21:22.037" v="311"/>
        <pc:sldMkLst>
          <pc:docMk/>
          <pc:sldMk cId="1633800957" sldId="270"/>
        </pc:sldMkLst>
      </pc:sldChg>
      <pc:sldChg chg="del">
        <pc:chgData name="" userId="" providerId="" clId="Web-{CC4C6137-9014-499A-BDDD-8DDF83BF242A}" dt="2018-04-06T23:21:23.413" v="312"/>
        <pc:sldMkLst>
          <pc:docMk/>
          <pc:sldMk cId="1102324049" sldId="271"/>
        </pc:sldMkLst>
      </pc:sldChg>
      <pc:sldChg chg="del">
        <pc:chgData name="" userId="" providerId="" clId="Web-{CC4C6137-9014-499A-BDDD-8DDF83BF242A}" dt="2018-04-06T23:21:27.100" v="315"/>
        <pc:sldMkLst>
          <pc:docMk/>
          <pc:sldMk cId="1185590075" sldId="272"/>
        </pc:sldMkLst>
      </pc:sldChg>
      <pc:sldChg chg="modSp">
        <pc:chgData name="" userId="" providerId="" clId="Web-{CC4C6137-9014-499A-BDDD-8DDF83BF242A}" dt="2018-04-06T22:50:20.515" v="136"/>
        <pc:sldMkLst>
          <pc:docMk/>
          <pc:sldMk cId="411340879" sldId="275"/>
        </pc:sldMkLst>
        <pc:spChg chg="mod">
          <ac:chgData name="" userId="" providerId="" clId="Web-{CC4C6137-9014-499A-BDDD-8DDF83BF242A}" dt="2018-04-06T22:50:20.515" v="136"/>
          <ac:spMkLst>
            <pc:docMk/>
            <pc:sldMk cId="411340879" sldId="275"/>
            <ac:spMk id="3" creationId="{00000000-0000-0000-0000-000000000000}"/>
          </ac:spMkLst>
        </pc:spChg>
      </pc:sldChg>
      <pc:sldChg chg="delSp modSp delAnim">
        <pc:chgData name="" userId="" providerId="" clId="Web-{CC4C6137-9014-499A-BDDD-8DDF83BF242A}" dt="2018-04-06T22:55:50.152" v="167"/>
        <pc:sldMkLst>
          <pc:docMk/>
          <pc:sldMk cId="261062632" sldId="276"/>
        </pc:sldMkLst>
        <pc:spChg chg="del mod">
          <ac:chgData name="" userId="" providerId="" clId="Web-{CC4C6137-9014-499A-BDDD-8DDF83BF242A}" dt="2018-04-06T22:51:18.144" v="143"/>
          <ac:spMkLst>
            <pc:docMk/>
            <pc:sldMk cId="261062632" sldId="276"/>
            <ac:spMk id="6" creationId="{00000000-0000-0000-0000-000000000000}"/>
          </ac:spMkLst>
        </pc:spChg>
        <pc:spChg chg="mod">
          <ac:chgData name="" userId="" providerId="" clId="Web-{CC4C6137-9014-499A-BDDD-8DDF83BF242A}" dt="2018-04-06T22:55:50.152" v="167"/>
          <ac:spMkLst>
            <pc:docMk/>
            <pc:sldMk cId="261062632" sldId="276"/>
            <ac:spMk id="7" creationId="{00000000-0000-0000-0000-000000000000}"/>
          </ac:spMkLst>
        </pc:spChg>
        <pc:spChg chg="mod">
          <ac:chgData name="" userId="" providerId="" clId="Web-{CC4C6137-9014-499A-BDDD-8DDF83BF242A}" dt="2018-04-06T22:55:35.948" v="164"/>
          <ac:spMkLst>
            <pc:docMk/>
            <pc:sldMk cId="261062632" sldId="276"/>
            <ac:spMk id="8" creationId="{00000000-0000-0000-0000-000000000000}"/>
          </ac:spMkLst>
        </pc:spChg>
      </pc:sldChg>
      <pc:sldChg chg="modSp">
        <pc:chgData name="" userId="" providerId="" clId="Web-{CC4C6137-9014-499A-BDDD-8DDF83BF242A}" dt="2018-04-06T23:09:48.180" v="292"/>
        <pc:sldMkLst>
          <pc:docMk/>
          <pc:sldMk cId="898592293" sldId="278"/>
        </pc:sldMkLst>
        <pc:spChg chg="mod">
          <ac:chgData name="" userId="" providerId="" clId="Web-{CC4C6137-9014-499A-BDDD-8DDF83BF242A}" dt="2018-04-06T23:09:21.992" v="289"/>
          <ac:spMkLst>
            <pc:docMk/>
            <pc:sldMk cId="898592293" sldId="278"/>
            <ac:spMk id="3" creationId="{00000000-0000-0000-0000-000000000000}"/>
          </ac:spMkLst>
        </pc:spChg>
        <pc:spChg chg="mod">
          <ac:chgData name="" userId="" providerId="" clId="Web-{CC4C6137-9014-499A-BDDD-8DDF83BF242A}" dt="2018-04-06T23:09:48.180" v="292"/>
          <ac:spMkLst>
            <pc:docMk/>
            <pc:sldMk cId="898592293" sldId="278"/>
            <ac:spMk id="4" creationId="{00000000-0000-0000-0000-000000000000}"/>
          </ac:spMkLst>
        </pc:spChg>
        <pc:picChg chg="mod">
          <ac:chgData name="" userId="" providerId="" clId="Web-{CC4C6137-9014-499A-BDDD-8DDF83BF242A}" dt="2018-04-06T23:09:11.429" v="288"/>
          <ac:picMkLst>
            <pc:docMk/>
            <pc:sldMk cId="898592293" sldId="278"/>
            <ac:picMk id="9218" creationId="{00000000-0000-0000-0000-000000000000}"/>
          </ac:picMkLst>
        </pc:picChg>
      </pc:sldChg>
      <pc:sldChg chg="delSp modSp delAnim">
        <pc:chgData name="" userId="" providerId="" clId="Web-{CC4C6137-9014-499A-BDDD-8DDF83BF242A}" dt="2018-04-06T23:07:30.151" v="247"/>
        <pc:sldMkLst>
          <pc:docMk/>
          <pc:sldMk cId="368166613" sldId="279"/>
        </pc:sldMkLst>
        <pc:spChg chg="mod">
          <ac:chgData name="" userId="" providerId="" clId="Web-{CC4C6137-9014-499A-BDDD-8DDF83BF242A}" dt="2018-04-06T23:06:09.665" v="240"/>
          <ac:spMkLst>
            <pc:docMk/>
            <pc:sldMk cId="368166613" sldId="279"/>
            <ac:spMk id="6" creationId="{00000000-0000-0000-0000-000000000000}"/>
          </ac:spMkLst>
        </pc:spChg>
        <pc:spChg chg="mod">
          <ac:chgData name="" userId="" providerId="" clId="Web-{CC4C6137-9014-499A-BDDD-8DDF83BF242A}" dt="2018-04-06T23:06:36.541" v="242"/>
          <ac:spMkLst>
            <pc:docMk/>
            <pc:sldMk cId="368166613" sldId="279"/>
            <ac:spMk id="7" creationId="{00000000-0000-0000-0000-000000000000}"/>
          </ac:spMkLst>
        </pc:spChg>
        <pc:spChg chg="mod">
          <ac:chgData name="" userId="" providerId="" clId="Web-{CC4C6137-9014-499A-BDDD-8DDF83BF242A}" dt="2018-04-06T23:07:08.228" v="244"/>
          <ac:spMkLst>
            <pc:docMk/>
            <pc:sldMk cId="368166613" sldId="279"/>
            <ac:spMk id="8" creationId="{00000000-0000-0000-0000-000000000000}"/>
          </ac:spMkLst>
        </pc:spChg>
        <pc:spChg chg="mod">
          <ac:chgData name="" userId="" providerId="" clId="Web-{CC4C6137-9014-499A-BDDD-8DDF83BF242A}" dt="2018-04-06T23:07:19.119" v="245"/>
          <ac:spMkLst>
            <pc:docMk/>
            <pc:sldMk cId="368166613" sldId="279"/>
            <ac:spMk id="9" creationId="{00000000-0000-0000-0000-000000000000}"/>
          </ac:spMkLst>
        </pc:spChg>
        <pc:spChg chg="del mod">
          <ac:chgData name="" userId="" providerId="" clId="Web-{CC4C6137-9014-499A-BDDD-8DDF83BF242A}" dt="2018-04-06T23:04:40.392" v="234"/>
          <ac:spMkLst>
            <pc:docMk/>
            <pc:sldMk cId="368166613" sldId="279"/>
            <ac:spMk id="10" creationId="{00000000-0000-0000-0000-000000000000}"/>
          </ac:spMkLst>
        </pc:spChg>
        <pc:spChg chg="mod">
          <ac:chgData name="" userId="" providerId="" clId="Web-{CC4C6137-9014-499A-BDDD-8DDF83BF242A}" dt="2018-04-06T23:07:30.151" v="247"/>
          <ac:spMkLst>
            <pc:docMk/>
            <pc:sldMk cId="368166613" sldId="279"/>
            <ac:spMk id="11" creationId="{00000000-0000-0000-0000-000000000000}"/>
          </ac:spMkLst>
        </pc:spChg>
      </pc:sldChg>
      <pc:sldChg chg="modSp">
        <pc:chgData name="" userId="" providerId="" clId="Web-{CC4C6137-9014-499A-BDDD-8DDF83BF242A}" dt="2018-04-06T22:56:18.480" v="171"/>
        <pc:sldMkLst>
          <pc:docMk/>
          <pc:sldMk cId="3236636679" sldId="281"/>
        </pc:sldMkLst>
        <pc:spChg chg="mod">
          <ac:chgData name="" userId="" providerId="" clId="Web-{CC4C6137-9014-499A-BDDD-8DDF83BF242A}" dt="2018-04-06T22:56:16.277" v="170"/>
          <ac:spMkLst>
            <pc:docMk/>
            <pc:sldMk cId="3236636679" sldId="281"/>
            <ac:spMk id="4" creationId="{00000000-0000-0000-0000-000000000000}"/>
          </ac:spMkLst>
        </pc:spChg>
        <pc:spChg chg="mod">
          <ac:chgData name="" userId="" providerId="" clId="Web-{CC4C6137-9014-499A-BDDD-8DDF83BF242A}" dt="2018-04-06T22:56:18.480" v="171"/>
          <ac:spMkLst>
            <pc:docMk/>
            <pc:sldMk cId="3236636679" sldId="281"/>
            <ac:spMk id="5" creationId="{00000000-0000-0000-0000-000000000000}"/>
          </ac:spMkLst>
        </pc:spChg>
        <pc:spChg chg="mod">
          <ac:chgData name="" userId="" providerId="" clId="Web-{CC4C6137-9014-499A-BDDD-8DDF83BF242A}" dt="2018-04-06T22:54:18.084" v="156"/>
          <ac:spMkLst>
            <pc:docMk/>
            <pc:sldMk cId="3236636679" sldId="281"/>
            <ac:spMk id="6" creationId="{00000000-0000-0000-0000-000000000000}"/>
          </ac:spMkLst>
        </pc:spChg>
        <pc:spChg chg="mod">
          <ac:chgData name="" userId="" providerId="" clId="Web-{CC4C6137-9014-499A-BDDD-8DDF83BF242A}" dt="2018-04-06T22:56:03.589" v="168"/>
          <ac:spMkLst>
            <pc:docMk/>
            <pc:sldMk cId="3236636679" sldId="281"/>
            <ac:spMk id="7" creationId="{00000000-0000-0000-0000-000000000000}"/>
          </ac:spMkLst>
        </pc:spChg>
      </pc:sldChg>
      <pc:sldChg chg="modSp">
        <pc:chgData name="" userId="" providerId="" clId="Web-{CC4C6137-9014-499A-BDDD-8DDF83BF242A}" dt="2018-04-06T23:03:43.089" v="223"/>
        <pc:sldMkLst>
          <pc:docMk/>
          <pc:sldMk cId="3097861898" sldId="282"/>
        </pc:sldMkLst>
        <pc:spChg chg="mod">
          <ac:chgData name="" userId="" providerId="" clId="Web-{CC4C6137-9014-499A-BDDD-8DDF83BF242A}" dt="2018-04-06T23:02:07.626" v="208"/>
          <ac:spMkLst>
            <pc:docMk/>
            <pc:sldMk cId="3097861898" sldId="282"/>
            <ac:spMk id="5" creationId="{00000000-0000-0000-0000-000000000000}"/>
          </ac:spMkLst>
        </pc:spChg>
        <pc:spChg chg="mod">
          <ac:chgData name="" userId="" providerId="" clId="Web-{CC4C6137-9014-499A-BDDD-8DDF83BF242A}" dt="2018-04-06T23:03:43.089" v="223"/>
          <ac:spMkLst>
            <pc:docMk/>
            <pc:sldMk cId="3097861898" sldId="282"/>
            <ac:spMk id="6" creationId="{00000000-0000-0000-0000-000000000000}"/>
          </ac:spMkLst>
        </pc:spChg>
        <pc:spChg chg="mod">
          <ac:chgData name="" userId="" providerId="" clId="Web-{CC4C6137-9014-499A-BDDD-8DDF83BF242A}" dt="2018-04-06T23:02:38.892" v="217"/>
          <ac:spMkLst>
            <pc:docMk/>
            <pc:sldMk cId="3097861898" sldId="282"/>
            <ac:spMk id="7" creationId="{00000000-0000-0000-0000-000000000000}"/>
          </ac:spMkLst>
        </pc:spChg>
      </pc:sldChg>
      <pc:sldChg chg="del">
        <pc:chgData name="" userId="" providerId="" clId="Web-{CC4C6137-9014-499A-BDDD-8DDF83BF242A}" dt="2018-04-06T23:21:25.459" v="313"/>
        <pc:sldMkLst>
          <pc:docMk/>
          <pc:sldMk cId="306456168" sldId="284"/>
        </pc:sldMkLst>
      </pc:sldChg>
      <pc:sldChg chg="modSp">
        <pc:chgData name="" userId="" providerId="" clId="Web-{CC4C6137-9014-499A-BDDD-8DDF83BF242A}" dt="2018-04-06T23:21:10.725" v="310"/>
        <pc:sldMkLst>
          <pc:docMk/>
          <pc:sldMk cId="2399834992" sldId="285"/>
        </pc:sldMkLst>
        <pc:spChg chg="mod">
          <ac:chgData name="" userId="" providerId="" clId="Web-{CC4C6137-9014-499A-BDDD-8DDF83BF242A}" dt="2018-04-06T23:21:10.725" v="310"/>
          <ac:spMkLst>
            <pc:docMk/>
            <pc:sldMk cId="2399834992" sldId="285"/>
            <ac:spMk id="3" creationId="{86D5703E-F75C-4D90-81F9-65EB42E2499F}"/>
          </ac:spMkLst>
        </pc:spChg>
      </pc:sldChg>
    </pc:docChg>
  </pc:docChgLst>
  <pc:docChgLst>
    <pc:chgData clId="Web-{6655CFCC-DDA8-406D-91FF-E6AAD33FF178}"/>
    <pc:docChg chg="modSld sldOrd">
      <pc:chgData name="" userId="" providerId="" clId="Web-{6655CFCC-DDA8-406D-91FF-E6AAD33FF178}" dt="2018-04-06T13:41:13.511" v="102"/>
      <pc:docMkLst>
        <pc:docMk/>
      </pc:docMkLst>
      <pc:sldChg chg="mod modShow">
        <pc:chgData name="" userId="" providerId="" clId="Web-{6655CFCC-DDA8-406D-91FF-E6AAD33FF178}" dt="2018-04-06T13:38:05.066" v="7"/>
        <pc:sldMkLst>
          <pc:docMk/>
          <pc:sldMk cId="3818992462" sldId="268"/>
        </pc:sldMkLst>
      </pc:sldChg>
      <pc:sldChg chg="modSp ord">
        <pc:chgData name="" userId="" providerId="" clId="Web-{6655CFCC-DDA8-406D-91FF-E6AAD33FF178}" dt="2018-04-06T13:38:37.552" v="11"/>
        <pc:sldMkLst>
          <pc:docMk/>
          <pc:sldMk cId="566145949" sldId="269"/>
        </pc:sldMkLst>
        <pc:spChg chg="mod">
          <ac:chgData name="" userId="" providerId="" clId="Web-{6655CFCC-DDA8-406D-91FF-E6AAD33FF178}" dt="2018-04-06T13:38:37.552" v="11"/>
          <ac:spMkLst>
            <pc:docMk/>
            <pc:sldMk cId="566145949" sldId="269"/>
            <ac:spMk id="3" creationId="{00000000-0000-0000-0000-000000000000}"/>
          </ac:spMkLst>
        </pc:spChg>
      </pc:sldChg>
      <pc:sldChg chg="mod modShow">
        <pc:chgData name="" userId="" providerId="" clId="Web-{6655CFCC-DDA8-406D-91FF-E6AAD33FF178}" dt="2018-04-06T13:37:45.956" v="5"/>
        <pc:sldMkLst>
          <pc:docMk/>
          <pc:sldMk cId="1633800957" sldId="270"/>
        </pc:sldMkLst>
      </pc:sldChg>
      <pc:sldChg chg="mod modShow">
        <pc:chgData name="" userId="" providerId="" clId="Web-{6655CFCC-DDA8-406D-91FF-E6AAD33FF178}" dt="2018-04-06T13:37:51.785" v="6"/>
        <pc:sldMkLst>
          <pc:docMk/>
          <pc:sldMk cId="1102324049" sldId="271"/>
        </pc:sldMkLst>
      </pc:sldChg>
      <pc:sldChg chg="mod modShow">
        <pc:chgData name="" userId="" providerId="" clId="Web-{6655CFCC-DDA8-406D-91FF-E6AAD33FF178}" dt="2018-04-06T13:38:08.550" v="8"/>
        <pc:sldMkLst>
          <pc:docMk/>
          <pc:sldMk cId="1185590075" sldId="272"/>
        </pc:sldMkLst>
      </pc:sldChg>
      <pc:sldChg chg="modSp">
        <pc:chgData name="" userId="" providerId="" clId="Web-{6655CFCC-DDA8-406D-91FF-E6AAD33FF178}" dt="2018-04-06T13:38:53.568" v="18"/>
        <pc:sldMkLst>
          <pc:docMk/>
          <pc:sldMk cId="2008538362" sldId="274"/>
        </pc:sldMkLst>
        <pc:spChg chg="mod">
          <ac:chgData name="" userId="" providerId="" clId="Web-{6655CFCC-DDA8-406D-91FF-E6AAD33FF178}" dt="2018-04-06T13:38:53.568" v="18"/>
          <ac:spMkLst>
            <pc:docMk/>
            <pc:sldMk cId="2008538362" sldId="274"/>
            <ac:spMk id="3" creationId="{00000000-0000-0000-0000-000000000000}"/>
          </ac:spMkLst>
        </pc:spChg>
      </pc:sldChg>
      <pc:sldChg chg="modSp">
        <pc:chgData name="" userId="" providerId="" clId="Web-{6655CFCC-DDA8-406D-91FF-E6AAD33FF178}" dt="2018-04-06T13:41:13.511" v="102"/>
        <pc:sldMkLst>
          <pc:docMk/>
          <pc:sldMk cId="898592293" sldId="278"/>
        </pc:sldMkLst>
        <pc:spChg chg="mod">
          <ac:chgData name="" userId="" providerId="" clId="Web-{6655CFCC-DDA8-406D-91FF-E6AAD33FF178}" dt="2018-04-06T13:40:43.678" v="97"/>
          <ac:spMkLst>
            <pc:docMk/>
            <pc:sldMk cId="898592293" sldId="278"/>
            <ac:spMk id="3" creationId="{00000000-0000-0000-0000-000000000000}"/>
          </ac:spMkLst>
        </pc:spChg>
        <pc:spChg chg="mod">
          <ac:chgData name="" userId="" providerId="" clId="Web-{6655CFCC-DDA8-406D-91FF-E6AAD33FF178}" dt="2018-04-06T13:41:13.511" v="102"/>
          <ac:spMkLst>
            <pc:docMk/>
            <pc:sldMk cId="898592293" sldId="278"/>
            <ac:spMk id="4" creationId="{00000000-0000-0000-0000-000000000000}"/>
          </ac:spMkLst>
        </pc:spChg>
      </pc:sldChg>
      <pc:sldChg chg="modSp">
        <pc:chgData name="" userId="" providerId="" clId="Web-{6655CFCC-DDA8-406D-91FF-E6AAD33FF178}" dt="2018-04-06T13:37:33.972" v="4"/>
        <pc:sldMkLst>
          <pc:docMk/>
          <pc:sldMk cId="3153168396" sldId="283"/>
        </pc:sldMkLst>
        <pc:spChg chg="mod">
          <ac:chgData name="" userId="" providerId="" clId="Web-{6655CFCC-DDA8-406D-91FF-E6AAD33FF178}" dt="2018-04-06T13:37:33.972" v="4"/>
          <ac:spMkLst>
            <pc:docMk/>
            <pc:sldMk cId="3153168396" sldId="28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DE0475-71E2-4B67-93FD-89869287B2AA}" type="datetimeFigureOut">
              <a:rPr lang="en-AU" smtClean="0"/>
              <a:t>12/04/2019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75950-2C4A-4201-B0E4-E172E5187308}" type="slidenum">
              <a:rPr lang="en-AU" smtClean="0"/>
              <a:t>‹#›</a:t>
            </a:fld>
            <a:endParaRPr lang="en-AU"/>
          </a:p>
        </p:txBody>
      </p:sp>
    </p:spTree>
    <p:extLst>
      <p:ext uri="{BB962C8B-B14F-4D97-AF65-F5344CB8AC3E}">
        <p14:creationId xmlns:p14="http://schemas.microsoft.com/office/powerpoint/2010/main" val="153732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64C266E-3884-4859-A3ED-8E87950F0A5E}" type="slidenum">
              <a:rPr lang="en-AU" smtClean="0">
                <a:solidFill>
                  <a:prstClr val="black"/>
                </a:solidFill>
              </a:rPr>
              <a:pPr/>
              <a:t>1</a:t>
            </a:fld>
            <a:endParaRPr lang="en-AU">
              <a:solidFill>
                <a:prstClr val="black"/>
              </a:solidFill>
            </a:endParaRPr>
          </a:p>
        </p:txBody>
      </p:sp>
    </p:spTree>
    <p:extLst>
      <p:ext uri="{BB962C8B-B14F-4D97-AF65-F5344CB8AC3E}">
        <p14:creationId xmlns:p14="http://schemas.microsoft.com/office/powerpoint/2010/main" val="1012678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a Flowchart used</a:t>
            </a:r>
            <a:r>
              <a:rPr lang="en-US" baseline="0" dirty="0" smtClean="0"/>
              <a:t> by teachers at </a:t>
            </a:r>
            <a:r>
              <a:rPr lang="en-US" baseline="0" dirty="0" err="1" smtClean="0"/>
              <a:t>Uni</a:t>
            </a:r>
            <a:r>
              <a:rPr lang="en-US" baseline="0" dirty="0" smtClean="0"/>
              <a:t> of Adelaide ELC (they are trained in its use by the Counselling Service). Use visible procedural flowcharts.</a:t>
            </a:r>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11</a:t>
            </a:fld>
            <a:endParaRPr lang="en-AU"/>
          </a:p>
        </p:txBody>
      </p:sp>
    </p:spTree>
    <p:extLst>
      <p:ext uri="{BB962C8B-B14F-4D97-AF65-F5344CB8AC3E}">
        <p14:creationId xmlns:p14="http://schemas.microsoft.com/office/powerpoint/2010/main" val="4271563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Used to assess seriousness of what</a:t>
            </a:r>
            <a:r>
              <a:rPr lang="en-AU" baseline="0" dirty="0" smtClean="0"/>
              <a:t> </a:t>
            </a:r>
            <a:r>
              <a:rPr lang="en-AU" baseline="0" dirty="0" err="1" smtClean="0"/>
              <a:t>std</a:t>
            </a:r>
            <a:r>
              <a:rPr lang="en-AU" baseline="0" dirty="0" smtClean="0"/>
              <a:t> is experiencing</a:t>
            </a:r>
          </a:p>
          <a:p>
            <a:r>
              <a:rPr lang="en-AU" baseline="0" dirty="0" smtClean="0"/>
              <a:t>Passing mood fluctuation versus I cant get out of bed and I don’t know why. Capital D versus small d depression.</a:t>
            </a:r>
          </a:p>
          <a:p>
            <a:r>
              <a:rPr lang="en-AU" dirty="0" smtClean="0"/>
              <a:t>High intensity 8/10 is severe.</a:t>
            </a:r>
          </a:p>
          <a:p>
            <a:r>
              <a:rPr lang="en-AU" dirty="0" smtClean="0"/>
              <a:t>Several</a:t>
            </a:r>
            <a:r>
              <a:rPr lang="en-AU" baseline="0" dirty="0" smtClean="0"/>
              <a:t> times a week is enough to consider getting a team involved.</a:t>
            </a:r>
          </a:p>
          <a:p>
            <a:endParaRPr lang="en-AU" baseline="0" dirty="0" smtClean="0"/>
          </a:p>
          <a:p>
            <a:r>
              <a:rPr lang="en-AU" dirty="0" smtClean="0"/>
              <a:t>Duration - for how long does it last (30 mins) and for how long has this been going on for (happening for past 2 months)? </a:t>
            </a:r>
          </a:p>
          <a:p>
            <a:r>
              <a:rPr lang="en-AU" dirty="0" smtClean="0"/>
              <a:t>Frequency</a:t>
            </a:r>
            <a:r>
              <a:rPr lang="en-AU" baseline="0" dirty="0" smtClean="0"/>
              <a:t> – how often is this happening?</a:t>
            </a:r>
          </a:p>
          <a:p>
            <a:r>
              <a:rPr lang="en-AU" baseline="0" dirty="0" smtClean="0"/>
              <a:t>Intensity – use scaling Q</a:t>
            </a:r>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13</a:t>
            </a:fld>
            <a:endParaRPr lang="en-AU"/>
          </a:p>
        </p:txBody>
      </p:sp>
    </p:spTree>
    <p:extLst>
      <p:ext uri="{BB962C8B-B14F-4D97-AF65-F5344CB8AC3E}">
        <p14:creationId xmlns:p14="http://schemas.microsoft.com/office/powerpoint/2010/main" val="2594024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15</a:t>
            </a:fld>
            <a:endParaRPr lang="en-AU"/>
          </a:p>
        </p:txBody>
      </p:sp>
    </p:spTree>
    <p:extLst>
      <p:ext uri="{BB962C8B-B14F-4D97-AF65-F5344CB8AC3E}">
        <p14:creationId xmlns:p14="http://schemas.microsoft.com/office/powerpoint/2010/main" val="1714747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You need to assess your duty of care to the </a:t>
            </a:r>
            <a:r>
              <a:rPr lang="en-AU" baseline="0" dirty="0" err="1" smtClean="0"/>
              <a:t>std</a:t>
            </a:r>
            <a:r>
              <a:rPr lang="en-AU" baseline="0" dirty="0" smtClean="0"/>
              <a:t> versus confidentiality.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If </a:t>
            </a:r>
            <a:r>
              <a:rPr lang="en-AU" dirty="0" err="1" smtClean="0"/>
              <a:t>Ss</a:t>
            </a:r>
            <a:r>
              <a:rPr lang="en-AU" dirty="0" smtClean="0"/>
              <a:t> says I don’t want to speak to them, I want to speak to you:</a:t>
            </a:r>
            <a:r>
              <a:rPr lang="en-AU" baseline="0" dirty="0" smtClean="0"/>
              <a:t> you can say </a:t>
            </a:r>
          </a:p>
          <a:p>
            <a:pPr marL="0" marR="0" indent="0" algn="l" defTabSz="914400" rtl="0" eaLnBrk="1" fontAlgn="auto" latinLnBrk="0" hangingPunct="1">
              <a:lnSpc>
                <a:spcPct val="100000"/>
              </a:lnSpc>
              <a:spcBef>
                <a:spcPts val="0"/>
              </a:spcBef>
              <a:spcAft>
                <a:spcPts val="0"/>
              </a:spcAft>
              <a:buClrTx/>
              <a:buSzTx/>
              <a:buFontTx/>
              <a:buNone/>
              <a:tabLst/>
              <a:defRPr/>
            </a:pPr>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 you deserve for this to get better and for this to happen you and I need to have a good team around us. This is better than saying: it’s not appropriate for me to discuss this with you.</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You have told me you’re really distressed and I’m going to have to tell a few people here at the school that I’m worried about you – homestay, teacher, counsellor.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AU" baseline="0" dirty="0" smtClean="0"/>
              <a:t>Reassure them of confidentiality</a:t>
            </a:r>
          </a:p>
          <a:p>
            <a:endParaRPr lang="en-AU" baseline="0" dirty="0" smtClean="0"/>
          </a:p>
          <a:p>
            <a:endParaRPr lang="en-AU" baseline="0" dirty="0" smtClean="0"/>
          </a:p>
          <a:p>
            <a:r>
              <a:rPr lang="en-AU" baseline="0" dirty="0" smtClean="0"/>
              <a:t>Ask audience: have you ever had a </a:t>
            </a:r>
            <a:r>
              <a:rPr lang="en-AU" baseline="0" dirty="0" err="1" smtClean="0"/>
              <a:t>std</a:t>
            </a:r>
            <a:r>
              <a:rPr lang="en-AU" baseline="0" dirty="0" smtClean="0"/>
              <a:t> who was resistant to seeing the counsellor? How did you deal with this? Or, if you haven’t, what do you think would be a good way to deal with this?</a:t>
            </a:r>
          </a:p>
          <a:p>
            <a:endParaRPr lang="en-AU" baseline="0" dirty="0" smtClean="0"/>
          </a:p>
          <a:p>
            <a:pPr marL="228600" indent="-228600">
              <a:buAutoNum type="arabicParenR"/>
            </a:pPr>
            <a:r>
              <a:rPr lang="en-AU" baseline="0" dirty="0" smtClean="0"/>
              <a:t>Talk about your ‘’friend’’</a:t>
            </a:r>
          </a:p>
          <a:p>
            <a:pPr marL="228600" indent="-228600">
              <a:buAutoNum type="arabicParenR"/>
            </a:pPr>
            <a:r>
              <a:rPr lang="en-AU" baseline="0" dirty="0" smtClean="0"/>
              <a:t>Walk </a:t>
            </a:r>
            <a:r>
              <a:rPr lang="en-AU" baseline="0" dirty="0" err="1" smtClean="0"/>
              <a:t>std</a:t>
            </a:r>
            <a:r>
              <a:rPr lang="en-AU" baseline="0" dirty="0" smtClean="0"/>
              <a:t> to counselling service and introduce them and/or make an appointment with them</a:t>
            </a:r>
          </a:p>
          <a:p>
            <a:pPr marL="228600" indent="-228600">
              <a:buAutoNum type="arabicParenR"/>
            </a:pPr>
            <a:r>
              <a:rPr lang="en-AU" baseline="0" dirty="0" smtClean="0"/>
              <a:t>Check back in with them afterwards to see if they went</a:t>
            </a:r>
          </a:p>
          <a:p>
            <a:pPr marL="228600" indent="-228600">
              <a:buAutoNum type="arabicParenR"/>
            </a:pPr>
            <a:r>
              <a:rPr lang="en-AU" baseline="0" dirty="0" smtClean="0"/>
              <a:t>Talk about confidentiality</a:t>
            </a:r>
          </a:p>
          <a:p>
            <a:pPr marL="228600" indent="-228600">
              <a:buAutoNum type="arabicParenR"/>
            </a:pPr>
            <a:r>
              <a:rPr lang="en-AU" baseline="0" dirty="0" smtClean="0"/>
              <a:t>Describe what will happen behind the closed door of the counsellor’s office – demystify the process and the language</a:t>
            </a:r>
          </a:p>
          <a:p>
            <a:pPr marL="0" indent="0">
              <a:buNone/>
            </a:pPr>
            <a:endParaRPr lang="en-AU" baseline="0" dirty="0" smtClean="0"/>
          </a:p>
          <a:p>
            <a:pPr marL="0" indent="0">
              <a:buNone/>
            </a:pPr>
            <a:r>
              <a:rPr lang="en-AU" baseline="0" dirty="0" smtClean="0"/>
              <a:t>Your role – Check back in with the student – you were the person they trusted to open up to in the first place and so you play an important role.</a:t>
            </a:r>
          </a:p>
          <a:p>
            <a:pPr marL="0" indent="0">
              <a:buNone/>
            </a:pPr>
            <a:endParaRPr lang="en-AU" baseline="0" dirty="0" smtClean="0"/>
          </a:p>
          <a:p>
            <a:pPr marL="0" indent="0">
              <a:buNone/>
            </a:pPr>
            <a:r>
              <a:rPr lang="en-AU" baseline="0" dirty="0" smtClean="0"/>
              <a:t>Contract (or agreement) – Let’s talk about this again</a:t>
            </a:r>
          </a:p>
        </p:txBody>
      </p:sp>
      <p:sp>
        <p:nvSpPr>
          <p:cNvPr id="4" name="Slide Number Placeholder 3"/>
          <p:cNvSpPr>
            <a:spLocks noGrp="1"/>
          </p:cNvSpPr>
          <p:nvPr>
            <p:ph type="sldNum" sz="quarter" idx="10"/>
          </p:nvPr>
        </p:nvSpPr>
        <p:spPr/>
        <p:txBody>
          <a:bodyPr/>
          <a:lstStyle/>
          <a:p>
            <a:fld id="{74375950-2C4A-4201-B0E4-E172E5187308}" type="slidenum">
              <a:rPr lang="en-AU" smtClean="0"/>
              <a:t>16</a:t>
            </a:fld>
            <a:endParaRPr lang="en-AU"/>
          </a:p>
        </p:txBody>
      </p:sp>
    </p:spTree>
    <p:extLst>
      <p:ext uri="{BB962C8B-B14F-4D97-AF65-F5344CB8AC3E}">
        <p14:creationId xmlns:p14="http://schemas.microsoft.com/office/powerpoint/2010/main" val="4076730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64C266E-3884-4859-A3ED-8E87950F0A5E}" type="slidenum">
              <a:rPr lang="en-AU" smtClean="0">
                <a:solidFill>
                  <a:prstClr val="black"/>
                </a:solidFill>
              </a:rPr>
              <a:pPr/>
              <a:t>20</a:t>
            </a:fld>
            <a:endParaRPr lang="en-AU" dirty="0">
              <a:solidFill>
                <a:prstClr val="black"/>
              </a:solidFill>
            </a:endParaRPr>
          </a:p>
        </p:txBody>
      </p:sp>
    </p:spTree>
    <p:extLst>
      <p:ext uri="{BB962C8B-B14F-4D97-AF65-F5344CB8AC3E}">
        <p14:creationId xmlns:p14="http://schemas.microsoft.com/office/powerpoint/2010/main" val="13649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Brief introduction to who English Australia is to situate the presentation </a:t>
            </a:r>
            <a:r>
              <a:rPr lang="en-AU" dirty="0" err="1" smtClean="0"/>
              <a:t>contextualy</a:t>
            </a:r>
            <a:r>
              <a:rPr lang="en-AU" dirty="0" smtClean="0"/>
              <a:t>.</a:t>
            </a:r>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2</a:t>
            </a:fld>
            <a:endParaRPr lang="en-AU"/>
          </a:p>
        </p:txBody>
      </p:sp>
    </p:spTree>
    <p:extLst>
      <p:ext uri="{BB962C8B-B14F-4D97-AF65-F5344CB8AC3E}">
        <p14:creationId xmlns:p14="http://schemas.microsoft.com/office/powerpoint/2010/main" val="1939094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10"/>
          </p:nvPr>
        </p:nvSpPr>
        <p:spPr/>
        <p:txBody>
          <a:bodyPr/>
          <a:lstStyle/>
          <a:p>
            <a:fld id="{32A21C63-6E2B-4989-B4CA-B08C29C75188}" type="slidenum">
              <a:rPr lang="en-AU" smtClean="0"/>
              <a:t>3</a:t>
            </a:fld>
            <a:endParaRPr lang="en-AU"/>
          </a:p>
        </p:txBody>
      </p:sp>
    </p:spTree>
    <p:extLst>
      <p:ext uri="{BB962C8B-B14F-4D97-AF65-F5344CB8AC3E}">
        <p14:creationId xmlns:p14="http://schemas.microsoft.com/office/powerpoint/2010/main" val="145798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marL="874713" lvl="1" indent="-514350" eaLnBrk="1" hangingPunct="1">
              <a:lnSpc>
                <a:spcPct val="80000"/>
              </a:lnSpc>
              <a:buClr>
                <a:srgbClr val="00B0F0"/>
              </a:buClr>
              <a:buAutoNum type="arabicPeriod"/>
            </a:pPr>
            <a:r>
              <a:rPr lang="en-AU" sz="2800" dirty="0" smtClean="0"/>
              <a:t>Snapshot: ELICOS mental health landscape</a:t>
            </a:r>
          </a:p>
          <a:p>
            <a:pPr marL="874713" lvl="1" indent="-514350" eaLnBrk="1" hangingPunct="1">
              <a:lnSpc>
                <a:spcPct val="80000"/>
              </a:lnSpc>
              <a:buClr>
                <a:schemeClr val="accent2"/>
              </a:buClr>
              <a:buAutoNum type="arabicPeriod"/>
            </a:pPr>
            <a:endParaRPr lang="en-AU" sz="2800" dirty="0" smtClean="0"/>
          </a:p>
          <a:p>
            <a:pPr marL="874713" lvl="1" indent="-514350">
              <a:lnSpc>
                <a:spcPct val="80000"/>
              </a:lnSpc>
              <a:buClr>
                <a:srgbClr val="00B0F0"/>
              </a:buClr>
              <a:buFont typeface="Arial" panose="020B0604020202020204" pitchFamily="34" charset="0"/>
              <a:buAutoNum type="arabicPeriod"/>
            </a:pPr>
            <a:r>
              <a:rPr lang="en-AU" dirty="0" smtClean="0"/>
              <a:t>Key features of effective mental health policies &amp; procedures</a:t>
            </a:r>
          </a:p>
          <a:p>
            <a:pPr marL="874713" lvl="1" indent="-514350" eaLnBrk="1" hangingPunct="1">
              <a:lnSpc>
                <a:spcPct val="80000"/>
              </a:lnSpc>
              <a:buClr>
                <a:schemeClr val="accent2"/>
              </a:buClr>
              <a:buAutoNum type="arabicPeriod"/>
            </a:pPr>
            <a:endParaRPr lang="en-AU" sz="2800" dirty="0" smtClean="0"/>
          </a:p>
          <a:p>
            <a:pPr marL="874713" lvl="1" indent="-514350">
              <a:lnSpc>
                <a:spcPct val="80000"/>
              </a:lnSpc>
              <a:buClr>
                <a:srgbClr val="00B0F0"/>
              </a:buClr>
              <a:buFont typeface="Arial" panose="020B0604020202020204" pitchFamily="34" charset="0"/>
              <a:buAutoNum type="arabicPeriod"/>
            </a:pPr>
            <a:r>
              <a:rPr lang="en-AU" dirty="0" smtClean="0"/>
              <a:t>Guide to available MH services and resources</a:t>
            </a:r>
          </a:p>
          <a:p>
            <a:pPr marL="874713" lvl="1" indent="-514350" eaLnBrk="1" hangingPunct="1">
              <a:lnSpc>
                <a:spcPct val="80000"/>
              </a:lnSpc>
              <a:buClr>
                <a:schemeClr val="accent2"/>
              </a:buClr>
              <a:buAutoNum type="arabicPeriod"/>
            </a:pPr>
            <a:endParaRPr lang="en-US" sz="2800" dirty="0" smtClean="0"/>
          </a:p>
          <a:p>
            <a:pPr marL="874713" lvl="1" indent="-514350">
              <a:lnSpc>
                <a:spcPct val="80000"/>
              </a:lnSpc>
              <a:buClr>
                <a:srgbClr val="00B0F0"/>
              </a:buClr>
              <a:buFont typeface="Arial" panose="020B0604020202020204" pitchFamily="34" charset="0"/>
              <a:buAutoNum type="arabicPeriod"/>
            </a:pPr>
            <a:r>
              <a:rPr lang="en-US" dirty="0" smtClean="0"/>
              <a:t>Real examples and case studies throughout</a:t>
            </a:r>
            <a:endParaRPr lang="en-AU" dirty="0" smtClean="0"/>
          </a:p>
          <a:p>
            <a:pPr eaLnBrk="1" hangingPunct="1">
              <a:spcBef>
                <a:spcPct val="0"/>
              </a:spcBef>
            </a:pPr>
            <a:endParaRPr lang="en-AU" dirty="0"/>
          </a:p>
        </p:txBody>
      </p:sp>
      <p:sp>
        <p:nvSpPr>
          <p:cNvPr id="72707" name="Slide Number Placeholder 3"/>
          <p:cNvSpPr txBox="1">
            <a:spLocks noGrp="1"/>
          </p:cNvSpPr>
          <p:nvPr/>
        </p:nvSpPr>
        <p:spPr bwMode="auto">
          <a:xfrm>
            <a:off x="3884547" y="8684975"/>
            <a:ext cx="2971853" cy="457565"/>
          </a:xfrm>
          <a:prstGeom prst="rect">
            <a:avLst/>
          </a:prstGeom>
          <a:noFill/>
          <a:ln w="9525">
            <a:noFill/>
            <a:miter lim="800000"/>
            <a:headEnd/>
            <a:tailEnd/>
          </a:ln>
        </p:spPr>
        <p:txBody>
          <a:bodyPr anchor="b"/>
          <a:lstStyle/>
          <a:p>
            <a:pPr algn="r" fontAlgn="base">
              <a:spcBef>
                <a:spcPct val="0"/>
              </a:spcBef>
              <a:spcAft>
                <a:spcPct val="0"/>
              </a:spcAft>
              <a:defRPr/>
            </a:pPr>
            <a:fld id="{F415082A-CA8B-48FA-ABC1-A975BA324832}" type="slidenum">
              <a:rPr lang="en-AU" sz="1200">
                <a:solidFill>
                  <a:srgbClr val="000000"/>
                </a:solidFill>
              </a:rPr>
              <a:pPr algn="r" fontAlgn="base">
                <a:spcBef>
                  <a:spcPct val="0"/>
                </a:spcBef>
                <a:spcAft>
                  <a:spcPct val="0"/>
                </a:spcAft>
                <a:defRPr/>
              </a:pPr>
              <a:t>4</a:t>
            </a:fld>
            <a:endParaRPr lang="en-AU" sz="1200">
              <a:solidFill>
                <a:srgbClr val="000000"/>
              </a:solidFill>
            </a:endParaRPr>
          </a:p>
        </p:txBody>
      </p:sp>
    </p:spTree>
    <p:extLst>
      <p:ext uri="{BB962C8B-B14F-4D97-AF65-F5344CB8AC3E}">
        <p14:creationId xmlns:p14="http://schemas.microsoft.com/office/powerpoint/2010/main" val="161099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Note: At English Australia mental health Forums, many professionals cited ‘insomnia’ as a huge issue</a:t>
            </a:r>
          </a:p>
          <a:p>
            <a:r>
              <a:rPr lang="en-AU" b="1" baseline="0" dirty="0" smtClean="0"/>
              <a:t>Why is it useful to have this data?</a:t>
            </a:r>
          </a:p>
          <a:p>
            <a:r>
              <a:rPr lang="en-AU" baseline="0" dirty="0" smtClean="0"/>
              <a:t>-Can </a:t>
            </a:r>
            <a:r>
              <a:rPr lang="en-AU" baseline="0" dirty="0"/>
              <a:t>inform staff training focuses and connection to outsourced services</a:t>
            </a:r>
            <a:r>
              <a:rPr lang="en-AU" baseline="0" dirty="0" smtClean="0"/>
              <a:t>.</a:t>
            </a:r>
          </a:p>
          <a:p>
            <a:r>
              <a:rPr lang="en-AU" baseline="0" dirty="0" smtClean="0"/>
              <a:t>-As </a:t>
            </a:r>
            <a:r>
              <a:rPr lang="en-AU" baseline="0" dirty="0" err="1" smtClean="0"/>
              <a:t>Ts</a:t>
            </a:r>
            <a:r>
              <a:rPr lang="en-AU" baseline="0" dirty="0" smtClean="0"/>
              <a:t>, what to be aware of. </a:t>
            </a:r>
            <a:r>
              <a:rPr lang="en-AU" baseline="0" dirty="0" err="1" smtClean="0"/>
              <a:t>Ss</a:t>
            </a:r>
            <a:r>
              <a:rPr lang="en-AU" baseline="0" dirty="0" smtClean="0"/>
              <a:t> can reach out in different ways. </a:t>
            </a:r>
          </a:p>
          <a:p>
            <a:r>
              <a:rPr lang="en-AU" b="1" baseline="0" dirty="0" smtClean="0"/>
              <a:t>Audience Qs:</a:t>
            </a:r>
          </a:p>
          <a:p>
            <a:r>
              <a:rPr lang="en-AU" baseline="0" dirty="0" smtClean="0"/>
              <a:t>Do any of these surprise you?</a:t>
            </a:r>
          </a:p>
          <a:p>
            <a:r>
              <a:rPr lang="en-AU" baseline="0" dirty="0" smtClean="0"/>
              <a:t>Are there any others not included here?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5</a:t>
            </a:fld>
            <a:endParaRPr lang="en-AU"/>
          </a:p>
        </p:txBody>
      </p:sp>
    </p:spTree>
    <p:extLst>
      <p:ext uri="{BB962C8B-B14F-4D97-AF65-F5344CB8AC3E}">
        <p14:creationId xmlns:p14="http://schemas.microsoft.com/office/powerpoint/2010/main" val="240510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I will ask people to think about this for 30</a:t>
            </a:r>
            <a:r>
              <a:rPr lang="en-AU" baseline="0" dirty="0" smtClean="0"/>
              <a:t> seconds. </a:t>
            </a:r>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6</a:t>
            </a:fld>
            <a:endParaRPr lang="en-AU"/>
          </a:p>
        </p:txBody>
      </p:sp>
    </p:spTree>
    <p:extLst>
      <p:ext uri="{BB962C8B-B14F-4D97-AF65-F5344CB8AC3E}">
        <p14:creationId xmlns:p14="http://schemas.microsoft.com/office/powerpoint/2010/main" val="109657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228600" indent="-228600">
              <a:buAutoNum type="arabicPeriod"/>
            </a:pPr>
            <a:r>
              <a:rPr lang="en-AU" dirty="0" smtClean="0"/>
              <a:t>Person nominated as </a:t>
            </a:r>
            <a:r>
              <a:rPr lang="en-AU" dirty="0" err="1" smtClean="0"/>
              <a:t>std</a:t>
            </a:r>
            <a:r>
              <a:rPr lang="en-AU" dirty="0" smtClean="0"/>
              <a:t> counsellor was often DoS, Head teacher, student services</a:t>
            </a:r>
            <a:r>
              <a:rPr lang="en-AU" baseline="0" dirty="0" smtClean="0"/>
              <a:t> staff. Many of these people have undertaken short training courses, such a MH First Aid. </a:t>
            </a:r>
          </a:p>
          <a:p>
            <a:pPr marL="0" indent="0">
              <a:buNone/>
            </a:pPr>
            <a:r>
              <a:rPr lang="en-AU" baseline="0" dirty="0" smtClean="0"/>
              <a:t>3. Stigma related to different cultural paradigms of dealing with mental health and comments indicate also that </a:t>
            </a:r>
            <a:r>
              <a:rPr lang="en-AU" baseline="0" dirty="0" err="1" smtClean="0"/>
              <a:t>Ss</a:t>
            </a:r>
            <a:r>
              <a:rPr lang="en-AU" baseline="0" dirty="0" smtClean="0"/>
              <a:t> are fearful that disclosure may mean they are sent home.</a:t>
            </a:r>
          </a:p>
          <a:p>
            <a:pPr marL="0" indent="0">
              <a:buNone/>
            </a:pPr>
            <a:r>
              <a:rPr lang="en-AU" baseline="0" dirty="0" smtClean="0"/>
              <a:t>4. Access to counselling staff in a timely way – wait periods; and smaller colleges are stretched for human resources (takes up a lot of time)</a:t>
            </a:r>
          </a:p>
          <a:p>
            <a:pPr marL="0" indent="0">
              <a:buNone/>
            </a:pPr>
            <a:r>
              <a:rPr lang="en-US" baseline="0" dirty="0" smtClean="0"/>
              <a:t>5. It’s extremely difficult to talk about emotions in another language, </a:t>
            </a:r>
            <a:r>
              <a:rPr lang="en-US" baseline="0" dirty="0" err="1" smtClean="0"/>
              <a:t>esp</a:t>
            </a:r>
            <a:r>
              <a:rPr lang="en-US" baseline="0" dirty="0" smtClean="0"/>
              <a:t> when you are distressed. A lot of colleges use staff members who are not trained interpreters to help but this can be problematic.</a:t>
            </a:r>
          </a:p>
          <a:p>
            <a:pPr marL="0" indent="0">
              <a:buNone/>
            </a:pPr>
            <a:r>
              <a:rPr lang="en-US" baseline="0" dirty="0" smtClean="0"/>
              <a:t>6. Although many colleges have great services for </a:t>
            </a:r>
            <a:r>
              <a:rPr lang="en-US" baseline="0" dirty="0" err="1" smtClean="0"/>
              <a:t>Ss</a:t>
            </a:r>
            <a:r>
              <a:rPr lang="en-US" baseline="0" dirty="0" smtClean="0"/>
              <a:t>, they are still struggling to get </a:t>
            </a:r>
            <a:r>
              <a:rPr lang="en-US" baseline="0" dirty="0" err="1" smtClean="0"/>
              <a:t>Ss</a:t>
            </a:r>
            <a:r>
              <a:rPr lang="en-US" baseline="0" dirty="0" smtClean="0"/>
              <a:t> to use them. </a:t>
            </a:r>
            <a:endParaRPr lang="en-AU" baseline="0" dirty="0" smtClean="0"/>
          </a:p>
          <a:p>
            <a:pPr marL="228600" indent="-228600">
              <a:buAutoNum type="arabicPeriod"/>
            </a:pPr>
            <a:endParaRPr lang="en-AU" baseline="0" dirty="0" smtClean="0"/>
          </a:p>
          <a:p>
            <a:pPr marL="228600" indent="-228600">
              <a:buAutoNum type="arabicPeriod"/>
            </a:pPr>
            <a:endParaRPr lang="en-AU" dirty="0" smtClean="0"/>
          </a:p>
          <a:p>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7</a:t>
            </a:fld>
            <a:endParaRPr lang="en-AU"/>
          </a:p>
        </p:txBody>
      </p:sp>
    </p:spTree>
    <p:extLst>
      <p:ext uri="{BB962C8B-B14F-4D97-AF65-F5344CB8AC3E}">
        <p14:creationId xmlns:p14="http://schemas.microsoft.com/office/powerpoint/2010/main" val="3576098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 participants to comment on</a:t>
            </a:r>
            <a:r>
              <a:rPr lang="en-AU" baseline="0" dirty="0" smtClean="0"/>
              <a:t> if any of these comments resonate with them. </a:t>
            </a:r>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9</a:t>
            </a:fld>
            <a:endParaRPr lang="en-AU"/>
          </a:p>
        </p:txBody>
      </p:sp>
    </p:spTree>
    <p:extLst>
      <p:ext uri="{BB962C8B-B14F-4D97-AF65-F5344CB8AC3E}">
        <p14:creationId xmlns:p14="http://schemas.microsoft.com/office/powerpoint/2010/main" val="1552611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AU" dirty="0" smtClean="0"/>
              <a:t>So,</a:t>
            </a:r>
            <a:r>
              <a:rPr lang="en-AU" baseline="0" dirty="0" smtClean="0"/>
              <a:t> what could this training look like?</a:t>
            </a:r>
          </a:p>
          <a:p>
            <a:r>
              <a:rPr lang="en-AU" baseline="0" dirty="0" smtClean="0"/>
              <a:t>Examples of best practice:</a:t>
            </a:r>
          </a:p>
          <a:p>
            <a:r>
              <a:rPr lang="en-AU" baseline="0" dirty="0" smtClean="0"/>
              <a:t>-Macquarie </a:t>
            </a:r>
            <a:r>
              <a:rPr lang="en-AU" baseline="0" dirty="0" err="1" smtClean="0"/>
              <a:t>Uni</a:t>
            </a:r>
            <a:r>
              <a:rPr lang="en-AU" baseline="0" dirty="0" smtClean="0"/>
              <a:t> twice a year seminars</a:t>
            </a:r>
          </a:p>
          <a:p>
            <a:pPr marL="0" indent="0">
              <a:buFontTx/>
              <a:buNone/>
            </a:pPr>
            <a:r>
              <a:rPr lang="en-AU" baseline="0" dirty="0" smtClean="0"/>
              <a:t>-NVTS PD sessions focus on a single common issue such as anxiety and panic attacks</a:t>
            </a:r>
          </a:p>
          <a:p>
            <a:pPr marL="0" indent="0">
              <a:buFontTx/>
              <a:buNone/>
            </a:pPr>
            <a:r>
              <a:rPr lang="en-AU" baseline="0" dirty="0" smtClean="0"/>
              <a:t>-Adelaide University ELC – the counselling service train staff to use its ‘assisting students in distress flowchart.’</a:t>
            </a:r>
          </a:p>
          <a:p>
            <a:pPr marL="171450" indent="-171450">
              <a:buFontTx/>
              <a:buChar char="-"/>
            </a:pPr>
            <a:endParaRPr lang="en-AU" dirty="0"/>
          </a:p>
        </p:txBody>
      </p:sp>
      <p:sp>
        <p:nvSpPr>
          <p:cNvPr id="4" name="Slide Number Placeholder 3"/>
          <p:cNvSpPr>
            <a:spLocks noGrp="1"/>
          </p:cNvSpPr>
          <p:nvPr>
            <p:ph type="sldNum" sz="quarter" idx="10"/>
          </p:nvPr>
        </p:nvSpPr>
        <p:spPr/>
        <p:txBody>
          <a:bodyPr/>
          <a:lstStyle/>
          <a:p>
            <a:fld id="{74375950-2C4A-4201-B0E4-E172E5187308}" type="slidenum">
              <a:rPr lang="en-AU" smtClean="0"/>
              <a:t>10</a:t>
            </a:fld>
            <a:endParaRPr lang="en-AU"/>
          </a:p>
        </p:txBody>
      </p:sp>
    </p:spTree>
    <p:extLst>
      <p:ext uri="{BB962C8B-B14F-4D97-AF65-F5344CB8AC3E}">
        <p14:creationId xmlns:p14="http://schemas.microsoft.com/office/powerpoint/2010/main" val="348042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EE04CD6-3E94-4518-86A1-8EC07CDA5B5A}" type="datetimeFigureOut">
              <a:rPr lang="en-AU" smtClean="0"/>
              <a:t>12/04/2019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102530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EE04CD6-3E94-4518-86A1-8EC07CDA5B5A}" type="datetimeFigureOut">
              <a:rPr lang="en-AU" smtClean="0"/>
              <a:t>12/04/2019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292300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EE04CD6-3E94-4518-86A1-8EC07CDA5B5A}" type="datetimeFigureOut">
              <a:rPr lang="en-AU" smtClean="0"/>
              <a:t>12/04/2019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13188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ky Blue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16736"/>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33195AE4-702C-475D-9F11-30B9EED2C4A1}" type="datetime1">
              <a:rPr lang="en-AU" smtClean="0">
                <a:solidFill>
                  <a:prstClr val="black"/>
                </a:solidFill>
              </a:rPr>
              <a:pPr/>
              <a:t>12/04/2019</a:t>
            </a:fld>
            <a:endParaRPr lang="en-AU">
              <a:solidFill>
                <a:prstClr val="black"/>
              </a:solidFill>
            </a:endParaRPr>
          </a:p>
        </p:txBody>
      </p:sp>
      <p:sp>
        <p:nvSpPr>
          <p:cNvPr id="6" name="Footer Placeholder 5"/>
          <p:cNvSpPr>
            <a:spLocks noGrp="1"/>
          </p:cNvSpPr>
          <p:nvPr>
            <p:ph type="ftr" sz="quarter" idx="11"/>
          </p:nvPr>
        </p:nvSpPr>
        <p:spPr/>
        <p:txBody>
          <a:bodyPr/>
          <a:lstStyle/>
          <a:p>
            <a:endParaRPr lang="en-AU">
              <a:solidFill>
                <a:prstClr val="black"/>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885617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7582" t="25512" r="285" b="1"/>
          <a:stretch/>
        </p:blipFill>
        <p:spPr>
          <a:xfrm>
            <a:off x="5" y="13855"/>
            <a:ext cx="5809991" cy="6561610"/>
          </a:xfrm>
          <a:prstGeom prst="rect">
            <a:avLst/>
          </a:prstGeom>
        </p:spPr>
      </p:pic>
      <p:sp>
        <p:nvSpPr>
          <p:cNvPr id="8" name="Text Placeholder 7"/>
          <p:cNvSpPr>
            <a:spLocks noGrp="1"/>
          </p:cNvSpPr>
          <p:nvPr>
            <p:ph type="body" sz="quarter" idx="13" hasCustomPrompt="1"/>
          </p:nvPr>
        </p:nvSpPr>
        <p:spPr>
          <a:xfrm>
            <a:off x="6274289" y="3430800"/>
            <a:ext cx="2322513" cy="647700"/>
          </a:xfrm>
        </p:spPr>
        <p:txBody>
          <a:bodyPr/>
          <a:lstStyle>
            <a:lvl1pPr marL="0" indent="0" algn="r">
              <a:spcBef>
                <a:spcPts val="0"/>
              </a:spcBef>
              <a:buFontTx/>
              <a:buNone/>
              <a:defRPr sz="1600" baseline="0"/>
            </a:lvl1pPr>
          </a:lstStyle>
          <a:p>
            <a:pPr lvl="0"/>
            <a:r>
              <a:rPr lang="en-US" dirty="0"/>
              <a:t>Enter Author name here</a:t>
            </a:r>
          </a:p>
        </p:txBody>
      </p:sp>
      <p:sp>
        <p:nvSpPr>
          <p:cNvPr id="9" name="Date Placeholder 8"/>
          <p:cNvSpPr txBox="1">
            <a:spLocks/>
          </p:cNvSpPr>
          <p:nvPr userDrawn="1"/>
        </p:nvSpPr>
        <p:spPr>
          <a:xfrm>
            <a:off x="6274800" y="4078810"/>
            <a:ext cx="23220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600" dirty="0">
                <a:solidFill>
                  <a:srgbClr val="231F20"/>
                </a:solidFill>
              </a:rPr>
              <a:t>25 March, 2012</a:t>
            </a:r>
          </a:p>
        </p:txBody>
      </p:sp>
      <p:sp>
        <p:nvSpPr>
          <p:cNvPr id="10" name="Title 13"/>
          <p:cNvSpPr>
            <a:spLocks noGrp="1"/>
          </p:cNvSpPr>
          <p:nvPr>
            <p:ph type="title"/>
          </p:nvPr>
        </p:nvSpPr>
        <p:spPr>
          <a:xfrm>
            <a:off x="6274800" y="630000"/>
            <a:ext cx="2322000" cy="1583382"/>
          </a:xfrm>
        </p:spPr>
        <p:txBody>
          <a:bodyPr anchor="t" anchorCtr="0">
            <a:noAutofit/>
          </a:bodyPr>
          <a:lstStyle>
            <a:lvl1pPr algn="r">
              <a:defRPr sz="2600" b="1">
                <a:solidFill>
                  <a:schemeClr val="tx1"/>
                </a:solidFill>
              </a:defRPr>
            </a:lvl1pPr>
          </a:lstStyle>
          <a:p>
            <a:r>
              <a:rPr lang="en-US" dirty="0"/>
              <a:t>Click to edit Master title style</a:t>
            </a:r>
            <a:endParaRPr lang="en-AU"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7518" y="5126599"/>
            <a:ext cx="2038943" cy="1429188"/>
          </a:xfrm>
          <a:prstGeom prst="rect">
            <a:avLst/>
          </a:prstGeom>
        </p:spPr>
      </p:pic>
    </p:spTree>
    <p:extLst>
      <p:ext uri="{BB962C8B-B14F-4D97-AF65-F5344CB8AC3E}">
        <p14:creationId xmlns:p14="http://schemas.microsoft.com/office/powerpoint/2010/main" val="161445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ey Section 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9"/>
          <p:cNvSpPr>
            <a:spLocks noGrp="1"/>
          </p:cNvSpPr>
          <p:nvPr>
            <p:ph type="title" hasCustomPrompt="1"/>
          </p:nvPr>
        </p:nvSpPr>
        <p:spPr>
          <a:xfrm>
            <a:off x="2901600" y="1706400"/>
            <a:ext cx="5414400" cy="1724400"/>
          </a:xfrm>
        </p:spPr>
        <p:txBody>
          <a:bodyPr lIns="0" tIns="0" rIns="108000" bIns="108000" anchor="t" anchorCtr="0">
            <a:noAutofit/>
          </a:bodyPr>
          <a:lstStyle>
            <a:lvl1pPr algn="l">
              <a:defRPr sz="3100" b="1" kern="1400" spc="20" baseline="0"/>
            </a:lvl1pPr>
          </a:lstStyle>
          <a:p>
            <a:r>
              <a:rPr lang="en-US" dirty="0"/>
              <a:t>Section title goes here</a:t>
            </a:r>
            <a:endParaRPr lang="en-AU" dirty="0"/>
          </a:p>
        </p:txBody>
      </p:sp>
    </p:spTree>
    <p:extLst>
      <p:ext uri="{BB962C8B-B14F-4D97-AF65-F5344CB8AC3E}">
        <p14:creationId xmlns:p14="http://schemas.microsoft.com/office/powerpoint/2010/main" val="3829185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ey_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2" name="Title 1"/>
          <p:cNvSpPr>
            <a:spLocks noGrp="1"/>
          </p:cNvSpPr>
          <p:nvPr>
            <p:ph type="title"/>
          </p:nvPr>
        </p:nvSpPr>
        <p:spPr>
          <a:xfrm>
            <a:off x="457201" y="188923"/>
            <a:ext cx="6995120" cy="936625"/>
          </a:xfrm>
        </p:spPr>
        <p:txBody>
          <a:bodyPr vert="horz" lIns="0" tIns="0" rIns="0" bIns="0" rtlCol="0" anchor="ctr">
            <a:normAutofit/>
          </a:bodyPr>
          <a:lstStyle>
            <a:lvl1pPr>
              <a:defRPr lang="en-AU" dirty="0"/>
            </a:lvl1pPr>
          </a:lstStyle>
          <a:p>
            <a:pPr lvl="0"/>
            <a:r>
              <a:rPr lang="en-US" dirty="0"/>
              <a:t>Click to edit Master title style</a:t>
            </a:r>
            <a:endParaRPr lang="en-AU" dirty="0"/>
          </a:p>
        </p:txBody>
      </p:sp>
      <p:sp>
        <p:nvSpPr>
          <p:cNvPr id="8" name="Date Placeholder 7"/>
          <p:cNvSpPr>
            <a:spLocks noGrp="1"/>
          </p:cNvSpPr>
          <p:nvPr>
            <p:ph type="dt" sz="half" idx="10"/>
          </p:nvPr>
        </p:nvSpPr>
        <p:spPr/>
        <p:txBody>
          <a:bodyPr/>
          <a:lstStyle/>
          <a:p>
            <a:fld id="{9910FC6E-0AC1-451A-A3F6-2EE3C8F176D0}" type="datetime1">
              <a:rPr lang="en-AU" smtClean="0">
                <a:solidFill>
                  <a:srgbClr val="231F20"/>
                </a:solidFill>
              </a:rPr>
              <a:pPr/>
              <a:t>12/04/2019</a:t>
            </a:fld>
            <a:endParaRPr lang="en-AU">
              <a:solidFill>
                <a:srgbClr val="231F20"/>
              </a:solidFill>
            </a:endParaRPr>
          </a:p>
        </p:txBody>
      </p:sp>
      <p:sp>
        <p:nvSpPr>
          <p:cNvPr id="9" name="Footer Placeholder 8"/>
          <p:cNvSpPr>
            <a:spLocks noGrp="1"/>
          </p:cNvSpPr>
          <p:nvPr>
            <p:ph type="ftr" sz="quarter" idx="11"/>
          </p:nvPr>
        </p:nvSpPr>
        <p:spPr/>
        <p:txBody>
          <a:bodyPr/>
          <a:lstStyle/>
          <a:p>
            <a:endParaRPr lang="en-AU">
              <a:solidFill>
                <a:srgbClr val="231F20"/>
              </a:solidFill>
            </a:endParaRPr>
          </a:p>
        </p:txBody>
      </p:sp>
      <p:sp>
        <p:nvSpPr>
          <p:cNvPr id="10" name="Slide Number Placeholder 9"/>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
        <p:nvSpPr>
          <p:cNvPr id="6" name="Content Placeholder 5"/>
          <p:cNvSpPr>
            <a:spLocks noGrp="1"/>
          </p:cNvSpPr>
          <p:nvPr>
            <p:ph sz="quarter" idx="13"/>
          </p:nvPr>
        </p:nvSpPr>
        <p:spPr>
          <a:xfrm>
            <a:off x="468318" y="1628783"/>
            <a:ext cx="8226425" cy="4537075"/>
          </a:xfrm>
        </p:spPr>
        <p:txBody>
          <a:bodyPr/>
          <a:lstStyle>
            <a:lvl1pPr>
              <a:buClr>
                <a:schemeClr val="accent5"/>
              </a:buClr>
              <a:defRPr/>
            </a:lvl1pPr>
            <a:lvl2pPr>
              <a:buClr>
                <a:schemeClr val="accent5"/>
              </a:buClr>
              <a:defRPr/>
            </a:lvl2pPr>
            <a:lvl3pPr>
              <a:buClr>
                <a:schemeClr val="accent5"/>
              </a:buClr>
              <a:defRPr/>
            </a:lvl3pPr>
            <a:lvl4pPr marL="1440000">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944853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y_Content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34B06145-6DA1-462F-9BF1-16986E9093D3}" type="datetime1">
              <a:rPr lang="en-AU" smtClean="0">
                <a:solidFill>
                  <a:srgbClr val="231F20"/>
                </a:solidFill>
              </a:rPr>
              <a:pPr/>
              <a:t>12/04/2019</a:t>
            </a:fld>
            <a:endParaRPr lang="en-AU">
              <a:solidFill>
                <a:srgbClr val="231F20"/>
              </a:solidFill>
            </a:endParaRPr>
          </a:p>
        </p:txBody>
      </p:sp>
      <p:sp>
        <p:nvSpPr>
          <p:cNvPr id="6" name="Footer Placeholder 5"/>
          <p:cNvSpPr>
            <a:spLocks noGrp="1"/>
          </p:cNvSpPr>
          <p:nvPr>
            <p:ph type="ftr" sz="quarter" idx="11"/>
          </p:nvPr>
        </p:nvSpPr>
        <p:spPr/>
        <p:txBody>
          <a:bodyPr/>
          <a:lstStyle/>
          <a:p>
            <a:endParaRPr lang="en-AU">
              <a:solidFill>
                <a:srgbClr val="231F20"/>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
        <p:nvSpPr>
          <p:cNvPr id="4" name="Content Placeholder 3"/>
          <p:cNvSpPr>
            <a:spLocks noGrp="1"/>
          </p:cNvSpPr>
          <p:nvPr>
            <p:ph sz="quarter" idx="13"/>
          </p:nvPr>
        </p:nvSpPr>
        <p:spPr>
          <a:xfrm>
            <a:off x="468313" y="1628783"/>
            <a:ext cx="4025900" cy="4537075"/>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10"/>
          <p:cNvSpPr>
            <a:spLocks noGrp="1"/>
          </p:cNvSpPr>
          <p:nvPr>
            <p:ph sz="quarter" idx="14"/>
          </p:nvPr>
        </p:nvSpPr>
        <p:spPr>
          <a:xfrm>
            <a:off x="4679950" y="1628783"/>
            <a:ext cx="4014788" cy="4537075"/>
          </a:xfrm>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10258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ey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71600"/>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B819210C-E747-48D7-8A43-E4BDB31EFB6E}" type="datetime1">
              <a:rPr lang="en-AU" smtClean="0">
                <a:solidFill>
                  <a:srgbClr val="231F20"/>
                </a:solidFill>
              </a:rPr>
              <a:pPr/>
              <a:t>12/04/2019</a:t>
            </a:fld>
            <a:endParaRPr lang="en-AU">
              <a:solidFill>
                <a:srgbClr val="231F20"/>
              </a:solidFill>
            </a:endParaRPr>
          </a:p>
        </p:txBody>
      </p:sp>
      <p:sp>
        <p:nvSpPr>
          <p:cNvPr id="6" name="Footer Placeholder 5"/>
          <p:cNvSpPr>
            <a:spLocks noGrp="1"/>
          </p:cNvSpPr>
          <p:nvPr>
            <p:ph type="ftr" sz="quarter" idx="11"/>
          </p:nvPr>
        </p:nvSpPr>
        <p:spPr/>
        <p:txBody>
          <a:bodyPr/>
          <a:lstStyle/>
          <a:p>
            <a:endParaRPr lang="en-AU">
              <a:solidFill>
                <a:srgbClr val="231F20"/>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Tree>
    <p:extLst>
      <p:ext uri="{BB962C8B-B14F-4D97-AF65-F5344CB8AC3E}">
        <p14:creationId xmlns:p14="http://schemas.microsoft.com/office/powerpoint/2010/main" val="1864112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range 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9"/>
          <p:cNvSpPr>
            <a:spLocks noGrp="1"/>
          </p:cNvSpPr>
          <p:nvPr>
            <p:ph type="title" hasCustomPrompt="1"/>
          </p:nvPr>
        </p:nvSpPr>
        <p:spPr>
          <a:xfrm>
            <a:off x="2901600" y="1706400"/>
            <a:ext cx="5414400" cy="1724400"/>
          </a:xfrm>
        </p:spPr>
        <p:txBody>
          <a:bodyPr vert="horz" lIns="0" tIns="0" rIns="108000" bIns="108000" rtlCol="0" anchor="t" anchorCtr="0">
            <a:noAutofit/>
          </a:bodyPr>
          <a:lstStyle>
            <a:lvl1pPr>
              <a:defRPr lang="en-AU" sz="3100" b="1" kern="1400" spc="20" baseline="0" dirty="0"/>
            </a:lvl1pPr>
          </a:lstStyle>
          <a:p>
            <a:pPr lvl="0"/>
            <a:r>
              <a:rPr lang="en-US" dirty="0"/>
              <a:t>Section title goes here</a:t>
            </a:r>
            <a:endParaRPr lang="en-AU" dirty="0"/>
          </a:p>
        </p:txBody>
      </p:sp>
    </p:spTree>
    <p:extLst>
      <p:ext uri="{BB962C8B-B14F-4D97-AF65-F5344CB8AC3E}">
        <p14:creationId xmlns:p14="http://schemas.microsoft.com/office/powerpoint/2010/main" val="40255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range_Content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16736"/>
          </a:xfrm>
          <a:prstGeom prst="rect">
            <a:avLst/>
          </a:prstGeom>
        </p:spPr>
      </p:pic>
      <p:sp>
        <p:nvSpPr>
          <p:cNvPr id="2" name="Title 1"/>
          <p:cNvSpPr>
            <a:spLocks noGrp="1"/>
          </p:cNvSpPr>
          <p:nvPr>
            <p:ph type="title"/>
          </p:nvPr>
        </p:nvSpPr>
        <p:spPr>
          <a:xfrm>
            <a:off x="457201" y="188923"/>
            <a:ext cx="6995120" cy="936625"/>
          </a:xfrm>
        </p:spPr>
        <p:txBody>
          <a:bodyPr lIns="0" tIns="0" rIns="0" bIns="0">
            <a:normAutofit/>
          </a:bodyPr>
          <a:lstStyle>
            <a:lvl1pPr algn="l">
              <a:defRPr sz="2800">
                <a:solidFill>
                  <a:schemeClr val="bg1"/>
                </a:solidFill>
              </a:defRPr>
            </a:lvl1pPr>
          </a:lstStyle>
          <a:p>
            <a:r>
              <a:rPr lang="en-US" dirty="0"/>
              <a:t>Click to edit Master title style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8364FB6D-8DD5-4F48-AB6D-936F2A8E9EF4}" type="datetime1">
              <a:rPr lang="en-AU" smtClean="0">
                <a:solidFill>
                  <a:srgbClr val="231F20"/>
                </a:solidFill>
              </a:rPr>
              <a:pPr/>
              <a:t>12/04/2019</a:t>
            </a:fld>
            <a:endParaRPr lang="en-AU" dirty="0">
              <a:solidFill>
                <a:srgbClr val="231F2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AU" dirty="0">
              <a:solidFill>
                <a:srgbClr val="231F2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F904792-1901-4545-ABA5-412F98A7DE55}" type="slidenum">
              <a:rPr lang="en-AU" smtClean="0">
                <a:solidFill>
                  <a:srgbClr val="231F20"/>
                </a:solidFill>
              </a:rPr>
              <a:pPr/>
              <a:t>‹#›</a:t>
            </a:fld>
            <a:endParaRPr lang="en-AU">
              <a:solidFill>
                <a:srgbClr val="231F20"/>
              </a:solidFill>
            </a:endParaRPr>
          </a:p>
        </p:txBody>
      </p:sp>
      <p:sp>
        <p:nvSpPr>
          <p:cNvPr id="7" name="Content Placeholder 6"/>
          <p:cNvSpPr>
            <a:spLocks noGrp="1"/>
          </p:cNvSpPr>
          <p:nvPr>
            <p:ph sz="quarter" idx="13"/>
          </p:nvPr>
        </p:nvSpPr>
        <p:spPr>
          <a:xfrm>
            <a:off x="468318" y="1628783"/>
            <a:ext cx="8226425" cy="4537075"/>
          </a:xfrm>
        </p:spPr>
        <p:txBody>
          <a:bodyPr/>
          <a:lstStyle>
            <a:lvl1pPr>
              <a:buClr>
                <a:schemeClr val="accent1"/>
              </a:buClr>
              <a:defRPr/>
            </a:lvl1pPr>
            <a:lvl2pPr>
              <a:buClr>
                <a:schemeClr val="accent1"/>
              </a:buClr>
              <a:defRPr/>
            </a:lvl2pPr>
            <a:lvl3pPr>
              <a:buClr>
                <a:schemeClr val="accent1"/>
              </a:buClr>
              <a:defRPr/>
            </a:lvl3pPr>
            <a:lvl4pPr marL="1440000">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8932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EE04CD6-3E94-4518-86A1-8EC07CDA5B5A}" type="datetimeFigureOut">
              <a:rPr lang="en-AU" smtClean="0"/>
              <a:t>12/04/2019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3184614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_Content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16736"/>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D17DF799-43A2-45A0-B9A5-B2A105AF5919}" type="datetime1">
              <a:rPr lang="en-AU" smtClean="0">
                <a:solidFill>
                  <a:srgbClr val="231F20"/>
                </a:solidFill>
              </a:rPr>
              <a:pPr/>
              <a:t>12/04/2019</a:t>
            </a:fld>
            <a:endParaRPr lang="en-AU">
              <a:solidFill>
                <a:srgbClr val="231F20"/>
              </a:solidFill>
            </a:endParaRPr>
          </a:p>
        </p:txBody>
      </p:sp>
      <p:sp>
        <p:nvSpPr>
          <p:cNvPr id="6" name="Footer Placeholder 5"/>
          <p:cNvSpPr>
            <a:spLocks noGrp="1"/>
          </p:cNvSpPr>
          <p:nvPr>
            <p:ph type="ftr" sz="quarter" idx="11"/>
          </p:nvPr>
        </p:nvSpPr>
        <p:spPr/>
        <p:txBody>
          <a:bodyPr/>
          <a:lstStyle/>
          <a:p>
            <a:endParaRPr lang="en-AU">
              <a:solidFill>
                <a:srgbClr val="231F20"/>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
        <p:nvSpPr>
          <p:cNvPr id="4" name="Content Placeholder 3"/>
          <p:cNvSpPr>
            <a:spLocks noGrp="1"/>
          </p:cNvSpPr>
          <p:nvPr>
            <p:ph sz="quarter" idx="13"/>
          </p:nvPr>
        </p:nvSpPr>
        <p:spPr>
          <a:xfrm>
            <a:off x="468313" y="1628783"/>
            <a:ext cx="4025900" cy="4537075"/>
          </a:xfrm>
        </p:spPr>
        <p:txBody>
          <a:bodyPr/>
          <a:lstStyle>
            <a:lvl1pPr>
              <a:buClr>
                <a:schemeClr val="accent1"/>
              </a:buClr>
              <a:defRPr/>
            </a:lvl1pPr>
            <a:lvl2pPr>
              <a:buClr>
                <a:schemeClr val="accent1"/>
              </a:buClr>
              <a:defRPr/>
            </a:lvl2pPr>
            <a:lvl3pPr>
              <a:buClr>
                <a:schemeClr val="accent1"/>
              </a:buClr>
              <a:defRPr/>
            </a:lvl3pPr>
            <a:lvl4pPr marL="1440000">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10"/>
          <p:cNvSpPr>
            <a:spLocks noGrp="1"/>
          </p:cNvSpPr>
          <p:nvPr>
            <p:ph sz="quarter" idx="14"/>
          </p:nvPr>
        </p:nvSpPr>
        <p:spPr>
          <a:xfrm>
            <a:off x="4679950" y="1628783"/>
            <a:ext cx="4014788" cy="4537075"/>
          </a:xfrm>
        </p:spPr>
        <p:txBody>
          <a:bodyPr/>
          <a:lstStyle>
            <a:lvl1pPr>
              <a:buClr>
                <a:schemeClr val="accent1"/>
              </a:buClr>
              <a:defRPr/>
            </a:lvl1pPr>
            <a:lvl2pPr>
              <a:buClr>
                <a:schemeClr val="accent1"/>
              </a:buClr>
              <a:defRPr/>
            </a:lvl2pPr>
            <a:lvl3pPr>
              <a:buClr>
                <a:schemeClr val="accent1"/>
              </a:buClr>
              <a:defRPr/>
            </a:lvl3pPr>
            <a:lvl4pPr marL="1440000">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81861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ange_Blank">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16736"/>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02F0DF75-CBBB-475A-8873-B52C0BC5E9B8}" type="datetime1">
              <a:rPr lang="en-AU" smtClean="0">
                <a:solidFill>
                  <a:srgbClr val="231F20"/>
                </a:solidFill>
              </a:rPr>
              <a:pPr/>
              <a:t>12/04/2019</a:t>
            </a:fld>
            <a:endParaRPr lang="en-AU">
              <a:solidFill>
                <a:srgbClr val="231F20"/>
              </a:solidFill>
            </a:endParaRPr>
          </a:p>
        </p:txBody>
      </p:sp>
      <p:sp>
        <p:nvSpPr>
          <p:cNvPr id="6" name="Footer Placeholder 5"/>
          <p:cNvSpPr>
            <a:spLocks noGrp="1"/>
          </p:cNvSpPr>
          <p:nvPr>
            <p:ph type="ftr" sz="quarter" idx="11"/>
          </p:nvPr>
        </p:nvSpPr>
        <p:spPr/>
        <p:txBody>
          <a:bodyPr/>
          <a:lstStyle/>
          <a:p>
            <a:endParaRPr lang="en-AU">
              <a:solidFill>
                <a:srgbClr val="231F20"/>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Tree>
    <p:extLst>
      <p:ext uri="{BB962C8B-B14F-4D97-AF65-F5344CB8AC3E}">
        <p14:creationId xmlns:p14="http://schemas.microsoft.com/office/powerpoint/2010/main" val="3016844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lum Section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9"/>
          <p:cNvSpPr>
            <a:spLocks noGrp="1"/>
          </p:cNvSpPr>
          <p:nvPr>
            <p:ph type="title" hasCustomPrompt="1"/>
          </p:nvPr>
        </p:nvSpPr>
        <p:spPr>
          <a:xfrm>
            <a:off x="2901600" y="1706400"/>
            <a:ext cx="5414400" cy="1724400"/>
          </a:xfrm>
        </p:spPr>
        <p:txBody>
          <a:bodyPr vert="horz" lIns="0" tIns="0" rIns="108000" bIns="108000" rtlCol="0" anchor="t" anchorCtr="0">
            <a:noAutofit/>
          </a:bodyPr>
          <a:lstStyle>
            <a:lvl1pPr>
              <a:defRPr lang="en-AU" sz="3100" b="1" kern="1400" spc="20" baseline="0" dirty="0"/>
            </a:lvl1pPr>
          </a:lstStyle>
          <a:p>
            <a:pPr lvl="0"/>
            <a:r>
              <a:rPr lang="en-US" dirty="0"/>
              <a:t>Section title goes here</a:t>
            </a:r>
            <a:endParaRPr lang="en-AU" dirty="0"/>
          </a:p>
        </p:txBody>
      </p:sp>
    </p:spTree>
    <p:extLst>
      <p:ext uri="{BB962C8B-B14F-4D97-AF65-F5344CB8AC3E}">
        <p14:creationId xmlns:p14="http://schemas.microsoft.com/office/powerpoint/2010/main" val="1572707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um_Content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35024"/>
          </a:xfrm>
          <a:prstGeom prst="rect">
            <a:avLst/>
          </a:prstGeom>
        </p:spPr>
      </p:pic>
      <p:sp>
        <p:nvSpPr>
          <p:cNvPr id="2" name="Title 1"/>
          <p:cNvSpPr>
            <a:spLocks noGrp="1"/>
          </p:cNvSpPr>
          <p:nvPr>
            <p:ph type="title"/>
          </p:nvPr>
        </p:nvSpPr>
        <p:spPr>
          <a:xfrm>
            <a:off x="457201" y="188923"/>
            <a:ext cx="6995120" cy="936625"/>
          </a:xfrm>
        </p:spPr>
        <p:txBody>
          <a:bodyPr lIns="0" tIns="0" rIns="0" bIns="0">
            <a:normAutofit/>
          </a:bodyPr>
          <a:lstStyle>
            <a:lvl1pPr algn="l">
              <a:defRPr sz="2800">
                <a:solidFill>
                  <a:schemeClr val="bg1"/>
                </a:solidFill>
              </a:defRPr>
            </a:lvl1pPr>
          </a:lstStyle>
          <a:p>
            <a:r>
              <a:rPr lang="en-US" dirty="0"/>
              <a:t>Click to edit Master title style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D2D923BC-5A7E-4FC6-BF82-7083ECA1DC6C}" type="datetime1">
              <a:rPr lang="en-AU" smtClean="0">
                <a:solidFill>
                  <a:srgbClr val="231F20"/>
                </a:solidFill>
              </a:rPr>
              <a:pPr/>
              <a:t>12/04/2019</a:t>
            </a:fld>
            <a:endParaRPr lang="en-AU" dirty="0">
              <a:solidFill>
                <a:srgbClr val="231F2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AU" dirty="0">
              <a:solidFill>
                <a:srgbClr val="231F2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F904792-1901-4545-ABA5-412F98A7DE55}" type="slidenum">
              <a:rPr lang="en-AU" smtClean="0">
                <a:solidFill>
                  <a:srgbClr val="231F20"/>
                </a:solidFill>
              </a:rPr>
              <a:pPr/>
              <a:t>‹#›</a:t>
            </a:fld>
            <a:endParaRPr lang="en-AU">
              <a:solidFill>
                <a:srgbClr val="231F20"/>
              </a:solidFill>
            </a:endParaRPr>
          </a:p>
        </p:txBody>
      </p:sp>
      <p:sp>
        <p:nvSpPr>
          <p:cNvPr id="9" name="Content Placeholder 8"/>
          <p:cNvSpPr>
            <a:spLocks noGrp="1"/>
          </p:cNvSpPr>
          <p:nvPr>
            <p:ph sz="quarter" idx="13"/>
          </p:nvPr>
        </p:nvSpPr>
        <p:spPr>
          <a:xfrm>
            <a:off x="468318" y="1628783"/>
            <a:ext cx="8226425" cy="4537075"/>
          </a:xfrm>
        </p:spPr>
        <p:txBody>
          <a:bodyPr/>
          <a:lstStyle>
            <a:lvl1pPr>
              <a:buClr>
                <a:schemeClr val="accent3"/>
              </a:buClr>
              <a:defRPr/>
            </a:lvl1pPr>
            <a:lvl2pPr>
              <a:buClr>
                <a:schemeClr val="accent3"/>
              </a:buClr>
              <a:defRPr/>
            </a:lvl2pPr>
            <a:lvl3pPr>
              <a:buClr>
                <a:schemeClr val="accent3"/>
              </a:buClr>
              <a:defRPr/>
            </a:lvl3pPr>
            <a:lvl4pPr marL="1440000">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901192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um_Content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35024"/>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849CBFDA-71B1-4C76-A3EA-11CA84F14969}" type="datetime1">
              <a:rPr lang="en-AU" smtClean="0">
                <a:solidFill>
                  <a:srgbClr val="231F20"/>
                </a:solidFill>
              </a:rPr>
              <a:pPr/>
              <a:t>12/04/2019</a:t>
            </a:fld>
            <a:endParaRPr lang="en-AU">
              <a:solidFill>
                <a:srgbClr val="231F20"/>
              </a:solidFill>
            </a:endParaRPr>
          </a:p>
        </p:txBody>
      </p:sp>
      <p:sp>
        <p:nvSpPr>
          <p:cNvPr id="6" name="Footer Placeholder 5"/>
          <p:cNvSpPr>
            <a:spLocks noGrp="1"/>
          </p:cNvSpPr>
          <p:nvPr>
            <p:ph type="ftr" sz="quarter" idx="11"/>
          </p:nvPr>
        </p:nvSpPr>
        <p:spPr/>
        <p:txBody>
          <a:bodyPr/>
          <a:lstStyle/>
          <a:p>
            <a:endParaRPr lang="en-AU">
              <a:solidFill>
                <a:srgbClr val="231F20"/>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
        <p:nvSpPr>
          <p:cNvPr id="4" name="Content Placeholder 3"/>
          <p:cNvSpPr>
            <a:spLocks noGrp="1"/>
          </p:cNvSpPr>
          <p:nvPr>
            <p:ph sz="quarter" idx="13"/>
          </p:nvPr>
        </p:nvSpPr>
        <p:spPr>
          <a:xfrm>
            <a:off x="468313" y="1628783"/>
            <a:ext cx="4025900" cy="4537075"/>
          </a:xfrm>
        </p:spPr>
        <p:txBody>
          <a:bodyPr/>
          <a:lstStyle>
            <a:lvl1pPr>
              <a:buClr>
                <a:schemeClr val="accent3"/>
              </a:buClr>
              <a:defRPr/>
            </a:lvl1pPr>
            <a:lvl2pPr>
              <a:buClr>
                <a:schemeClr val="accent3"/>
              </a:buClr>
              <a:defRPr/>
            </a:lvl2pPr>
            <a:lvl3pPr>
              <a:buClr>
                <a:schemeClr val="accent3"/>
              </a:buClr>
              <a:defRPr/>
            </a:lvl3pPr>
            <a:lvl4pPr marL="1440000">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1" name="Content Placeholder 10"/>
          <p:cNvSpPr>
            <a:spLocks noGrp="1"/>
          </p:cNvSpPr>
          <p:nvPr>
            <p:ph sz="quarter" idx="14"/>
          </p:nvPr>
        </p:nvSpPr>
        <p:spPr>
          <a:xfrm>
            <a:off x="4679950" y="1628783"/>
            <a:ext cx="4014788" cy="4537075"/>
          </a:xfrm>
        </p:spPr>
        <p:txBody>
          <a:bodyPr/>
          <a:lstStyle>
            <a:lvl1pPr>
              <a:buClr>
                <a:schemeClr val="accent3"/>
              </a:buClr>
              <a:defRPr/>
            </a:lvl1pPr>
            <a:lvl2pPr>
              <a:buClr>
                <a:schemeClr val="accent3"/>
              </a:buClr>
              <a:defRPr/>
            </a:lvl2pPr>
            <a:lvl3pPr>
              <a:buClr>
                <a:schemeClr val="accent3"/>
              </a:buClr>
              <a:defRPr/>
            </a:lvl3pPr>
            <a:lvl4pPr marL="1440000">
              <a:buClr>
                <a:schemeClr val="accent3"/>
              </a:buClr>
              <a:defRPr/>
            </a:lvl4pPr>
            <a:lvl5pPr>
              <a:buClr>
                <a:schemeClr val="accent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072442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um_Blan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35024"/>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543649FC-6B73-4DFF-A08F-9CDCA351CF16}" type="datetime1">
              <a:rPr lang="en-AU" smtClean="0">
                <a:solidFill>
                  <a:srgbClr val="231F20"/>
                </a:solidFill>
              </a:rPr>
              <a:pPr/>
              <a:t>12/04/2019</a:t>
            </a:fld>
            <a:endParaRPr lang="en-AU">
              <a:solidFill>
                <a:srgbClr val="231F20"/>
              </a:solidFill>
            </a:endParaRPr>
          </a:p>
        </p:txBody>
      </p:sp>
      <p:sp>
        <p:nvSpPr>
          <p:cNvPr id="6" name="Footer Placeholder 5"/>
          <p:cNvSpPr>
            <a:spLocks noGrp="1"/>
          </p:cNvSpPr>
          <p:nvPr>
            <p:ph type="ftr" sz="quarter" idx="11"/>
          </p:nvPr>
        </p:nvSpPr>
        <p:spPr/>
        <p:txBody>
          <a:bodyPr/>
          <a:lstStyle/>
          <a:p>
            <a:endParaRPr lang="en-AU">
              <a:solidFill>
                <a:srgbClr val="231F20"/>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Tree>
    <p:extLst>
      <p:ext uri="{BB962C8B-B14F-4D97-AF65-F5344CB8AC3E}">
        <p14:creationId xmlns:p14="http://schemas.microsoft.com/office/powerpoint/2010/main" val="2905712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ky Blue Section Divi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9"/>
          <p:cNvSpPr>
            <a:spLocks noGrp="1"/>
          </p:cNvSpPr>
          <p:nvPr>
            <p:ph type="title" hasCustomPrompt="1"/>
          </p:nvPr>
        </p:nvSpPr>
        <p:spPr>
          <a:xfrm>
            <a:off x="2901600" y="1706400"/>
            <a:ext cx="5414400" cy="1724400"/>
          </a:xfrm>
        </p:spPr>
        <p:txBody>
          <a:bodyPr vert="horz" lIns="0" tIns="0" rIns="108000" bIns="108000" rtlCol="0" anchor="t" anchorCtr="0">
            <a:noAutofit/>
          </a:bodyPr>
          <a:lstStyle>
            <a:lvl1pPr>
              <a:defRPr lang="en-AU" sz="3100" b="1" kern="1400" spc="20" baseline="0" dirty="0"/>
            </a:lvl1pPr>
          </a:lstStyle>
          <a:p>
            <a:pPr lvl="0"/>
            <a:r>
              <a:rPr lang="en-US" dirty="0"/>
              <a:t>Section title goes here</a:t>
            </a:r>
            <a:endParaRPr lang="en-AU" dirty="0"/>
          </a:p>
        </p:txBody>
      </p:sp>
    </p:spTree>
    <p:extLst>
      <p:ext uri="{BB962C8B-B14F-4D97-AF65-F5344CB8AC3E}">
        <p14:creationId xmlns:p14="http://schemas.microsoft.com/office/powerpoint/2010/main" val="14181188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ky Blue_Content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16736"/>
          </a:xfrm>
          <a:prstGeom prst="rect">
            <a:avLst/>
          </a:prstGeom>
        </p:spPr>
      </p:pic>
      <p:sp>
        <p:nvSpPr>
          <p:cNvPr id="2" name="Title 1"/>
          <p:cNvSpPr>
            <a:spLocks noGrp="1"/>
          </p:cNvSpPr>
          <p:nvPr>
            <p:ph type="title"/>
          </p:nvPr>
        </p:nvSpPr>
        <p:spPr>
          <a:xfrm>
            <a:off x="457201" y="188923"/>
            <a:ext cx="6995120" cy="936625"/>
          </a:xfrm>
        </p:spPr>
        <p:txBody>
          <a:bodyPr lIns="0" tIns="0" rIns="0" bIns="0">
            <a:normAutofit/>
          </a:bodyPr>
          <a:lstStyle>
            <a:lvl1pPr algn="l">
              <a:defRPr sz="2800">
                <a:solidFill>
                  <a:schemeClr val="bg1"/>
                </a:solidFill>
              </a:defRPr>
            </a:lvl1pPr>
          </a:lstStyle>
          <a:p>
            <a:r>
              <a:rPr lang="en-US" dirty="0"/>
              <a:t>Click to edit Master title style</a:t>
            </a:r>
            <a:endParaRPr lang="en-AU" dirty="0"/>
          </a:p>
        </p:txBody>
      </p:sp>
      <p:sp>
        <p:nvSpPr>
          <p:cNvPr id="4" name="Date Placeholder 3"/>
          <p:cNvSpPr>
            <a:spLocks noGrp="1"/>
          </p:cNvSpPr>
          <p:nvPr>
            <p:ph type="dt" sz="half" idx="10"/>
          </p:nvPr>
        </p:nvSpPr>
        <p:spPr/>
        <p:txBody>
          <a:bodyPr/>
          <a:lstStyle>
            <a:lvl1pPr>
              <a:defRPr>
                <a:solidFill>
                  <a:schemeClr val="tx1"/>
                </a:solidFill>
              </a:defRPr>
            </a:lvl1pPr>
          </a:lstStyle>
          <a:p>
            <a:fld id="{A3DDADD2-6047-430F-967F-CBF51C10671D}" type="datetime1">
              <a:rPr lang="en-AU" smtClean="0">
                <a:solidFill>
                  <a:srgbClr val="231F20"/>
                </a:solidFill>
              </a:rPr>
              <a:pPr/>
              <a:t>12/04/2019</a:t>
            </a:fld>
            <a:endParaRPr lang="en-AU" dirty="0">
              <a:solidFill>
                <a:srgbClr val="231F20"/>
              </a:solidFill>
            </a:endParaRP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AU" dirty="0">
              <a:solidFill>
                <a:srgbClr val="231F20"/>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F904792-1901-4545-ABA5-412F98A7DE55}" type="slidenum">
              <a:rPr lang="en-AU" smtClean="0">
                <a:solidFill>
                  <a:srgbClr val="231F20"/>
                </a:solidFill>
              </a:rPr>
              <a:pPr/>
              <a:t>‹#›</a:t>
            </a:fld>
            <a:endParaRPr lang="en-AU">
              <a:solidFill>
                <a:srgbClr val="231F20"/>
              </a:solidFill>
            </a:endParaRPr>
          </a:p>
        </p:txBody>
      </p:sp>
      <p:sp>
        <p:nvSpPr>
          <p:cNvPr id="9" name="Content Placeholder 8"/>
          <p:cNvSpPr>
            <a:spLocks noGrp="1"/>
          </p:cNvSpPr>
          <p:nvPr>
            <p:ph sz="quarter" idx="13"/>
          </p:nvPr>
        </p:nvSpPr>
        <p:spPr>
          <a:xfrm>
            <a:off x="468318" y="1628783"/>
            <a:ext cx="8226425" cy="4537075"/>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330141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ky Blue_Content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16736"/>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074BEE74-275D-4B82-8CB2-7F932B3764F1}" type="datetime1">
              <a:rPr lang="en-AU" smtClean="0">
                <a:solidFill>
                  <a:srgbClr val="231F20"/>
                </a:solidFill>
              </a:rPr>
              <a:pPr/>
              <a:t>12/04/2019</a:t>
            </a:fld>
            <a:endParaRPr lang="en-AU">
              <a:solidFill>
                <a:srgbClr val="231F20"/>
              </a:solidFill>
            </a:endParaRPr>
          </a:p>
        </p:txBody>
      </p:sp>
      <p:sp>
        <p:nvSpPr>
          <p:cNvPr id="6" name="Footer Placeholder 5"/>
          <p:cNvSpPr>
            <a:spLocks noGrp="1"/>
          </p:cNvSpPr>
          <p:nvPr>
            <p:ph type="ftr" sz="quarter" idx="11"/>
          </p:nvPr>
        </p:nvSpPr>
        <p:spPr/>
        <p:txBody>
          <a:bodyPr/>
          <a:lstStyle/>
          <a:p>
            <a:endParaRPr lang="en-AU">
              <a:solidFill>
                <a:srgbClr val="231F20"/>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
        <p:nvSpPr>
          <p:cNvPr id="9" name="Content Placeholder 8"/>
          <p:cNvSpPr>
            <a:spLocks noGrp="1"/>
          </p:cNvSpPr>
          <p:nvPr>
            <p:ph sz="quarter" idx="13"/>
          </p:nvPr>
        </p:nvSpPr>
        <p:spPr>
          <a:xfrm>
            <a:off x="468313" y="1628783"/>
            <a:ext cx="4025900" cy="4537075"/>
          </a:xfrm>
        </p:spPr>
        <p:txBody>
          <a:bodyPr/>
          <a:lstStyle>
            <a:lvl1pPr>
              <a:buClr>
                <a:schemeClr val="accent2"/>
              </a:buClr>
              <a:defRPr/>
            </a:lvl1pPr>
            <a:lvl2pPr>
              <a:buClr>
                <a:schemeClr val="accent2"/>
              </a:buClr>
              <a:defRPr/>
            </a:lvl2pPr>
            <a:lvl3pPr>
              <a:buClr>
                <a:schemeClr val="accent2"/>
              </a:buClr>
              <a:defRPr/>
            </a:lvl3pPr>
            <a:lvl4pPr marL="1440000">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Content Placeholder 11"/>
          <p:cNvSpPr>
            <a:spLocks noGrp="1"/>
          </p:cNvSpPr>
          <p:nvPr>
            <p:ph sz="quarter" idx="14"/>
          </p:nvPr>
        </p:nvSpPr>
        <p:spPr>
          <a:xfrm>
            <a:off x="4679950" y="1628783"/>
            <a:ext cx="4014788" cy="4537075"/>
          </a:xfrm>
        </p:spPr>
        <p:txBody>
          <a:bodyPr/>
          <a:lstStyle>
            <a:lvl1pPr>
              <a:buClr>
                <a:schemeClr val="accent2"/>
              </a:buClr>
              <a:defRPr/>
            </a:lvl1pPr>
            <a:lvl2pPr>
              <a:buClr>
                <a:schemeClr val="accent2"/>
              </a:buClr>
              <a:defRPr/>
            </a:lvl2pPr>
            <a:lvl3pPr>
              <a:buClr>
                <a:schemeClr val="accent2"/>
              </a:buClr>
              <a:defRPr/>
            </a:lvl3pPr>
            <a:lvl4pPr marL="1440000">
              <a:buClr>
                <a:schemeClr val="accent2"/>
              </a:buClr>
              <a:defRPr/>
            </a:lvl4pPr>
            <a:lvl5pPr>
              <a:buClr>
                <a:schemeClr val="accent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369191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ky Blue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16736"/>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a:t>Click to edit Master title style</a:t>
            </a:r>
            <a:endParaRPr lang="en-AU" dirty="0"/>
          </a:p>
        </p:txBody>
      </p:sp>
      <p:sp>
        <p:nvSpPr>
          <p:cNvPr id="5" name="Date Placeholder 4"/>
          <p:cNvSpPr>
            <a:spLocks noGrp="1"/>
          </p:cNvSpPr>
          <p:nvPr>
            <p:ph type="dt" sz="half" idx="10"/>
          </p:nvPr>
        </p:nvSpPr>
        <p:spPr/>
        <p:txBody>
          <a:bodyPr/>
          <a:lstStyle/>
          <a:p>
            <a:fld id="{FC5258F9-9464-46FE-853D-9EA9F22EC973}" type="datetime1">
              <a:rPr lang="en-AU" smtClean="0">
                <a:solidFill>
                  <a:srgbClr val="231F20"/>
                </a:solidFill>
              </a:rPr>
              <a:pPr/>
              <a:t>12/04/2019</a:t>
            </a:fld>
            <a:endParaRPr lang="en-AU">
              <a:solidFill>
                <a:srgbClr val="231F20"/>
              </a:solidFill>
            </a:endParaRPr>
          </a:p>
        </p:txBody>
      </p:sp>
      <p:sp>
        <p:nvSpPr>
          <p:cNvPr id="6" name="Footer Placeholder 5"/>
          <p:cNvSpPr>
            <a:spLocks noGrp="1"/>
          </p:cNvSpPr>
          <p:nvPr>
            <p:ph type="ftr" sz="quarter" idx="11"/>
          </p:nvPr>
        </p:nvSpPr>
        <p:spPr/>
        <p:txBody>
          <a:bodyPr/>
          <a:lstStyle/>
          <a:p>
            <a:endParaRPr lang="en-AU">
              <a:solidFill>
                <a:srgbClr val="231F20"/>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spTree>
    <p:extLst>
      <p:ext uri="{BB962C8B-B14F-4D97-AF65-F5344CB8AC3E}">
        <p14:creationId xmlns:p14="http://schemas.microsoft.com/office/powerpoint/2010/main" val="2884323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E04CD6-3E94-4518-86A1-8EC07CDA5B5A}" type="datetimeFigureOut">
              <a:rPr lang="en-AU" smtClean="0"/>
              <a:t>12/04/2019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42286637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Colour Palette</a:t>
            </a:r>
            <a:endParaRPr lang="en-AU" dirty="0"/>
          </a:p>
        </p:txBody>
      </p:sp>
      <p:sp>
        <p:nvSpPr>
          <p:cNvPr id="3" name="Date Placeholder 2"/>
          <p:cNvSpPr>
            <a:spLocks noGrp="1"/>
          </p:cNvSpPr>
          <p:nvPr>
            <p:ph type="dt" sz="half" idx="10"/>
          </p:nvPr>
        </p:nvSpPr>
        <p:spPr/>
        <p:txBody>
          <a:bodyPr/>
          <a:lstStyle/>
          <a:p>
            <a:fld id="{473D40E3-6E29-49E1-BC69-AE003E9B9657}" type="datetime1">
              <a:rPr lang="en-AU" smtClean="0">
                <a:solidFill>
                  <a:srgbClr val="231F20"/>
                </a:solidFill>
              </a:rPr>
              <a:pPr/>
              <a:t>12/04/2019</a:t>
            </a:fld>
            <a:endParaRPr lang="en-AU">
              <a:solidFill>
                <a:srgbClr val="231F20"/>
              </a:solidFill>
            </a:endParaRPr>
          </a:p>
        </p:txBody>
      </p:sp>
      <p:sp>
        <p:nvSpPr>
          <p:cNvPr id="4" name="Footer Placeholder 3"/>
          <p:cNvSpPr>
            <a:spLocks noGrp="1"/>
          </p:cNvSpPr>
          <p:nvPr>
            <p:ph type="ftr" sz="quarter" idx="11"/>
          </p:nvPr>
        </p:nvSpPr>
        <p:spPr/>
        <p:txBody>
          <a:bodyPr/>
          <a:lstStyle/>
          <a:p>
            <a:endParaRPr lang="en-AU">
              <a:solidFill>
                <a:srgbClr val="231F20"/>
              </a:solidFill>
            </a:endParaRPr>
          </a:p>
        </p:txBody>
      </p:sp>
      <p:sp>
        <p:nvSpPr>
          <p:cNvPr id="5" name="Slide Number Placeholder 4"/>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graphicFrame>
        <p:nvGraphicFramePr>
          <p:cNvPr id="7" name="Table 6"/>
          <p:cNvGraphicFramePr>
            <a:graphicFrameLocks noGrp="1"/>
          </p:cNvGraphicFramePr>
          <p:nvPr userDrawn="1">
            <p:extLst>
              <p:ext uri="{D42A27DB-BD31-4B8C-83A1-F6EECF244321}">
                <p14:modId xmlns:p14="http://schemas.microsoft.com/office/powerpoint/2010/main" val="3077162313"/>
              </p:ext>
            </p:extLst>
          </p:nvPr>
        </p:nvGraphicFramePr>
        <p:xfrm>
          <a:off x="468311" y="1637922"/>
          <a:ext cx="8226426" cy="3708400"/>
        </p:xfrm>
        <a:graphic>
          <a:graphicData uri="http://schemas.openxmlformats.org/drawingml/2006/table">
            <a:tbl>
              <a:tblPr firstRow="1" bandRow="1">
                <a:tableStyleId>{5C22544A-7EE6-4342-B048-85BDC9FD1C3A}</a:tableStyleId>
              </a:tblPr>
              <a:tblGrid>
                <a:gridCol w="1371071">
                  <a:extLst>
                    <a:ext uri="{9D8B030D-6E8A-4147-A177-3AD203B41FA5}">
                      <a16:colId xmlns:a16="http://schemas.microsoft.com/office/drawing/2014/main" xmlns="" val="20000"/>
                    </a:ext>
                  </a:extLst>
                </a:gridCol>
                <a:gridCol w="1371071">
                  <a:extLst>
                    <a:ext uri="{9D8B030D-6E8A-4147-A177-3AD203B41FA5}">
                      <a16:colId xmlns:a16="http://schemas.microsoft.com/office/drawing/2014/main" xmlns="" val="20001"/>
                    </a:ext>
                  </a:extLst>
                </a:gridCol>
                <a:gridCol w="1371071">
                  <a:extLst>
                    <a:ext uri="{9D8B030D-6E8A-4147-A177-3AD203B41FA5}">
                      <a16:colId xmlns:a16="http://schemas.microsoft.com/office/drawing/2014/main" xmlns="" val="20002"/>
                    </a:ext>
                  </a:extLst>
                </a:gridCol>
                <a:gridCol w="1371071">
                  <a:extLst>
                    <a:ext uri="{9D8B030D-6E8A-4147-A177-3AD203B41FA5}">
                      <a16:colId xmlns:a16="http://schemas.microsoft.com/office/drawing/2014/main" xmlns="" val="20003"/>
                    </a:ext>
                  </a:extLst>
                </a:gridCol>
                <a:gridCol w="1371071">
                  <a:extLst>
                    <a:ext uri="{9D8B030D-6E8A-4147-A177-3AD203B41FA5}">
                      <a16:colId xmlns:a16="http://schemas.microsoft.com/office/drawing/2014/main" xmlns="" val="20004"/>
                    </a:ext>
                  </a:extLst>
                </a:gridCol>
                <a:gridCol w="1371071">
                  <a:extLst>
                    <a:ext uri="{9D8B030D-6E8A-4147-A177-3AD203B41FA5}">
                      <a16:colId xmlns:a16="http://schemas.microsoft.com/office/drawing/2014/main" xmlns="" val="20005"/>
                    </a:ext>
                  </a:extLst>
                </a:gridCol>
              </a:tblGrid>
              <a:tr h="370840">
                <a:tc>
                  <a:txBody>
                    <a:bodyPr/>
                    <a:lstStyle/>
                    <a:p>
                      <a:r>
                        <a:rPr lang="en-AU" dirty="0"/>
                        <a:t>Palette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r>
                        <a:rPr lang="en-AU" dirty="0"/>
                        <a:t>Colour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r>
                        <a:rPr lang="en-AU" dirty="0"/>
                        <a:t>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r>
                        <a:rPr lang="en-AU" dirty="0"/>
                        <a:t>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r>
                        <a:rPr lang="en-AU" dirty="0"/>
                        <a:t>B</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xmlns="" val="10000"/>
                  </a:ext>
                </a:extLst>
              </a:tr>
              <a:tr h="370840">
                <a:tc rowSpan="5">
                  <a:txBody>
                    <a:bodyPr/>
                    <a:lstStyle/>
                    <a:p>
                      <a:r>
                        <a:rPr lang="en-AU" b="1" dirty="0"/>
                        <a:t>Primary</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AU" dirty="0"/>
                        <a:t>Orange</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251</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176</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64</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70840">
                <a:tc vMerge="1">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AU" dirty="0"/>
                        <a:t>Sky Blue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174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239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70840">
                <a:tc vMerge="1">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AU" dirty="0"/>
                        <a:t>Purple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106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44</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145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70840">
                <a:tc vMerge="1">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AU" dirty="0"/>
                        <a:t>Black</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35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31</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32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70840">
                <a:tc vMerge="1">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r>
                        <a:rPr lang="en-AU" dirty="0"/>
                        <a:t>Grey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113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112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70840">
                <a:tc rowSpan="4">
                  <a:txBody>
                    <a:bodyPr/>
                    <a:lstStyle/>
                    <a:p>
                      <a:r>
                        <a:rPr lang="en-AU" b="1" dirty="0"/>
                        <a:t>Secondary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AU" dirty="0"/>
                        <a:t>Red</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239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65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53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70840">
                <a:tc vMerge="1">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00"/>
                    </a:solidFill>
                  </a:tcPr>
                </a:tc>
                <a:tc>
                  <a:txBody>
                    <a:bodyPr/>
                    <a:lstStyle/>
                    <a:p>
                      <a:r>
                        <a:rPr lang="en-AU" dirty="0"/>
                        <a:t>Yellow</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255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242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70840">
                <a:tc vMerge="1">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6C0"/>
                    </a:solidFill>
                  </a:tcPr>
                </a:tc>
                <a:tc>
                  <a:txBody>
                    <a:bodyPr/>
                    <a:lstStyle/>
                    <a:p>
                      <a:r>
                        <a:rPr lang="en-AU" dirty="0"/>
                        <a:t>Dark Blue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118</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192</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70840">
                <a:tc vMerge="1">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0AF"/>
                    </a:solidFill>
                  </a:tcPr>
                </a:tc>
                <a:tc>
                  <a:txBody>
                    <a:bodyPr/>
                    <a:lstStyle/>
                    <a:p>
                      <a:r>
                        <a:rPr lang="en-AU" dirty="0"/>
                        <a:t>Teal</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160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dirty="0"/>
                        <a:t>175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181110"/>
            <a:ext cx="1170410" cy="820394"/>
          </a:xfrm>
          <a:prstGeom prst="rect">
            <a:avLst/>
          </a:prstGeom>
        </p:spPr>
      </p:pic>
    </p:spTree>
    <p:extLst>
      <p:ext uri="{BB962C8B-B14F-4D97-AF65-F5344CB8AC3E}">
        <p14:creationId xmlns:p14="http://schemas.microsoft.com/office/powerpoint/2010/main" val="2899096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4CC5E04-BD04-498E-A9F4-8BA68C7AC275}" type="datetime1">
              <a:rPr lang="en-AU" smtClean="0">
                <a:solidFill>
                  <a:srgbClr val="231F20"/>
                </a:solidFill>
              </a:rPr>
              <a:pPr/>
              <a:t>12/04/2019</a:t>
            </a:fld>
            <a:endParaRPr lang="en-AU">
              <a:solidFill>
                <a:srgbClr val="231F20"/>
              </a:solidFill>
            </a:endParaRPr>
          </a:p>
        </p:txBody>
      </p:sp>
      <p:sp>
        <p:nvSpPr>
          <p:cNvPr id="5" name="Footer Placeholder 4"/>
          <p:cNvSpPr>
            <a:spLocks noGrp="1"/>
          </p:cNvSpPr>
          <p:nvPr>
            <p:ph type="ftr" sz="quarter" idx="11"/>
          </p:nvPr>
        </p:nvSpPr>
        <p:spPr/>
        <p:txBody>
          <a:bodyPr/>
          <a:lstStyle/>
          <a:p>
            <a:endParaRPr lang="en-AU">
              <a:solidFill>
                <a:srgbClr val="231F20"/>
              </a:solidFill>
            </a:endParaRPr>
          </a:p>
        </p:txBody>
      </p:sp>
      <p:sp>
        <p:nvSpPr>
          <p:cNvPr id="6" name="Slide Number Placeholder 5"/>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7582" t="25512" r="285" b="1"/>
          <a:stretch/>
        </p:blipFill>
        <p:spPr>
          <a:xfrm>
            <a:off x="5" y="13855"/>
            <a:ext cx="5809991" cy="656161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2895" y="5126599"/>
            <a:ext cx="2038943" cy="1429188"/>
          </a:xfrm>
          <a:prstGeom prst="rect">
            <a:avLst/>
          </a:prstGeom>
        </p:spPr>
      </p:pic>
      <p:sp>
        <p:nvSpPr>
          <p:cNvPr id="11" name="Title 9"/>
          <p:cNvSpPr>
            <a:spLocks noGrp="1"/>
          </p:cNvSpPr>
          <p:nvPr>
            <p:ph type="title" hasCustomPrompt="1"/>
          </p:nvPr>
        </p:nvSpPr>
        <p:spPr>
          <a:xfrm>
            <a:off x="6276155" y="628874"/>
            <a:ext cx="2430749" cy="1811337"/>
          </a:xfrm>
        </p:spPr>
        <p:txBody>
          <a:bodyPr vert="horz" lIns="0" tIns="0" rIns="0" bIns="0" rtlCol="0" anchor="t" anchorCtr="0">
            <a:noAutofit/>
          </a:bodyPr>
          <a:lstStyle>
            <a:lvl1pPr algn="l">
              <a:defRPr lang="en-AU" sz="2600" b="1" kern="1400" spc="20" baseline="0" dirty="0">
                <a:solidFill>
                  <a:schemeClr val="tx1"/>
                </a:solidFill>
              </a:defRPr>
            </a:lvl1pPr>
          </a:lstStyle>
          <a:p>
            <a:pPr lvl="0" algn="l"/>
            <a:r>
              <a:rPr lang="en-US" dirty="0"/>
              <a:t>Brand Guidelines</a:t>
            </a:r>
            <a:endParaRPr lang="en-AU" dirty="0"/>
          </a:p>
        </p:txBody>
      </p:sp>
    </p:spTree>
    <p:extLst>
      <p:ext uri="{BB962C8B-B14F-4D97-AF65-F5344CB8AC3E}">
        <p14:creationId xmlns:p14="http://schemas.microsoft.com/office/powerpoint/2010/main" val="20802202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234C2BB-9DD7-4766-A47A-D53C4DAEEBAD}" type="datetime1">
              <a:rPr lang="en-AU" smtClean="0">
                <a:solidFill>
                  <a:srgbClr val="231F20"/>
                </a:solidFill>
              </a:rPr>
              <a:pPr/>
              <a:t>12/04/2019</a:t>
            </a:fld>
            <a:endParaRPr lang="en-AU">
              <a:solidFill>
                <a:srgbClr val="231F20"/>
              </a:solidFill>
            </a:endParaRPr>
          </a:p>
        </p:txBody>
      </p:sp>
      <p:sp>
        <p:nvSpPr>
          <p:cNvPr id="5" name="Footer Placeholder 4"/>
          <p:cNvSpPr>
            <a:spLocks noGrp="1"/>
          </p:cNvSpPr>
          <p:nvPr>
            <p:ph type="ftr" sz="quarter" idx="11"/>
          </p:nvPr>
        </p:nvSpPr>
        <p:spPr/>
        <p:txBody>
          <a:bodyPr/>
          <a:lstStyle/>
          <a:p>
            <a:endParaRPr lang="en-AU">
              <a:solidFill>
                <a:srgbClr val="231F20"/>
              </a:solidFill>
            </a:endParaRPr>
          </a:p>
        </p:txBody>
      </p:sp>
      <p:sp>
        <p:nvSpPr>
          <p:cNvPr id="6" name="Slide Number Placeholder 5"/>
          <p:cNvSpPr>
            <a:spLocks noGrp="1"/>
          </p:cNvSpPr>
          <p:nvPr>
            <p:ph type="sldNum" sz="quarter" idx="12"/>
          </p:nvPr>
        </p:nvSpPr>
        <p:spPr/>
        <p:txBody>
          <a:bodyPr/>
          <a:lstStyle/>
          <a:p>
            <a:fld id="{5F904792-1901-4545-ABA5-412F98A7DE55}" type="slidenum">
              <a:rPr lang="en-AU" smtClean="0">
                <a:solidFill>
                  <a:srgbClr val="231F20"/>
                </a:solidFill>
              </a:rPr>
              <a:pPr/>
              <a:t>‹#›</a:t>
            </a:fld>
            <a:endParaRPr lang="en-AU">
              <a:solidFill>
                <a:srgbClr val="231F20"/>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7582" t="25512" r="285" b="1"/>
          <a:stretch/>
        </p:blipFill>
        <p:spPr>
          <a:xfrm>
            <a:off x="5" y="13855"/>
            <a:ext cx="5809991" cy="656161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2895" y="5126599"/>
            <a:ext cx="2038943" cy="1429188"/>
          </a:xfrm>
          <a:prstGeom prst="rect">
            <a:avLst/>
          </a:prstGeom>
        </p:spPr>
      </p:pic>
      <p:sp>
        <p:nvSpPr>
          <p:cNvPr id="11" name="Title 9"/>
          <p:cNvSpPr>
            <a:spLocks noGrp="1"/>
          </p:cNvSpPr>
          <p:nvPr>
            <p:ph type="title" hasCustomPrompt="1"/>
          </p:nvPr>
        </p:nvSpPr>
        <p:spPr>
          <a:xfrm>
            <a:off x="6276155" y="628874"/>
            <a:ext cx="2430749" cy="1811337"/>
          </a:xfrm>
        </p:spPr>
        <p:txBody>
          <a:bodyPr vert="horz" lIns="0" tIns="0" rIns="0" bIns="0" rtlCol="0" anchor="t" anchorCtr="0">
            <a:noAutofit/>
          </a:bodyPr>
          <a:lstStyle>
            <a:lvl1pPr algn="l">
              <a:defRPr lang="en-AU" sz="2600" b="1" kern="1400" spc="20" baseline="0" dirty="0">
                <a:solidFill>
                  <a:schemeClr val="tx1"/>
                </a:solidFill>
              </a:defRPr>
            </a:lvl1pPr>
          </a:lstStyle>
          <a:p>
            <a:pPr lvl="0" algn="l"/>
            <a:r>
              <a:rPr lang="en-US" dirty="0"/>
              <a:t>Brand Guidelines</a:t>
            </a:r>
            <a:endParaRPr lang="en-AU" dirty="0"/>
          </a:p>
        </p:txBody>
      </p:sp>
    </p:spTree>
    <p:extLst>
      <p:ext uri="{BB962C8B-B14F-4D97-AF65-F5344CB8AC3E}">
        <p14:creationId xmlns:p14="http://schemas.microsoft.com/office/powerpoint/2010/main" val="1791712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5747128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684711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7199907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841847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AU"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4880409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AU"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0871848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AU"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89989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EE04CD6-3E94-4518-86A1-8EC07CDA5B5A}" type="datetimeFigureOut">
              <a:rPr lang="en-AU" smtClean="0"/>
              <a:t>12/04/2019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979567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7113288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AU"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9307541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8662765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DC4BC78-13E3-43D8-8B7F-9C7F2E0AFA71}" type="datetimeFigureOut">
              <a:rPr lang="en-AU" smtClean="0">
                <a:solidFill>
                  <a:prstClr val="black">
                    <a:tint val="75000"/>
                  </a:prstClr>
                </a:solidFill>
              </a:rPr>
              <a:pPr/>
              <a:t>12/04/2019</a:t>
            </a:fld>
            <a:endParaRPr lang="en-AU"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6B9E84A-F440-474A-87C4-C4DF0DBD9FA2}"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37733273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60"/>
            <a:ext cx="2133600" cy="365125"/>
          </a:xfrm>
          <a:prstGeom prst="rect">
            <a:avLst/>
          </a:prstGeom>
        </p:spPr>
        <p:txBody>
          <a:bodyPr/>
          <a:lstStyle/>
          <a:p>
            <a:fld id="{74CC5E04-BD04-498E-A9F4-8BA68C7AC275}" type="datetime1">
              <a:rPr lang="en-AU" smtClean="0">
                <a:solidFill>
                  <a:prstClr val="black">
                    <a:tint val="75000"/>
                  </a:prstClr>
                </a:solidFill>
              </a:rPr>
              <a:pPr/>
              <a:t>12/04/2019</a:t>
            </a:fld>
            <a:endParaRPr lang="en-AU" dirty="0">
              <a:solidFill>
                <a:prstClr val="black">
                  <a:tint val="75000"/>
                </a:prstClr>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a:xfrm>
            <a:off x="6553200" y="6356360"/>
            <a:ext cx="2133600" cy="365125"/>
          </a:xfrm>
          <a:prstGeom prst="rect">
            <a:avLst/>
          </a:prstGeom>
        </p:spPr>
        <p:txBody>
          <a:bodyPr/>
          <a:lstStyle/>
          <a:p>
            <a:fld id="{5F904792-1901-4545-ABA5-412F98A7DE55}" type="slidenum">
              <a:rPr lang="en-AU" smtClean="0">
                <a:solidFill>
                  <a:prstClr val="black">
                    <a:tint val="75000"/>
                  </a:prstClr>
                </a:solidFill>
              </a:rPr>
              <a:pPr/>
              <a:t>‹#›</a:t>
            </a:fld>
            <a:endParaRPr lang="en-AU" dirty="0">
              <a:solidFill>
                <a:prstClr val="black">
                  <a:tint val="75000"/>
                </a:prstClr>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7582" t="25512" r="285" b="1"/>
          <a:stretch/>
        </p:blipFill>
        <p:spPr>
          <a:xfrm>
            <a:off x="5" y="13855"/>
            <a:ext cx="5809991" cy="656161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2895" y="5126599"/>
            <a:ext cx="2038943" cy="1429188"/>
          </a:xfrm>
          <a:prstGeom prst="rect">
            <a:avLst/>
          </a:prstGeom>
        </p:spPr>
      </p:pic>
      <p:sp>
        <p:nvSpPr>
          <p:cNvPr id="11" name="Title 9"/>
          <p:cNvSpPr>
            <a:spLocks noGrp="1"/>
          </p:cNvSpPr>
          <p:nvPr>
            <p:ph type="title" hasCustomPrompt="1"/>
          </p:nvPr>
        </p:nvSpPr>
        <p:spPr>
          <a:xfrm>
            <a:off x="6276155" y="628874"/>
            <a:ext cx="2430749" cy="1811337"/>
          </a:xfrm>
        </p:spPr>
        <p:txBody>
          <a:bodyPr vert="horz" lIns="0" tIns="0" rIns="0" bIns="0" rtlCol="0" anchor="t" anchorCtr="0">
            <a:noAutofit/>
          </a:bodyPr>
          <a:lstStyle>
            <a:lvl1pPr algn="l">
              <a:defRPr lang="en-AU" sz="2600" b="1" kern="1400" spc="20" baseline="0" dirty="0">
                <a:solidFill>
                  <a:schemeClr val="tx1"/>
                </a:solidFill>
              </a:defRPr>
            </a:lvl1pPr>
          </a:lstStyle>
          <a:p>
            <a:pPr lvl="0" algn="l"/>
            <a:r>
              <a:rPr lang="en-US" dirty="0"/>
              <a:t>Brand Guidelines</a:t>
            </a:r>
            <a:endParaRPr lang="en-AU" dirty="0"/>
          </a:p>
        </p:txBody>
      </p:sp>
    </p:spTree>
    <p:extLst>
      <p:ext uri="{BB962C8B-B14F-4D97-AF65-F5344CB8AC3E}">
        <p14:creationId xmlns:p14="http://schemas.microsoft.com/office/powerpoint/2010/main" val="1459698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60"/>
            <a:ext cx="2133600" cy="365125"/>
          </a:xfrm>
          <a:prstGeom prst="rect">
            <a:avLst/>
          </a:prstGeom>
        </p:spPr>
        <p:txBody>
          <a:bodyPr/>
          <a:lstStyle/>
          <a:p>
            <a:fld id="{E234C2BB-9DD7-4766-A47A-D53C4DAEEBAD}" type="datetime1">
              <a:rPr lang="en-AU" smtClean="0">
                <a:solidFill>
                  <a:prstClr val="black">
                    <a:tint val="75000"/>
                  </a:prstClr>
                </a:solidFill>
              </a:rPr>
              <a:pPr/>
              <a:t>12/04/2019</a:t>
            </a:fld>
            <a:endParaRPr lang="en-AU" dirty="0">
              <a:solidFill>
                <a:prstClr val="black">
                  <a:tint val="75000"/>
                </a:prstClr>
              </a:solidFill>
            </a:endParaRPr>
          </a:p>
        </p:txBody>
      </p:sp>
      <p:sp>
        <p:nvSpPr>
          <p:cNvPr id="5" name="Footer Placeholder 4"/>
          <p:cNvSpPr>
            <a:spLocks noGrp="1"/>
          </p:cNvSpPr>
          <p:nvPr>
            <p:ph type="ftr" sz="quarter" idx="11"/>
          </p:nvPr>
        </p:nvSpPr>
        <p:spPr>
          <a:xfrm>
            <a:off x="3124200" y="6356360"/>
            <a:ext cx="2895600" cy="365125"/>
          </a:xfrm>
          <a:prstGeom prst="rect">
            <a:avLst/>
          </a:prstGeom>
        </p:spPr>
        <p:txBody>
          <a:bodyPr/>
          <a:lstStyle/>
          <a:p>
            <a:endParaRPr lang="en-AU" dirty="0">
              <a:solidFill>
                <a:prstClr val="black">
                  <a:tint val="75000"/>
                </a:prstClr>
              </a:solidFill>
            </a:endParaRPr>
          </a:p>
        </p:txBody>
      </p:sp>
      <p:sp>
        <p:nvSpPr>
          <p:cNvPr id="6" name="Slide Number Placeholder 5"/>
          <p:cNvSpPr>
            <a:spLocks noGrp="1"/>
          </p:cNvSpPr>
          <p:nvPr>
            <p:ph type="sldNum" sz="quarter" idx="12"/>
          </p:nvPr>
        </p:nvSpPr>
        <p:spPr>
          <a:xfrm>
            <a:off x="6553200" y="6356360"/>
            <a:ext cx="2133600" cy="365125"/>
          </a:xfrm>
          <a:prstGeom prst="rect">
            <a:avLst/>
          </a:prstGeom>
        </p:spPr>
        <p:txBody>
          <a:bodyPr/>
          <a:lstStyle/>
          <a:p>
            <a:fld id="{5F904792-1901-4545-ABA5-412F98A7DE55}" type="slidenum">
              <a:rPr lang="en-AU" smtClean="0">
                <a:solidFill>
                  <a:prstClr val="black">
                    <a:tint val="75000"/>
                  </a:prstClr>
                </a:solidFill>
              </a:rPr>
              <a:pPr/>
              <a:t>‹#›</a:t>
            </a:fld>
            <a:endParaRPr lang="en-AU" dirty="0">
              <a:solidFill>
                <a:prstClr val="black">
                  <a:tint val="75000"/>
                </a:prstClr>
              </a:solidFill>
            </a:endParaRPr>
          </a:p>
        </p:txBody>
      </p:sp>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7582" t="25512" r="285" b="1"/>
          <a:stretch/>
        </p:blipFill>
        <p:spPr>
          <a:xfrm>
            <a:off x="5" y="13855"/>
            <a:ext cx="5809991" cy="656161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2895" y="5126599"/>
            <a:ext cx="2038943" cy="1429188"/>
          </a:xfrm>
          <a:prstGeom prst="rect">
            <a:avLst/>
          </a:prstGeom>
        </p:spPr>
      </p:pic>
      <p:sp>
        <p:nvSpPr>
          <p:cNvPr id="11" name="Title 9"/>
          <p:cNvSpPr>
            <a:spLocks noGrp="1"/>
          </p:cNvSpPr>
          <p:nvPr>
            <p:ph type="title" hasCustomPrompt="1"/>
          </p:nvPr>
        </p:nvSpPr>
        <p:spPr>
          <a:xfrm>
            <a:off x="6276155" y="628874"/>
            <a:ext cx="2430749" cy="1811337"/>
          </a:xfrm>
        </p:spPr>
        <p:txBody>
          <a:bodyPr vert="horz" lIns="0" tIns="0" rIns="0" bIns="0" rtlCol="0" anchor="t" anchorCtr="0">
            <a:noAutofit/>
          </a:bodyPr>
          <a:lstStyle>
            <a:lvl1pPr algn="l">
              <a:defRPr lang="en-AU" sz="2600" b="1" kern="1400" spc="20" baseline="0" dirty="0">
                <a:solidFill>
                  <a:schemeClr val="tx1"/>
                </a:solidFill>
              </a:defRPr>
            </a:lvl1pPr>
          </a:lstStyle>
          <a:p>
            <a:pPr lvl="0" algn="l"/>
            <a:r>
              <a:rPr lang="en-US" dirty="0"/>
              <a:t>Brand Guidelines</a:t>
            </a:r>
            <a:endParaRPr lang="en-AU" dirty="0"/>
          </a:p>
        </p:txBody>
      </p:sp>
    </p:spTree>
    <p:extLst>
      <p:ext uri="{BB962C8B-B14F-4D97-AF65-F5344CB8AC3E}">
        <p14:creationId xmlns:p14="http://schemas.microsoft.com/office/powerpoint/2010/main" val="34641876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047695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77781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3647241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874626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EE04CD6-3E94-4518-86A1-8EC07CDA5B5A}" type="datetimeFigureOut">
              <a:rPr lang="en-AU" smtClean="0"/>
              <a:t>12/04/2019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1689931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4045452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075281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490877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901046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622170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91676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1191179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ky Blue_Blank">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16736"/>
          </a:xfrm>
          <a:prstGeom prst="rect">
            <a:avLst/>
          </a:prstGeom>
        </p:spPr>
      </p:pic>
      <p:sp>
        <p:nvSpPr>
          <p:cNvPr id="2" name="Title 1"/>
          <p:cNvSpPr>
            <a:spLocks noGrp="1"/>
          </p:cNvSpPr>
          <p:nvPr>
            <p:ph type="title"/>
          </p:nvPr>
        </p:nvSpPr>
        <p:spPr/>
        <p:txBody>
          <a:bodyPr>
            <a:normAutofit/>
          </a:bodyPr>
          <a:lstStyle>
            <a:lvl1pPr algn="l">
              <a:defRPr sz="2800"/>
            </a:lvl1pPr>
          </a:lstStyle>
          <a:p>
            <a:r>
              <a:rPr lang="en-US" dirty="0" smtClean="0"/>
              <a:t>Click to edit Master title style</a:t>
            </a:r>
            <a:endParaRPr lang="en-AU" dirty="0"/>
          </a:p>
        </p:txBody>
      </p:sp>
      <p:sp>
        <p:nvSpPr>
          <p:cNvPr id="5" name="Date Placeholder 4"/>
          <p:cNvSpPr>
            <a:spLocks noGrp="1"/>
          </p:cNvSpPr>
          <p:nvPr>
            <p:ph type="dt" sz="half" idx="10"/>
          </p:nvPr>
        </p:nvSpPr>
        <p:spPr/>
        <p:txBody>
          <a:bodyPr/>
          <a:lstStyle/>
          <a:p>
            <a:fld id="{33195AE4-702C-475D-9F11-30B9EED2C4A1}" type="datetime1">
              <a:rPr lang="en-AU" smtClean="0">
                <a:solidFill>
                  <a:prstClr val="black"/>
                </a:solidFill>
              </a:rPr>
              <a:pPr/>
              <a:t>12/04/2019</a:t>
            </a:fld>
            <a:endParaRPr lang="en-AU">
              <a:solidFill>
                <a:prstClr val="black"/>
              </a:solidFill>
            </a:endParaRPr>
          </a:p>
        </p:txBody>
      </p:sp>
      <p:sp>
        <p:nvSpPr>
          <p:cNvPr id="6" name="Footer Placeholder 5"/>
          <p:cNvSpPr>
            <a:spLocks noGrp="1"/>
          </p:cNvSpPr>
          <p:nvPr>
            <p:ph type="ftr" sz="quarter" idx="11"/>
          </p:nvPr>
        </p:nvSpPr>
        <p:spPr/>
        <p:txBody>
          <a:bodyPr/>
          <a:lstStyle/>
          <a:p>
            <a:endParaRPr lang="en-AU">
              <a:solidFill>
                <a:prstClr val="black"/>
              </a:solidFill>
            </a:endParaRPr>
          </a:p>
        </p:txBody>
      </p:sp>
      <p:sp>
        <p:nvSpPr>
          <p:cNvPr id="7" name="Slide Number Placeholder 6"/>
          <p:cNvSpPr>
            <a:spLocks noGrp="1"/>
          </p:cNvSpPr>
          <p:nvPr>
            <p:ph type="sldNum" sz="quarter" idx="12"/>
          </p:nvPr>
        </p:nvSpPr>
        <p:spPr/>
        <p:txBody>
          <a:bodyPr/>
          <a:lstStyle/>
          <a:p>
            <a:fld id="{5F904792-1901-4545-ABA5-412F98A7DE55}"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6566545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Sky Blue_Content 1">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srcRect/>
          <a:stretch>
            <a:fillRect/>
          </a:stretch>
        </p:blipFill>
        <p:spPr bwMode="auto">
          <a:xfrm>
            <a:off x="0" y="0"/>
            <a:ext cx="9144000" cy="1316038"/>
          </a:xfrm>
          <a:prstGeom prst="rect">
            <a:avLst/>
          </a:prstGeom>
          <a:noFill/>
          <a:ln w="9525">
            <a:noFill/>
            <a:miter lim="800000"/>
            <a:headEnd/>
            <a:tailEnd/>
          </a:ln>
        </p:spPr>
      </p:pic>
      <p:sp>
        <p:nvSpPr>
          <p:cNvPr id="2" name="Title 1"/>
          <p:cNvSpPr>
            <a:spLocks noGrp="1"/>
          </p:cNvSpPr>
          <p:nvPr>
            <p:ph type="title"/>
          </p:nvPr>
        </p:nvSpPr>
        <p:spPr>
          <a:xfrm>
            <a:off x="457201" y="188923"/>
            <a:ext cx="6995120" cy="936625"/>
          </a:xfrm>
        </p:spPr>
        <p:txBody>
          <a:bodyPr>
            <a:normAutofit/>
          </a:bodyPr>
          <a:lstStyle>
            <a:lvl1pPr algn="l">
              <a:defRPr sz="2800">
                <a:solidFill>
                  <a:schemeClr val="bg1"/>
                </a:solidFill>
              </a:defRPr>
            </a:lvl1pPr>
          </a:lstStyle>
          <a:p>
            <a:r>
              <a:rPr lang="en-US"/>
              <a:t>Click to edit Master title style</a:t>
            </a:r>
            <a:endParaRPr lang="en-AU"/>
          </a:p>
        </p:txBody>
      </p:sp>
      <p:sp>
        <p:nvSpPr>
          <p:cNvPr id="9" name="Content Placeholder 8"/>
          <p:cNvSpPr>
            <a:spLocks noGrp="1"/>
          </p:cNvSpPr>
          <p:nvPr>
            <p:ph sz="quarter" idx="13"/>
          </p:nvPr>
        </p:nvSpPr>
        <p:spPr>
          <a:xfrm>
            <a:off x="468318" y="1628783"/>
            <a:ext cx="8226425" cy="4537075"/>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4"/>
          </p:nvPr>
        </p:nvSpPr>
        <p:spPr/>
        <p:txBody>
          <a:bodyPr/>
          <a:lstStyle>
            <a:lvl1pPr>
              <a:defRPr>
                <a:solidFill>
                  <a:schemeClr val="tx1"/>
                </a:solidFill>
              </a:defRPr>
            </a:lvl1pPr>
          </a:lstStyle>
          <a:p>
            <a:pPr>
              <a:defRPr/>
            </a:pPr>
            <a:fld id="{8EFCD403-6C9A-4D02-883A-5D5011C60D20}" type="datetime1">
              <a:rPr lang="en-AU">
                <a:solidFill>
                  <a:srgbClr val="231F20"/>
                </a:solidFill>
              </a:rPr>
              <a:pPr>
                <a:defRPr/>
              </a:pPr>
              <a:t>12/04/2019</a:t>
            </a:fld>
            <a:endParaRPr lang="en-AU">
              <a:solidFill>
                <a:srgbClr val="231F20"/>
              </a:solidFill>
            </a:endParaRPr>
          </a:p>
        </p:txBody>
      </p:sp>
      <p:sp>
        <p:nvSpPr>
          <p:cNvPr id="6" name="Footer Placeholder 4"/>
          <p:cNvSpPr>
            <a:spLocks noGrp="1"/>
          </p:cNvSpPr>
          <p:nvPr>
            <p:ph type="ftr" sz="quarter" idx="15"/>
          </p:nvPr>
        </p:nvSpPr>
        <p:spPr/>
        <p:txBody>
          <a:bodyPr/>
          <a:lstStyle>
            <a:lvl1pPr>
              <a:defRPr>
                <a:solidFill>
                  <a:schemeClr val="tx1"/>
                </a:solidFill>
              </a:defRPr>
            </a:lvl1pPr>
          </a:lstStyle>
          <a:p>
            <a:pPr>
              <a:defRPr/>
            </a:pPr>
            <a:endParaRPr lang="en-AU">
              <a:solidFill>
                <a:srgbClr val="231F20"/>
              </a:solidFill>
            </a:endParaRPr>
          </a:p>
        </p:txBody>
      </p:sp>
      <p:sp>
        <p:nvSpPr>
          <p:cNvPr id="7" name="Slide Number Placeholder 5"/>
          <p:cNvSpPr>
            <a:spLocks noGrp="1"/>
          </p:cNvSpPr>
          <p:nvPr>
            <p:ph type="sldNum" sz="quarter" idx="16"/>
          </p:nvPr>
        </p:nvSpPr>
        <p:spPr/>
        <p:txBody>
          <a:bodyPr/>
          <a:lstStyle>
            <a:lvl1pPr>
              <a:defRPr>
                <a:solidFill>
                  <a:schemeClr val="tx1"/>
                </a:solidFill>
              </a:defRPr>
            </a:lvl1pPr>
          </a:lstStyle>
          <a:p>
            <a:pPr>
              <a:defRPr/>
            </a:pPr>
            <a:fld id="{61E02CD6-85EA-44F1-BE41-E6ABC22C7E5B}" type="slidenum">
              <a:rPr lang="en-AU">
                <a:solidFill>
                  <a:srgbClr val="231F20"/>
                </a:solidFill>
              </a:rPr>
              <a:pPr>
                <a:defRPr/>
              </a:pPr>
              <a:t>‹#›</a:t>
            </a:fld>
            <a:endParaRPr lang="en-AU">
              <a:solidFill>
                <a:srgbClr val="231F20"/>
              </a:solidFill>
            </a:endParaRPr>
          </a:p>
        </p:txBody>
      </p:sp>
    </p:spTree>
    <p:extLst>
      <p:ext uri="{BB962C8B-B14F-4D97-AF65-F5344CB8AC3E}">
        <p14:creationId xmlns:p14="http://schemas.microsoft.com/office/powerpoint/2010/main" val="407936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EE04CD6-3E94-4518-86A1-8EC07CDA5B5A}" type="datetimeFigureOut">
              <a:rPr lang="en-AU" smtClean="0"/>
              <a:t>12/04/2019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843967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E04CD6-3E94-4518-86A1-8EC07CDA5B5A}" type="datetimeFigureOut">
              <a:rPr lang="en-AU" smtClean="0"/>
              <a:t>12/04/2019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2898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04CD6-3E94-4518-86A1-8EC07CDA5B5A}" type="datetimeFigureOut">
              <a:rPr lang="en-AU" smtClean="0"/>
              <a:t>12/04/2019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4814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E04CD6-3E94-4518-86A1-8EC07CDA5B5A}" type="datetimeFigureOut">
              <a:rPr lang="en-AU" smtClean="0"/>
              <a:t>12/04/2019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DA2ADB8-2E1E-47A9-B86C-2B741F64803E}" type="slidenum">
              <a:rPr lang="en-AU" smtClean="0"/>
              <a:t>‹#›</a:t>
            </a:fld>
            <a:endParaRPr lang="en-AU"/>
          </a:p>
        </p:txBody>
      </p:sp>
    </p:spTree>
    <p:extLst>
      <p:ext uri="{BB962C8B-B14F-4D97-AF65-F5344CB8AC3E}">
        <p14:creationId xmlns:p14="http://schemas.microsoft.com/office/powerpoint/2010/main" val="222589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04CD6-3E94-4518-86A1-8EC07CDA5B5A}" type="datetimeFigureOut">
              <a:rPr lang="en-AU" smtClean="0"/>
              <a:t>12/04/2019</a:t>
            </a:fld>
            <a:endParaRPr lang="en-AU"/>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2ADB8-2E1E-47A9-B86C-2B741F64803E}" type="slidenum">
              <a:rPr lang="en-AU" smtClean="0"/>
              <a:t>‹#›</a:t>
            </a:fld>
            <a:endParaRPr lang="en-AU"/>
          </a:p>
        </p:txBody>
      </p:sp>
    </p:spTree>
    <p:extLst>
      <p:ext uri="{BB962C8B-B14F-4D97-AF65-F5344CB8AC3E}">
        <p14:creationId xmlns:p14="http://schemas.microsoft.com/office/powerpoint/2010/main" val="2552551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0800"/>
            <a:ext cx="6994800" cy="936000"/>
          </a:xfrm>
          <a:prstGeom prst="rect">
            <a:avLst/>
          </a:prstGeom>
        </p:spPr>
        <p:txBody>
          <a:bodyPr vert="horz" lIns="0" tIns="0" rIns="0" bIns="0" rtlCol="0" anchor="ctr">
            <a:normAutofit/>
          </a:bodyPr>
          <a:lstStyle/>
          <a:p>
            <a:pPr lvl="0" algn="l"/>
            <a:r>
              <a:rPr lang="en-US" dirty="0"/>
              <a:t>Click to edit Master title style</a:t>
            </a:r>
            <a:endParaRPr lang="en-AU"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buSzPct val="120000"/>
            </a:pPr>
            <a:r>
              <a:rPr lang="en-US" dirty="0"/>
              <a:t>Click to edit Master text styles</a:t>
            </a:r>
          </a:p>
          <a:p>
            <a:pPr lvl="1" indent="-379413">
              <a:buSzPct val="120000"/>
            </a:pPr>
            <a:r>
              <a:rPr lang="en-US" dirty="0"/>
              <a:t>Second level</a:t>
            </a:r>
          </a:p>
          <a:p>
            <a:pPr marL="1076325" lvl="2" indent="-363538">
              <a:buSzPct val="120000"/>
            </a:pPr>
            <a:r>
              <a:rPr lang="en-US" dirty="0"/>
              <a:t>Third level</a:t>
            </a:r>
          </a:p>
          <a:p>
            <a:pPr marL="1438275" lvl="3" indent="-361950">
              <a:buSzPct val="120000"/>
            </a:pPr>
            <a:r>
              <a:rPr lang="en-US" dirty="0"/>
              <a:t>Fourth level</a:t>
            </a:r>
          </a:p>
          <a:p>
            <a:pPr marL="1789113" lvl="4" indent="-350838">
              <a:buSzPct val="120000"/>
            </a:pPr>
            <a:r>
              <a:rPr lang="en-US" dirty="0"/>
              <a:t>Fifth level</a:t>
            </a:r>
            <a:endParaRPr lang="en-AU" dirty="0"/>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solidFill>
              </a:defRPr>
            </a:lvl1pPr>
          </a:lstStyle>
          <a:p>
            <a:fld id="{6AD22611-9441-4CAE-9588-95B0F231FD33}" type="datetime1">
              <a:rPr lang="en-AU" smtClean="0">
                <a:solidFill>
                  <a:srgbClr val="231F20"/>
                </a:solidFill>
              </a:rPr>
              <a:pPr/>
              <a:t>12/04/2019</a:t>
            </a:fld>
            <a:endParaRPr lang="en-AU">
              <a:solidFill>
                <a:srgbClr val="231F20"/>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AU">
              <a:solidFill>
                <a:srgbClr val="231F20"/>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solidFill>
              </a:defRPr>
            </a:lvl1pPr>
          </a:lstStyle>
          <a:p>
            <a:fld id="{5F904792-1901-4545-ABA5-412F98A7DE55}" type="slidenum">
              <a:rPr lang="en-AU" smtClean="0">
                <a:solidFill>
                  <a:srgbClr val="231F20"/>
                </a:solidFill>
              </a:rPr>
              <a:pPr/>
              <a:t>‹#›</a:t>
            </a:fld>
            <a:endParaRPr lang="en-AU">
              <a:solidFill>
                <a:srgbClr val="231F20"/>
              </a:solidFill>
            </a:endParaRPr>
          </a:p>
        </p:txBody>
      </p:sp>
    </p:spTree>
    <p:extLst>
      <p:ext uri="{BB962C8B-B14F-4D97-AF65-F5344CB8AC3E}">
        <p14:creationId xmlns:p14="http://schemas.microsoft.com/office/powerpoint/2010/main" val="1226988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ftr="0" dt="0"/>
  <p:txStyles>
    <p:titleStyle>
      <a:lvl1pPr algn="l" defTabSz="914400" rtl="0" eaLnBrk="1" latinLnBrk="0" hangingPunct="1">
        <a:spcBef>
          <a:spcPct val="0"/>
        </a:spcBef>
        <a:buNone/>
        <a:defRPr lang="en-AU" sz="2800" kern="1200" dirty="0" smtClean="0">
          <a:solidFill>
            <a:schemeClr val="bg1"/>
          </a:solidFill>
          <a:latin typeface="+mj-lt"/>
          <a:ea typeface="+mj-ea"/>
          <a:cs typeface="+mj-cs"/>
        </a:defRPr>
      </a:lvl1pPr>
    </p:titleStyle>
    <p:bodyStyle>
      <a:lvl1pPr marL="360000" indent="-360000" algn="l" defTabSz="914400" rtl="0" eaLnBrk="1" latinLnBrk="0" hangingPunct="1">
        <a:spcBef>
          <a:spcPts val="1200"/>
        </a:spcBef>
        <a:buSzPct val="130000"/>
        <a:buFont typeface="Arial" pitchFamily="34" charset="0"/>
        <a:buChar char="•"/>
        <a:defRPr lang="en-US" sz="2000" kern="1200" smtClean="0">
          <a:solidFill>
            <a:schemeClr val="tx1"/>
          </a:solidFill>
          <a:latin typeface="+mn-lt"/>
          <a:ea typeface="+mn-ea"/>
          <a:cs typeface="+mn-cs"/>
        </a:defRPr>
      </a:lvl1pPr>
      <a:lvl2pPr marL="720000" indent="-360000" algn="l" defTabSz="914400" rtl="0" eaLnBrk="1" latinLnBrk="0" hangingPunct="1">
        <a:spcBef>
          <a:spcPts val="600"/>
        </a:spcBef>
        <a:buSzPct val="100000"/>
        <a:buFont typeface="Arial" pitchFamily="34" charset="0"/>
        <a:buChar char="–"/>
        <a:defRPr lang="en-US" sz="2000" kern="1200" smtClean="0">
          <a:solidFill>
            <a:schemeClr val="tx1"/>
          </a:solidFill>
          <a:latin typeface="+mn-lt"/>
          <a:ea typeface="+mn-ea"/>
          <a:cs typeface="+mn-cs"/>
        </a:defRPr>
      </a:lvl2pPr>
      <a:lvl3pPr marL="1080000" indent="-360000" algn="l" defTabSz="914400" rtl="0" eaLnBrk="1" latinLnBrk="0" hangingPunct="1">
        <a:spcBef>
          <a:spcPts val="300"/>
        </a:spcBef>
        <a:buFont typeface="Arial" pitchFamily="34" charset="0"/>
        <a:buChar char="•"/>
        <a:defRPr lang="en-US" sz="2000" kern="1200" smtClean="0">
          <a:solidFill>
            <a:schemeClr val="tx1"/>
          </a:solidFill>
          <a:latin typeface="+mn-lt"/>
          <a:ea typeface="+mn-ea"/>
          <a:cs typeface="+mn-cs"/>
        </a:defRPr>
      </a:lvl3pPr>
      <a:lvl4pPr marL="1600200" indent="-360000" algn="l" defTabSz="914400" rtl="0" eaLnBrk="1" latinLnBrk="0" hangingPunct="1">
        <a:spcBef>
          <a:spcPts val="300"/>
        </a:spcBef>
        <a:buFont typeface="Arial" pitchFamily="34" charset="0"/>
        <a:buChar char="–"/>
        <a:defRPr lang="en-US" sz="2000" kern="1200" smtClean="0">
          <a:solidFill>
            <a:schemeClr val="tx1"/>
          </a:solidFill>
          <a:latin typeface="+mn-lt"/>
          <a:ea typeface="+mn-ea"/>
          <a:cs typeface="+mn-cs"/>
        </a:defRPr>
      </a:lvl4pPr>
      <a:lvl5pPr marL="1800000" indent="-360000" algn="l" defTabSz="914400" rtl="0" eaLnBrk="1" latinLnBrk="0" hangingPunct="1">
        <a:spcBef>
          <a:spcPts val="300"/>
        </a:spcBef>
        <a:buFont typeface="Arial" pitchFamily="34" charset="0"/>
        <a:buChar char="•"/>
        <a:defRPr lang="en-AU"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4BC78-13E3-43D8-8B7F-9C7F2E0AFA71}" type="datetimeFigureOut">
              <a:rPr lang="en-AU" smtClean="0">
                <a:solidFill>
                  <a:prstClr val="black">
                    <a:tint val="75000"/>
                  </a:prstClr>
                </a:solidFill>
                <a:ea typeface="ＭＳ Ｐゴシック" charset="0"/>
                <a:cs typeface="Arial" charset="0"/>
              </a:rPr>
              <a:pPr/>
              <a:t>12/04/2019</a:t>
            </a:fld>
            <a:endParaRPr lang="en-AU" dirty="0">
              <a:solidFill>
                <a:prstClr val="black">
                  <a:tint val="75000"/>
                </a:prstClr>
              </a:solidFill>
              <a:ea typeface="ＭＳ Ｐゴシック" charset="0"/>
              <a:cs typeface="Arial" charset="0"/>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a typeface="ＭＳ Ｐゴシック" charset="0"/>
              <a:cs typeface="Arial" charset="0"/>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9E84A-F440-474A-87C4-C4DF0DBD9FA2}" type="slidenum">
              <a:rPr lang="en-AU" smtClean="0">
                <a:solidFill>
                  <a:prstClr val="black">
                    <a:tint val="75000"/>
                  </a:prstClr>
                </a:solidFill>
                <a:ea typeface="ＭＳ Ｐゴシック" charset="0"/>
                <a:cs typeface="Arial" charset="0"/>
              </a:rPr>
              <a:pPr/>
              <a:t>‹#›</a:t>
            </a:fld>
            <a:endParaRPr lang="en-AU" dirty="0">
              <a:solidFill>
                <a:prstClr val="black">
                  <a:tint val="75000"/>
                </a:prstClr>
              </a:solidFill>
              <a:ea typeface="ＭＳ Ｐゴシック" charset="0"/>
              <a:cs typeface="Arial" charset="0"/>
            </a:endParaRPr>
          </a:p>
        </p:txBody>
      </p:sp>
    </p:spTree>
    <p:extLst>
      <p:ext uri="{BB962C8B-B14F-4D97-AF65-F5344CB8AC3E}">
        <p14:creationId xmlns:p14="http://schemas.microsoft.com/office/powerpoint/2010/main" val="188772971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04CD6-3E94-4518-86A1-8EC07CDA5B5A}" type="datetimeFigureOut">
              <a:rPr lang="en-AU" smtClean="0">
                <a:solidFill>
                  <a:prstClr val="black">
                    <a:tint val="75000"/>
                  </a:prstClr>
                </a:solidFill>
              </a:rPr>
              <a:pPr/>
              <a:t>12/04/2019</a:t>
            </a:fld>
            <a:endParaRPr lang="en-AU">
              <a:solidFill>
                <a:prstClr val="black">
                  <a:tint val="75000"/>
                </a:prstClr>
              </a:solidFill>
            </a:endParaRPr>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2ADB8-2E1E-47A9-B86C-2B741F64803E}"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2255646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humanconnections.com.au/" TargetMode="External"/><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nglishaustralia.com.au/professional-development/special-interest-groups"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nglishaustralia.com.au/documents/item/493" TargetMode="External"/><Relationship Id="rId2" Type="http://schemas.openxmlformats.org/officeDocument/2006/relationships/hyperlink" Target="http://www.humanconnections.com.au/" TargetMode="External"/><Relationship Id="rId1" Type="http://schemas.openxmlformats.org/officeDocument/2006/relationships/slideLayout" Target="../slideLayouts/slideLayout12.xml"/><Relationship Id="rId4" Type="http://schemas.openxmlformats.org/officeDocument/2006/relationships/hyperlink" Target="mailto:counselling.centre@adelaide.edu.au"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englishaustralia.com.au/"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hyperlink" Target="mailto:sophieokeefe@englishaustralia.com.au" TargetMode="External"/><Relationship Id="rId2" Type="http://schemas.openxmlformats.org/officeDocument/2006/relationships/notesSlide" Target="../notesSlides/notesSlide14.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8.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781538"/>
            <a:ext cx="3581400" cy="2088232"/>
          </a:xfrm>
        </p:spPr>
        <p:txBody>
          <a:bodyPr/>
          <a:lstStyle/>
          <a:p>
            <a:pPr algn="ctr"/>
            <a:r>
              <a:rPr lang="en-AU" sz="3200" dirty="0" smtClean="0">
                <a:solidFill>
                  <a:srgbClr val="6A2C91"/>
                </a:solidFill>
              </a:rPr>
              <a:t>Mental Health: It’s everyone’s business</a:t>
            </a:r>
            <a:endParaRPr lang="en-AU" sz="3200" dirty="0">
              <a:solidFill>
                <a:srgbClr val="6A2C91"/>
              </a:solidFill>
            </a:endParaRPr>
          </a:p>
        </p:txBody>
      </p:sp>
      <p:sp>
        <p:nvSpPr>
          <p:cNvPr id="3" name="Title 5"/>
          <p:cNvSpPr txBox="1">
            <a:spLocks/>
          </p:cNvSpPr>
          <p:nvPr/>
        </p:nvSpPr>
        <p:spPr>
          <a:xfrm>
            <a:off x="5486400" y="838200"/>
            <a:ext cx="3886200" cy="1146448"/>
          </a:xfrm>
          <a:prstGeom prst="rect">
            <a:avLst/>
          </a:prstGeom>
        </p:spPr>
        <p:txBody>
          <a:bodyPr vert="horz" lIns="0" tIns="0" rIns="0" bIns="0" rtlCol="0" anchor="t" anchorCtr="0">
            <a:noAutofit/>
          </a:bodyPr>
          <a:lstStyle/>
          <a:p>
            <a:pPr>
              <a:spcBef>
                <a:spcPct val="0"/>
              </a:spcBef>
              <a:defRPr/>
            </a:pPr>
            <a:endParaRPr lang="en-AU" sz="1600" b="1" kern="1400" spc="20" dirty="0">
              <a:solidFill>
                <a:srgbClr val="231F20"/>
              </a:solidFill>
            </a:endParaRPr>
          </a:p>
          <a:p>
            <a:pPr>
              <a:spcBef>
                <a:spcPct val="0"/>
              </a:spcBef>
              <a:defRPr/>
            </a:pPr>
            <a:r>
              <a:rPr lang="en-AU" sz="2600" b="1" kern="1400" spc="20" dirty="0">
                <a:solidFill>
                  <a:srgbClr val="231F20"/>
                </a:solidFill>
              </a:rPr>
              <a:t/>
            </a:r>
            <a:br>
              <a:rPr lang="en-AU" sz="2600" b="1" kern="1400" spc="20" dirty="0">
                <a:solidFill>
                  <a:srgbClr val="231F20"/>
                </a:solidFill>
              </a:rPr>
            </a:br>
            <a:endParaRPr lang="en-AU" sz="2600" b="1" kern="1400" spc="20" dirty="0">
              <a:solidFill>
                <a:srgbClr val="231F20"/>
              </a:solidFill>
            </a:endParaRPr>
          </a:p>
        </p:txBody>
      </p:sp>
      <p:sp>
        <p:nvSpPr>
          <p:cNvPr id="2" name="TextBox 1"/>
          <p:cNvSpPr txBox="1"/>
          <p:nvPr/>
        </p:nvSpPr>
        <p:spPr>
          <a:xfrm>
            <a:off x="6283036" y="381000"/>
            <a:ext cx="2438400" cy="1508105"/>
          </a:xfrm>
          <a:prstGeom prst="rect">
            <a:avLst/>
          </a:prstGeom>
          <a:noFill/>
        </p:spPr>
        <p:txBody>
          <a:bodyPr wrap="square" rtlCol="0">
            <a:spAutoFit/>
          </a:bodyPr>
          <a:lstStyle/>
          <a:p>
            <a:r>
              <a:rPr lang="en-AU" sz="2000" b="1" dirty="0" smtClean="0"/>
              <a:t> </a:t>
            </a:r>
            <a:endParaRPr lang="en-AU" sz="2000" b="1" dirty="0"/>
          </a:p>
          <a:p>
            <a:r>
              <a:rPr lang="en-AU" sz="2400" b="1" dirty="0">
                <a:solidFill>
                  <a:srgbClr val="7030A0"/>
                </a:solidFill>
              </a:rPr>
              <a:t>Sophie O’Keefe, </a:t>
            </a:r>
          </a:p>
          <a:p>
            <a:r>
              <a:rPr lang="en-AU" sz="2400" b="1" dirty="0">
                <a:solidFill>
                  <a:srgbClr val="7030A0"/>
                </a:solidFill>
              </a:rPr>
              <a:t>PD Manager, </a:t>
            </a:r>
          </a:p>
          <a:p>
            <a:r>
              <a:rPr lang="en-AU" sz="2400" b="1" dirty="0">
                <a:solidFill>
                  <a:srgbClr val="7030A0"/>
                </a:solidFill>
              </a:rPr>
              <a:t>English Australia</a:t>
            </a:r>
          </a:p>
        </p:txBody>
      </p:sp>
    </p:spTree>
    <p:extLst>
      <p:ext uri="{BB962C8B-B14F-4D97-AF65-F5344CB8AC3E}">
        <p14:creationId xmlns:p14="http://schemas.microsoft.com/office/powerpoint/2010/main" val="20532662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FFFF"/>
                </a:solidFill>
              </a:rPr>
              <a:t>Training for all staff</a:t>
            </a:r>
            <a:endParaRPr lang="en-AU" dirty="0"/>
          </a:p>
        </p:txBody>
      </p:sp>
      <p:sp>
        <p:nvSpPr>
          <p:cNvPr id="3" name="TextBox 2"/>
          <p:cNvSpPr txBox="1"/>
          <p:nvPr/>
        </p:nvSpPr>
        <p:spPr>
          <a:xfrm>
            <a:off x="4343400" y="1052117"/>
            <a:ext cx="8497824" cy="6370975"/>
          </a:xfrm>
          <a:prstGeom prst="rect">
            <a:avLst/>
          </a:prstGeom>
          <a:noFill/>
        </p:spPr>
        <p:txBody>
          <a:bodyPr wrap="square" rtlCol="0">
            <a:spAutoFit/>
          </a:bodyPr>
          <a:lstStyle/>
          <a:p>
            <a:endParaRPr lang="en-AU" sz="2200" dirty="0"/>
          </a:p>
          <a:p>
            <a:pPr>
              <a:lnSpc>
                <a:spcPct val="150000"/>
              </a:lnSpc>
            </a:pPr>
            <a:r>
              <a:rPr lang="en-AU" sz="2400" dirty="0" smtClean="0"/>
              <a:t>Training in:</a:t>
            </a:r>
          </a:p>
          <a:p>
            <a:pPr marL="342900" indent="-342900">
              <a:lnSpc>
                <a:spcPct val="150000"/>
              </a:lnSpc>
              <a:buFont typeface="Arial" panose="020B0604020202020204" pitchFamily="34" charset="0"/>
              <a:buChar char="•"/>
            </a:pPr>
            <a:r>
              <a:rPr lang="en-AU" sz="2400" dirty="0"/>
              <a:t>M</a:t>
            </a:r>
            <a:r>
              <a:rPr lang="en-AU" sz="2400" dirty="0" smtClean="0"/>
              <a:t>ental health protocols – </a:t>
            </a:r>
          </a:p>
          <a:p>
            <a:pPr>
              <a:lnSpc>
                <a:spcPct val="150000"/>
              </a:lnSpc>
            </a:pPr>
            <a:r>
              <a:rPr lang="en-AU" sz="2400" dirty="0"/>
              <a:t> </a:t>
            </a:r>
            <a:r>
              <a:rPr lang="en-AU" sz="2400" dirty="0" smtClean="0"/>
              <a:t>    what to do &amp; limits</a:t>
            </a:r>
            <a:endParaRPr lang="en-AU" sz="2400" dirty="0"/>
          </a:p>
          <a:p>
            <a:pPr marL="342900" indent="-342900">
              <a:lnSpc>
                <a:spcPct val="150000"/>
              </a:lnSpc>
              <a:buFont typeface="Arial" panose="020B0604020202020204" pitchFamily="34" charset="0"/>
              <a:buChar char="•"/>
            </a:pPr>
            <a:r>
              <a:rPr lang="en-AU" sz="2400" dirty="0" smtClean="0"/>
              <a:t>Critical incident procedures</a:t>
            </a:r>
            <a:endParaRPr lang="en-AU" sz="2400" dirty="0"/>
          </a:p>
          <a:p>
            <a:pPr marL="342900" indent="-342900">
              <a:lnSpc>
                <a:spcPct val="150000"/>
              </a:lnSpc>
              <a:buFont typeface="Arial" panose="020B0604020202020204" pitchFamily="34" charset="0"/>
              <a:buChar char="•"/>
            </a:pPr>
            <a:r>
              <a:rPr lang="en-AU" sz="2400" dirty="0" smtClean="0"/>
              <a:t>Identifying issues</a:t>
            </a:r>
          </a:p>
          <a:p>
            <a:pPr marL="342900" indent="-342900">
              <a:lnSpc>
                <a:spcPct val="150000"/>
              </a:lnSpc>
              <a:buFont typeface="Arial" panose="020B0604020202020204" pitchFamily="34" charset="0"/>
              <a:buChar char="•"/>
            </a:pPr>
            <a:r>
              <a:rPr lang="en-AU" sz="2400" dirty="0"/>
              <a:t>Having difficult conversations </a:t>
            </a:r>
          </a:p>
          <a:p>
            <a:pPr marL="342900" indent="-342900">
              <a:lnSpc>
                <a:spcPct val="150000"/>
              </a:lnSpc>
              <a:buFont typeface="Arial" panose="020B0604020202020204" pitchFamily="34" charset="0"/>
              <a:buChar char="•"/>
            </a:pPr>
            <a:r>
              <a:rPr lang="en-AU" sz="2400" dirty="0"/>
              <a:t>E.g. Mental Health First Aid </a:t>
            </a:r>
          </a:p>
          <a:p>
            <a:pPr>
              <a:lnSpc>
                <a:spcPct val="150000"/>
              </a:lnSpc>
            </a:pPr>
            <a:r>
              <a:rPr lang="en-AU" sz="2400" dirty="0"/>
              <a:t>     or ‘Accidental Counsellor</a:t>
            </a:r>
            <a:r>
              <a:rPr lang="en-AU" sz="2400" dirty="0" smtClean="0"/>
              <a:t>’</a:t>
            </a:r>
          </a:p>
          <a:p>
            <a:r>
              <a:rPr lang="en-AU" sz="2200" dirty="0" smtClean="0"/>
              <a:t/>
            </a:r>
            <a:br>
              <a:rPr lang="en-AU" sz="2200" dirty="0" smtClean="0"/>
            </a:br>
            <a:endParaRPr lang="en-AU" sz="2200"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pic>
        <p:nvPicPr>
          <p:cNvPr id="5"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101" r="9798" b="4194"/>
          <a:stretch/>
        </p:blipFill>
        <p:spPr>
          <a:xfrm>
            <a:off x="223157" y="1606518"/>
            <a:ext cx="4038600" cy="3389534"/>
          </a:xfrm>
          <a:prstGeom prst="rect">
            <a:avLst/>
          </a:prstGeom>
          <a:ln w="19050">
            <a:solidFill>
              <a:schemeClr val="bg1">
                <a:lumMod val="65000"/>
              </a:schemeClr>
            </a:solidFill>
          </a:ln>
        </p:spPr>
      </p:pic>
    </p:spTree>
    <p:extLst>
      <p:ext uri="{BB962C8B-B14F-4D97-AF65-F5344CB8AC3E}">
        <p14:creationId xmlns:p14="http://schemas.microsoft.com/office/powerpoint/2010/main" val="261062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38629-E35B-499D-A154-2F00CA669480}"/>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xmlns="" id="{CDDA94E9-AE1D-4FCD-BC6E-A8A74AFDDFAB}"/>
              </a:ext>
            </a:extLst>
          </p:cNvPr>
          <p:cNvPicPr>
            <a:picLocks noChangeAspect="1"/>
          </p:cNvPicPr>
          <p:nvPr/>
        </p:nvPicPr>
        <p:blipFill rotWithShape="1">
          <a:blip r:embed="rId3"/>
          <a:srcRect l="17793" t="17421" r="19297" b="1111"/>
          <a:stretch/>
        </p:blipFill>
        <p:spPr>
          <a:xfrm>
            <a:off x="60664" y="152400"/>
            <a:ext cx="8975324" cy="6537960"/>
          </a:xfrm>
          <a:prstGeom prst="rect">
            <a:avLst/>
          </a:prstGeom>
          <a:ln>
            <a:solidFill>
              <a:schemeClr val="bg1">
                <a:lumMod val="65000"/>
              </a:schemeClr>
            </a:solidFill>
          </a:ln>
        </p:spPr>
      </p:pic>
    </p:spTree>
    <p:extLst>
      <p:ext uri="{BB962C8B-B14F-4D97-AF65-F5344CB8AC3E}">
        <p14:creationId xmlns:p14="http://schemas.microsoft.com/office/powerpoint/2010/main" val="3276083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solidFill>
                  <a:srgbClr val="FFFFFF"/>
                </a:solidFill>
              </a:rPr>
              <a:t>Accidental Counsellor </a:t>
            </a:r>
            <a:r>
              <a:rPr lang="en-AU" b="1" dirty="0" smtClean="0">
                <a:solidFill>
                  <a:srgbClr val="FFFFFF"/>
                </a:solidFill>
              </a:rPr>
              <a:t>training</a:t>
            </a:r>
            <a:endParaRPr lang="en-AU" b="1" dirty="0">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833" y="1733375"/>
            <a:ext cx="5538788" cy="487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62704" y="1295400"/>
            <a:ext cx="5486400" cy="492443"/>
          </a:xfrm>
          <a:prstGeom prst="rect">
            <a:avLst/>
          </a:prstGeom>
          <a:noFill/>
        </p:spPr>
        <p:txBody>
          <a:bodyPr wrap="square" rtlCol="0">
            <a:spAutoFit/>
          </a:bodyPr>
          <a:lstStyle/>
          <a:p>
            <a:pPr algn="ctr"/>
            <a:r>
              <a:rPr lang="en-AU" sz="2600" dirty="0" smtClean="0">
                <a:hlinkClick r:id="rId3"/>
              </a:rPr>
              <a:t>www.humanconnections.com.au</a:t>
            </a:r>
            <a:r>
              <a:rPr lang="en-AU" sz="2600" dirty="0" smtClean="0"/>
              <a:t> </a:t>
            </a:r>
            <a:endParaRPr lang="en-AU" sz="2600" dirty="0"/>
          </a:p>
        </p:txBody>
      </p:sp>
    </p:spTree>
    <p:extLst>
      <p:ext uri="{BB962C8B-B14F-4D97-AF65-F5344CB8AC3E}">
        <p14:creationId xmlns:p14="http://schemas.microsoft.com/office/powerpoint/2010/main" val="404379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AU" b="1" dirty="0">
                <a:solidFill>
                  <a:srgbClr val="FFFFFF"/>
                </a:solidFill>
              </a:rPr>
              <a:t>Assessing severity</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51525"/>
            <a:ext cx="7924800" cy="4366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6096000"/>
            <a:ext cx="59991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537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rgbClr val="FFFFFF"/>
                </a:solidFill>
              </a:rPr>
              <a:t>Assessing severity</a:t>
            </a:r>
            <a:endParaRPr lang="en-AU" b="1" dirty="0">
              <a:solidFill>
                <a:srgbClr val="FFFFFF"/>
              </a:solidFill>
            </a:endParaRPr>
          </a:p>
        </p:txBody>
      </p:sp>
      <p:sp>
        <p:nvSpPr>
          <p:cNvPr id="4" name="TextBox 3"/>
          <p:cNvSpPr txBox="1"/>
          <p:nvPr/>
        </p:nvSpPr>
        <p:spPr>
          <a:xfrm>
            <a:off x="685800" y="1371600"/>
            <a:ext cx="8077200" cy="4970591"/>
          </a:xfrm>
          <a:prstGeom prst="rect">
            <a:avLst/>
          </a:prstGeom>
          <a:noFill/>
        </p:spPr>
        <p:txBody>
          <a:bodyPr wrap="square" rtlCol="0">
            <a:spAutoFit/>
          </a:bodyPr>
          <a:lstStyle/>
          <a:p>
            <a:r>
              <a:rPr lang="en-AU" sz="2300" dirty="0" smtClean="0"/>
              <a:t>You have a private conversation with your student who has failed an assessment. </a:t>
            </a:r>
          </a:p>
          <a:p>
            <a:endParaRPr lang="en-AU" sz="2300" dirty="0"/>
          </a:p>
          <a:p>
            <a:r>
              <a:rPr lang="en-AU" sz="2300" dirty="0" smtClean="0"/>
              <a:t>They tell you how anxious they’re feeling about their study progress, mention they have not been sleeping well and say they have difficulty completing assignments because they are never good enough. </a:t>
            </a:r>
          </a:p>
          <a:p>
            <a:endParaRPr lang="en-AU" sz="2300" dirty="0"/>
          </a:p>
          <a:p>
            <a:r>
              <a:rPr lang="en-AU" sz="2300" dirty="0" smtClean="0"/>
              <a:t>They also say: ‘If I don’t pass this course, I cannot go home to my family.’</a:t>
            </a:r>
          </a:p>
          <a:p>
            <a:endParaRPr lang="en-AU" sz="2300" dirty="0" smtClean="0"/>
          </a:p>
          <a:p>
            <a:r>
              <a:rPr lang="en-AU" sz="2300" b="1" dirty="0" smtClean="0">
                <a:solidFill>
                  <a:schemeClr val="accent1"/>
                </a:solidFill>
              </a:rPr>
              <a:t>Use the Duration – Frequency – Intensity model to assess this student’s level of distress.</a:t>
            </a:r>
            <a:endParaRPr lang="en-AU" sz="2300" b="1" dirty="0">
              <a:solidFill>
                <a:schemeClr val="accent1"/>
              </a:solidFill>
            </a:endParaRPr>
          </a:p>
          <a:p>
            <a:endParaRPr lang="en-AU" dirty="0"/>
          </a:p>
        </p:txBody>
      </p:sp>
    </p:spTree>
    <p:extLst>
      <p:ext uri="{BB962C8B-B14F-4D97-AF65-F5344CB8AC3E}">
        <p14:creationId xmlns:p14="http://schemas.microsoft.com/office/powerpoint/2010/main" val="615962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FFFFFF"/>
                </a:solidFill>
              </a:rPr>
              <a:t>Establishing boundaries</a:t>
            </a:r>
            <a:endParaRPr lang="en-AU" dirty="0"/>
          </a:p>
        </p:txBody>
      </p:sp>
      <p:sp>
        <p:nvSpPr>
          <p:cNvPr id="3" name="TextBox 2"/>
          <p:cNvSpPr txBox="1"/>
          <p:nvPr/>
        </p:nvSpPr>
        <p:spPr>
          <a:xfrm>
            <a:off x="533400" y="1447800"/>
            <a:ext cx="8153400" cy="5216813"/>
          </a:xfrm>
          <a:prstGeom prst="rect">
            <a:avLst/>
          </a:prstGeom>
          <a:noFill/>
        </p:spPr>
        <p:txBody>
          <a:bodyPr wrap="square" rtlCol="0">
            <a:spAutoFit/>
          </a:bodyPr>
          <a:lstStyle/>
          <a:p>
            <a:r>
              <a:rPr lang="en-AU" sz="2300" dirty="0" smtClean="0"/>
              <a:t>You ask one of your students to stay back after class to have a chat. You’re concerned because they’ve been sleeping in class and are disengaged with their study.</a:t>
            </a:r>
          </a:p>
          <a:p>
            <a:endParaRPr lang="en-AU" sz="2300" dirty="0"/>
          </a:p>
          <a:p>
            <a:r>
              <a:rPr lang="en-AU" sz="2300" dirty="0" smtClean="0"/>
              <a:t>During the conversation, you decide to recommend your school’s counselling service.</a:t>
            </a:r>
          </a:p>
          <a:p>
            <a:endParaRPr lang="en-AU" sz="2300" dirty="0"/>
          </a:p>
          <a:p>
            <a:r>
              <a:rPr lang="en-AU" sz="2300" dirty="0" smtClean="0"/>
              <a:t>The student is adamant they do not want to talk to a counsellor. They only want to talk to you, the person they know and trust.</a:t>
            </a:r>
          </a:p>
          <a:p>
            <a:endParaRPr lang="en-AU" sz="2300" dirty="0">
              <a:solidFill>
                <a:schemeClr val="tx2">
                  <a:lumMod val="60000"/>
                  <a:lumOff val="40000"/>
                </a:schemeClr>
              </a:solidFill>
            </a:endParaRPr>
          </a:p>
          <a:p>
            <a:r>
              <a:rPr lang="en-AU" sz="2300" b="1" dirty="0" smtClean="0">
                <a:solidFill>
                  <a:schemeClr val="accent1"/>
                </a:solidFill>
              </a:rPr>
              <a:t>What would you do in this situation?</a:t>
            </a:r>
          </a:p>
          <a:p>
            <a:endParaRPr lang="en-AU" sz="2200" dirty="0"/>
          </a:p>
          <a:p>
            <a:endParaRPr lang="en-AU" sz="2200" dirty="0" smtClean="0"/>
          </a:p>
          <a:p>
            <a:endParaRPr lang="en-AU" dirty="0"/>
          </a:p>
          <a:p>
            <a:endParaRPr lang="en-AU" dirty="0"/>
          </a:p>
        </p:txBody>
      </p:sp>
    </p:spTree>
    <p:extLst>
      <p:ext uri="{BB962C8B-B14F-4D97-AF65-F5344CB8AC3E}">
        <p14:creationId xmlns:p14="http://schemas.microsoft.com/office/powerpoint/2010/main" val="320460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7968292" cy="838200"/>
          </a:xfrm>
        </p:spPr>
        <p:txBody>
          <a:bodyPr>
            <a:normAutofit/>
          </a:bodyPr>
          <a:lstStyle/>
          <a:p>
            <a:r>
              <a:rPr lang="en-AU" b="1" dirty="0" smtClean="0">
                <a:solidFill>
                  <a:srgbClr val="FFFFFF"/>
                </a:solidFill>
              </a:rPr>
              <a:t>Establishing boundaries</a:t>
            </a:r>
            <a:endParaRPr lang="en-AU" b="1" dirty="0">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595" y="1524000"/>
            <a:ext cx="841495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124200" y="6038925"/>
            <a:ext cx="5943600" cy="369332"/>
          </a:xfrm>
          <a:prstGeom prst="rect">
            <a:avLst/>
          </a:prstGeom>
          <a:noFill/>
        </p:spPr>
        <p:txBody>
          <a:bodyPr wrap="square" rtlCol="0">
            <a:spAutoFit/>
          </a:bodyPr>
          <a:lstStyle/>
          <a:p>
            <a:r>
              <a:rPr lang="en-AU" dirty="0" smtClean="0"/>
              <a:t>The Accidental Counsellor: www.humanconnections.com.au</a:t>
            </a:r>
            <a:endParaRPr lang="en-AU" dirty="0"/>
          </a:p>
        </p:txBody>
      </p:sp>
    </p:spTree>
    <p:extLst>
      <p:ext uri="{BB962C8B-B14F-4D97-AF65-F5344CB8AC3E}">
        <p14:creationId xmlns:p14="http://schemas.microsoft.com/office/powerpoint/2010/main" val="3967936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solidFill>
                  <a:schemeClr val="bg1"/>
                </a:solidFill>
              </a:rPr>
              <a:t>Mental Health Special Interest Group</a:t>
            </a:r>
          </a:p>
        </p:txBody>
      </p:sp>
      <p:sp>
        <p:nvSpPr>
          <p:cNvPr id="3" name="TextBox 2"/>
          <p:cNvSpPr txBox="1"/>
          <p:nvPr/>
        </p:nvSpPr>
        <p:spPr>
          <a:xfrm>
            <a:off x="533400" y="1447800"/>
            <a:ext cx="8077200" cy="1938992"/>
          </a:xfrm>
          <a:prstGeom prst="rect">
            <a:avLst/>
          </a:prstGeom>
          <a:noFill/>
        </p:spPr>
        <p:txBody>
          <a:bodyPr wrap="square" rtlCol="0">
            <a:spAutoFit/>
          </a:bodyPr>
          <a:lstStyle/>
          <a:p>
            <a:r>
              <a:rPr lang="en-AU" sz="2400" dirty="0" smtClean="0"/>
              <a:t>If you work for an English Australia member college, join the </a:t>
            </a:r>
            <a:r>
              <a:rPr lang="en-AU" sz="2400" b="1" dirty="0" smtClean="0">
                <a:solidFill>
                  <a:schemeClr val="accent1"/>
                </a:solidFill>
              </a:rPr>
              <a:t>Mental Health SIG:</a:t>
            </a:r>
          </a:p>
          <a:p>
            <a:endParaRPr lang="en-AU" sz="2400" dirty="0"/>
          </a:p>
          <a:p>
            <a:r>
              <a:rPr lang="en-AU" sz="2400" dirty="0">
                <a:hlinkClick r:id="rId2"/>
              </a:rPr>
              <a:t>https://www.englishaustralia.com.au/professional-development/special-interest-groups</a:t>
            </a:r>
            <a:endParaRPr lang="en-AU" sz="2400" dirty="0"/>
          </a:p>
        </p:txBody>
      </p:sp>
    </p:spTree>
    <p:extLst>
      <p:ext uri="{BB962C8B-B14F-4D97-AF65-F5344CB8AC3E}">
        <p14:creationId xmlns:p14="http://schemas.microsoft.com/office/powerpoint/2010/main" val="2627917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a:solidFill>
                  <a:srgbClr val="FFFFFF"/>
                </a:solidFill>
              </a:rPr>
              <a:t>Where to from here?</a:t>
            </a:r>
          </a:p>
        </p:txBody>
      </p:sp>
      <p:sp>
        <p:nvSpPr>
          <p:cNvPr id="3" name="TextBox 2"/>
          <p:cNvSpPr txBox="1"/>
          <p:nvPr/>
        </p:nvSpPr>
        <p:spPr>
          <a:xfrm>
            <a:off x="4492101" y="1371600"/>
            <a:ext cx="4572000" cy="4308872"/>
          </a:xfrm>
          <a:prstGeom prst="rect">
            <a:avLst/>
          </a:prstGeom>
          <a:noFill/>
        </p:spPr>
        <p:txBody>
          <a:bodyPr wrap="square" rtlCol="0">
            <a:spAutoFit/>
          </a:bodyPr>
          <a:lstStyle/>
          <a:p>
            <a:endParaRPr lang="en-AU" sz="2200" dirty="0" smtClean="0"/>
          </a:p>
          <a:p>
            <a:r>
              <a:rPr lang="en-AU" sz="2200" dirty="0"/>
              <a:t>1</a:t>
            </a:r>
            <a:r>
              <a:rPr lang="en-AU" sz="2200" dirty="0" smtClean="0"/>
              <a:t>. What training in the area of mental health would you find useful?</a:t>
            </a:r>
          </a:p>
          <a:p>
            <a:endParaRPr lang="en-AU" sz="2200" dirty="0"/>
          </a:p>
          <a:p>
            <a:r>
              <a:rPr lang="en-AU" sz="2200" dirty="0"/>
              <a:t>2</a:t>
            </a:r>
            <a:r>
              <a:rPr lang="en-AU" sz="2200" dirty="0" smtClean="0"/>
              <a:t>. Does you institution have any effective practices for supporting students’ mental health?</a:t>
            </a:r>
          </a:p>
          <a:p>
            <a:endParaRPr lang="en-AU" sz="2200" dirty="0"/>
          </a:p>
          <a:p>
            <a:endParaRPr lang="en-AU" sz="2200" dirty="0"/>
          </a:p>
          <a:p>
            <a:endParaRPr lang="en-AU" sz="2200" dirty="0" smtClean="0"/>
          </a:p>
          <a:p>
            <a:endParaRPr lang="en-AU" dirty="0" smtClean="0"/>
          </a:p>
          <a:p>
            <a:endParaRPr lang="en-AU" dirty="0"/>
          </a:p>
          <a:p>
            <a:endParaRPr lang="en-AU" dirty="0"/>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004" y="1756922"/>
            <a:ext cx="3810000" cy="2540317"/>
          </a:xfrm>
          <a:prstGeom prst="rect">
            <a:avLst/>
          </a:prstGeom>
          <a:ln w="28575">
            <a:solidFill>
              <a:schemeClr val="bg1">
                <a:lumMod val="50000"/>
              </a:schemeClr>
            </a:solidFill>
          </a:ln>
        </p:spPr>
      </p:pic>
    </p:spTree>
    <p:extLst>
      <p:ext uri="{BB962C8B-B14F-4D97-AF65-F5344CB8AC3E}">
        <p14:creationId xmlns:p14="http://schemas.microsoft.com/office/powerpoint/2010/main" val="27526876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5943C-CAA2-4B52-A84E-98B3C2A48298}"/>
              </a:ext>
            </a:extLst>
          </p:cNvPr>
          <p:cNvSpPr>
            <a:spLocks noGrp="1"/>
          </p:cNvSpPr>
          <p:nvPr>
            <p:ph type="title"/>
          </p:nvPr>
        </p:nvSpPr>
        <p:spPr/>
        <p:txBody>
          <a:bodyPr/>
          <a:lstStyle/>
          <a:p>
            <a:r>
              <a:rPr lang="en-AU" dirty="0"/>
              <a:t>References</a:t>
            </a:r>
            <a:br>
              <a:rPr lang="en-AU" dirty="0"/>
            </a:br>
            <a:endParaRPr lang="en-AU" dirty="0"/>
          </a:p>
        </p:txBody>
      </p:sp>
      <p:sp>
        <p:nvSpPr>
          <p:cNvPr id="3" name="TextBox 2">
            <a:extLst>
              <a:ext uri="{FF2B5EF4-FFF2-40B4-BE49-F238E27FC236}">
                <a16:creationId xmlns:a16="http://schemas.microsoft.com/office/drawing/2014/main" xmlns="" id="{86D5703E-F75C-4D90-81F9-65EB42E2499F}"/>
              </a:ext>
            </a:extLst>
          </p:cNvPr>
          <p:cNvSpPr txBox="1"/>
          <p:nvPr/>
        </p:nvSpPr>
        <p:spPr>
          <a:xfrm>
            <a:off x="402568" y="1451450"/>
            <a:ext cx="8741432" cy="3554819"/>
          </a:xfrm>
          <a:prstGeom prst="rect">
            <a:avLst/>
          </a:prstGeom>
          <a:noFill/>
        </p:spPr>
        <p:txBody>
          <a:bodyPr wrap="square" rtlCol="0" anchor="t">
            <a:spAutoFit/>
          </a:bodyPr>
          <a:lstStyle/>
          <a:p>
            <a:r>
              <a:rPr lang="en-US" sz="1700" dirty="0" err="1" smtClean="0"/>
              <a:t>Orygen</a:t>
            </a:r>
            <a:r>
              <a:rPr lang="en-US" sz="1700" dirty="0"/>
              <a:t>, The National Centre of Excellence in Youth Mental Health. </a:t>
            </a:r>
            <a:r>
              <a:rPr lang="en-US" sz="1700" dirty="0" smtClean="0"/>
              <a:t>‘Under </a:t>
            </a:r>
            <a:r>
              <a:rPr lang="en-US" sz="1700" dirty="0"/>
              <a:t>the radar. The mental health of Australian university </a:t>
            </a:r>
            <a:r>
              <a:rPr lang="en-US" sz="1700" dirty="0" smtClean="0"/>
              <a:t>students’ (2017). Melbourne.</a:t>
            </a:r>
            <a:endParaRPr lang="en-US" sz="1700" dirty="0">
              <a:cs typeface="Calibri"/>
            </a:endParaRPr>
          </a:p>
          <a:p>
            <a:endParaRPr lang="en-US" sz="1700" dirty="0">
              <a:cs typeface="Calibri"/>
            </a:endParaRPr>
          </a:p>
          <a:p>
            <a:r>
              <a:rPr lang="en-US" sz="1700" dirty="0">
                <a:cs typeface="Calibri"/>
              </a:rPr>
              <a:t>Reavley, NJ, Ross, A, </a:t>
            </a:r>
            <a:r>
              <a:rPr lang="en-US" sz="1700" dirty="0" err="1">
                <a:cs typeface="Calibri"/>
              </a:rPr>
              <a:t>Jorm</a:t>
            </a:r>
            <a:r>
              <a:rPr lang="en-US" sz="1700" dirty="0">
                <a:cs typeface="Calibri"/>
              </a:rPr>
              <a:t>, AF and </a:t>
            </a:r>
            <a:r>
              <a:rPr lang="en-US" sz="1700" dirty="0" err="1">
                <a:cs typeface="Calibri"/>
              </a:rPr>
              <a:t>Killacke</a:t>
            </a:r>
            <a:r>
              <a:rPr lang="en-US" sz="1700" dirty="0">
                <a:cs typeface="Calibri"/>
              </a:rPr>
              <a:t>, E (2011) Introduction to Guidelines for Tertiary Educational Institutions to assist them in Supporting Students with Mental Health Problems, JANZSSA, 38, October 2011, 22-33</a:t>
            </a:r>
            <a:r>
              <a:rPr lang="en-US" sz="1700" dirty="0" smtClean="0">
                <a:cs typeface="Calibri"/>
              </a:rPr>
              <a:t>.</a:t>
            </a:r>
          </a:p>
          <a:p>
            <a:endParaRPr lang="en-US" sz="1700" dirty="0">
              <a:cs typeface="Calibri"/>
            </a:endParaRPr>
          </a:p>
          <a:p>
            <a:r>
              <a:rPr lang="en-US" sz="1700" dirty="0" smtClean="0">
                <a:cs typeface="Calibri"/>
                <a:hlinkClick r:id="rId2"/>
              </a:rPr>
              <a:t>The Accidental Counsellor Training </a:t>
            </a:r>
            <a:r>
              <a:rPr lang="en-US" sz="1700" dirty="0" smtClean="0">
                <a:cs typeface="Calibri"/>
              </a:rPr>
              <a:t>: Human Connections</a:t>
            </a:r>
          </a:p>
          <a:p>
            <a:endParaRPr lang="en-US" sz="1700" dirty="0">
              <a:cs typeface="Calibri"/>
            </a:endParaRPr>
          </a:p>
          <a:p>
            <a:r>
              <a:rPr lang="en-US" sz="1700" dirty="0" smtClean="0">
                <a:cs typeface="Calibri"/>
                <a:hlinkClick r:id="rId3"/>
              </a:rPr>
              <a:t>The Guide to Best Practice in International Student Mental Health </a:t>
            </a:r>
            <a:r>
              <a:rPr lang="en-US" sz="1700" dirty="0" smtClean="0">
                <a:cs typeface="Calibri"/>
              </a:rPr>
              <a:t>(2018), English Australia </a:t>
            </a:r>
            <a:endParaRPr lang="en-US" sz="1700" dirty="0"/>
          </a:p>
          <a:p>
            <a:endParaRPr lang="en-US" sz="1700" dirty="0"/>
          </a:p>
          <a:p>
            <a:r>
              <a:rPr lang="en-US" sz="1700" dirty="0"/>
              <a:t>University of Adelaide Counselling Service: </a:t>
            </a:r>
            <a:r>
              <a:rPr lang="en-US" sz="1700" dirty="0">
                <a:hlinkClick r:id="rId4"/>
              </a:rPr>
              <a:t>counselling.centre@adelaide.edu.au</a:t>
            </a:r>
            <a:r>
              <a:rPr lang="en-US" sz="1700" dirty="0"/>
              <a:t>  </a:t>
            </a:r>
          </a:p>
          <a:p>
            <a:endParaRPr lang="en-US" sz="2100" dirty="0">
              <a:cs typeface="Calibri"/>
            </a:endParaRPr>
          </a:p>
        </p:txBody>
      </p:sp>
    </p:spTree>
    <p:extLst>
      <p:ext uri="{BB962C8B-B14F-4D97-AF65-F5344CB8AC3E}">
        <p14:creationId xmlns:p14="http://schemas.microsoft.com/office/powerpoint/2010/main" val="2399834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Who is English Australia?</a:t>
            </a:r>
          </a:p>
        </p:txBody>
      </p:sp>
      <p:sp>
        <p:nvSpPr>
          <p:cNvPr id="3" name="TextBox 2"/>
          <p:cNvSpPr txBox="1"/>
          <p:nvPr/>
        </p:nvSpPr>
        <p:spPr>
          <a:xfrm>
            <a:off x="4343400" y="1570899"/>
            <a:ext cx="5105400" cy="3539430"/>
          </a:xfrm>
          <a:prstGeom prst="rect">
            <a:avLst/>
          </a:prstGeom>
          <a:noFill/>
        </p:spPr>
        <p:txBody>
          <a:bodyPr wrap="square" rtlCol="0">
            <a:spAutoFit/>
          </a:bodyPr>
          <a:lstStyle/>
          <a:p>
            <a:r>
              <a:rPr lang="en-AU" sz="2800" dirty="0" smtClean="0"/>
              <a:t>Peak body member association </a:t>
            </a:r>
          </a:p>
          <a:p>
            <a:r>
              <a:rPr lang="en-AU" sz="2800" dirty="0" smtClean="0"/>
              <a:t>for the ELICOS sector</a:t>
            </a:r>
          </a:p>
          <a:p>
            <a:endParaRPr lang="en-AU" sz="2800" dirty="0"/>
          </a:p>
          <a:p>
            <a:r>
              <a:rPr lang="en-AU" sz="2800" dirty="0">
                <a:hlinkClick r:id="rId3"/>
              </a:rPr>
              <a:t>www.englishaustralia.com.au</a:t>
            </a:r>
            <a:endParaRPr lang="en-AU" sz="2800" dirty="0"/>
          </a:p>
          <a:p>
            <a:endParaRPr lang="en-AU" sz="2800" dirty="0"/>
          </a:p>
          <a:p>
            <a:pPr algn="ctr"/>
            <a:endParaRPr lang="en-AU" sz="2800" dirty="0" smtClean="0"/>
          </a:p>
          <a:p>
            <a:pPr algn="ctr"/>
            <a:endParaRPr lang="en-AU" sz="2800" dirty="0"/>
          </a:p>
          <a:p>
            <a:pPr algn="ctr"/>
            <a:r>
              <a:rPr lang="en-AU" sz="2800" dirty="0" smtClean="0"/>
              <a:t> </a:t>
            </a:r>
            <a:endParaRPr lang="en-AU" sz="28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570899"/>
            <a:ext cx="3755788" cy="2632603"/>
          </a:xfrm>
          <a:prstGeom prst="rect">
            <a:avLst/>
          </a:prstGeom>
          <a:ln w="19050">
            <a:solidFill>
              <a:schemeClr val="bg1">
                <a:lumMod val="65000"/>
              </a:schemeClr>
            </a:solidFill>
          </a:ln>
        </p:spPr>
      </p:pic>
    </p:spTree>
    <p:extLst>
      <p:ext uri="{BB962C8B-B14F-4D97-AF65-F5344CB8AC3E}">
        <p14:creationId xmlns:p14="http://schemas.microsoft.com/office/powerpoint/2010/main" val="2534652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0" y="6551877"/>
            <a:ext cx="2286000" cy="369332"/>
          </a:xfrm>
          <a:prstGeom prst="rect">
            <a:avLst/>
          </a:prstGeom>
          <a:solidFill>
            <a:schemeClr val="bg1">
              <a:lumMod val="95000"/>
            </a:schemeClr>
          </a:solidFill>
        </p:spPr>
        <p:txBody>
          <a:bodyPr wrap="square" rtlCol="0">
            <a:spAutoFit/>
          </a:bodyPr>
          <a:lstStyle/>
          <a:p>
            <a:endParaRPr lang="en-AU" dirty="0">
              <a:solidFill>
                <a:prstClr val="black"/>
              </a:solidFill>
              <a:ea typeface="ＭＳ Ｐゴシック" charset="0"/>
              <a:cs typeface="Arial" charset="0"/>
            </a:endParaRPr>
          </a:p>
        </p:txBody>
      </p:sp>
      <p:sp>
        <p:nvSpPr>
          <p:cNvPr id="4" name="TextBox 3"/>
          <p:cNvSpPr txBox="1"/>
          <p:nvPr/>
        </p:nvSpPr>
        <p:spPr>
          <a:xfrm>
            <a:off x="8847057" y="6151775"/>
            <a:ext cx="296944" cy="369332"/>
          </a:xfrm>
          <a:prstGeom prst="rect">
            <a:avLst/>
          </a:prstGeom>
          <a:solidFill>
            <a:schemeClr val="bg1">
              <a:lumMod val="95000"/>
            </a:schemeClr>
          </a:solidFill>
        </p:spPr>
        <p:txBody>
          <a:bodyPr wrap="square" rtlCol="0">
            <a:spAutoFit/>
          </a:bodyPr>
          <a:lstStyle/>
          <a:p>
            <a:endParaRPr lang="en-AU" dirty="0">
              <a:solidFill>
                <a:prstClr val="black"/>
              </a:solidFill>
              <a:ea typeface="ＭＳ Ｐゴシック" charset="0"/>
              <a:cs typeface="Arial" charset="0"/>
            </a:endParaRPr>
          </a:p>
        </p:txBody>
      </p:sp>
      <p:sp>
        <p:nvSpPr>
          <p:cNvPr id="3" name="TextBox 2"/>
          <p:cNvSpPr txBox="1"/>
          <p:nvPr/>
        </p:nvSpPr>
        <p:spPr>
          <a:xfrm>
            <a:off x="228600" y="685804"/>
            <a:ext cx="4800600" cy="430887"/>
          </a:xfrm>
          <a:prstGeom prst="rect">
            <a:avLst/>
          </a:prstGeom>
          <a:noFill/>
        </p:spPr>
        <p:txBody>
          <a:bodyPr wrap="square" rtlCol="0">
            <a:spAutoFit/>
          </a:bodyPr>
          <a:lstStyle/>
          <a:p>
            <a:r>
              <a:rPr lang="en-AU" sz="2200" dirty="0">
                <a:hlinkClick r:id="rId3"/>
              </a:rPr>
              <a:t>sophieokeefe@englishaustralia.com.au</a:t>
            </a:r>
            <a:r>
              <a:rPr lang="en-AU" sz="2200" dirty="0"/>
              <a:t> </a:t>
            </a:r>
          </a:p>
        </p:txBody>
      </p:sp>
    </p:spTree>
    <p:extLst>
      <p:ext uri="{BB962C8B-B14F-4D97-AF65-F5344CB8AC3E}">
        <p14:creationId xmlns:p14="http://schemas.microsoft.com/office/powerpoint/2010/main" val="2900671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chemeClr val="bg1"/>
                </a:solidFill>
              </a:rPr>
              <a:t>Presentation Overview</a:t>
            </a:r>
            <a:endParaRPr lang="en-AU" dirty="0"/>
          </a:p>
        </p:txBody>
      </p:sp>
      <p:sp>
        <p:nvSpPr>
          <p:cNvPr id="4" name="TextBox 3"/>
          <p:cNvSpPr txBox="1"/>
          <p:nvPr/>
        </p:nvSpPr>
        <p:spPr>
          <a:xfrm>
            <a:off x="4114800" y="1371600"/>
            <a:ext cx="4953000" cy="4801314"/>
          </a:xfrm>
          <a:prstGeom prst="rect">
            <a:avLst/>
          </a:prstGeom>
          <a:noFill/>
        </p:spPr>
        <p:txBody>
          <a:bodyPr wrap="square" rtlCol="0" anchor="t">
            <a:spAutoFit/>
          </a:bodyPr>
          <a:lstStyle/>
          <a:p>
            <a:endParaRPr lang="en-AU" sz="2400" dirty="0">
              <a:cs typeface="Calibri"/>
            </a:endParaRPr>
          </a:p>
          <a:p>
            <a:pPr marL="285750" indent="-285750">
              <a:buFont typeface="Arial" panose="020B0604020202020204" pitchFamily="34" charset="0"/>
              <a:buChar char="•"/>
            </a:pPr>
            <a:r>
              <a:rPr lang="en-AU" sz="2400" dirty="0"/>
              <a:t>Common </a:t>
            </a:r>
            <a:r>
              <a:rPr lang="en-AU" sz="2400" dirty="0" smtClean="0"/>
              <a:t>issues in ELICOS student </a:t>
            </a:r>
            <a:r>
              <a:rPr lang="en-AU" sz="2400" dirty="0"/>
              <a:t>mental </a:t>
            </a:r>
            <a:r>
              <a:rPr lang="en-AU" sz="2400" dirty="0" smtClean="0"/>
              <a:t>health</a:t>
            </a:r>
          </a:p>
          <a:p>
            <a:endParaRPr lang="en-AU" sz="2400" dirty="0">
              <a:cs typeface="Calibri"/>
            </a:endParaRPr>
          </a:p>
          <a:p>
            <a:pPr marL="285750" indent="-285750">
              <a:buFont typeface="Arial" panose="020B0604020202020204" pitchFamily="34" charset="0"/>
              <a:buChar char="•"/>
            </a:pPr>
            <a:r>
              <a:rPr lang="en-AU" sz="2400" dirty="0" smtClean="0"/>
              <a:t>Challenges in providing </a:t>
            </a:r>
            <a:r>
              <a:rPr lang="en-AU" sz="2400" dirty="0"/>
              <a:t>student </a:t>
            </a:r>
            <a:r>
              <a:rPr lang="en-AU" sz="2400" dirty="0" smtClean="0"/>
              <a:t>mental health support</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How teachers can make a difference</a:t>
            </a:r>
          </a:p>
          <a:p>
            <a:pPr marL="285750" indent="-285750">
              <a:buFont typeface="Arial" panose="020B0604020202020204" pitchFamily="34" charset="0"/>
              <a:buChar char="•"/>
            </a:pPr>
            <a:endParaRPr lang="en-AU" sz="2400" dirty="0"/>
          </a:p>
          <a:p>
            <a:pPr marL="285750" indent="-285750">
              <a:buFont typeface="Arial" panose="020B0604020202020204" pitchFamily="34" charset="0"/>
              <a:buChar char="•"/>
            </a:pPr>
            <a:r>
              <a:rPr lang="en-AU" sz="2400" dirty="0" smtClean="0"/>
              <a:t>Frameworks for talking to distressed students</a:t>
            </a:r>
            <a:endParaRPr lang="en-AU" sz="2400" dirty="0">
              <a:cs typeface="Calibri"/>
            </a:endParaRPr>
          </a:p>
          <a:p>
            <a:endParaRPr lang="en-AU" sz="2400" dirty="0">
              <a:cs typeface="Calibri"/>
            </a:endParaRPr>
          </a:p>
          <a:p>
            <a:pPr marL="285750" indent="-285750">
              <a:buFont typeface="Arial" panose="020B0604020202020204" pitchFamily="34" charset="0"/>
              <a:buChar char="•"/>
            </a:pP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414" y="1761460"/>
            <a:ext cx="3901773" cy="2601433"/>
          </a:xfrm>
          <a:prstGeom prst="rect">
            <a:avLst/>
          </a:prstGeom>
          <a:ln w="15875">
            <a:solidFill>
              <a:schemeClr val="bg1">
                <a:lumMod val="50000"/>
              </a:schemeClr>
            </a:solidFill>
          </a:ln>
        </p:spPr>
      </p:pic>
    </p:spTree>
    <p:extLst>
      <p:ext uri="{BB962C8B-B14F-4D97-AF65-F5344CB8AC3E}">
        <p14:creationId xmlns:p14="http://schemas.microsoft.com/office/powerpoint/2010/main" val="2637333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idx="4294967295"/>
          </p:nvPr>
        </p:nvSpPr>
        <p:spPr>
          <a:xfrm>
            <a:off x="462956" y="152410"/>
            <a:ext cx="6994525" cy="936625"/>
          </a:xfrm>
        </p:spPr>
        <p:txBody>
          <a:bodyPr>
            <a:normAutofit fontScale="90000"/>
          </a:bodyPr>
          <a:lstStyle/>
          <a:p>
            <a:pPr algn="l" eaLnBrk="1" hangingPunct="1"/>
            <a:r>
              <a:rPr lang="en-AU" sz="3600" b="1" dirty="0">
                <a:solidFill>
                  <a:schemeClr val="bg1"/>
                </a:solidFill>
                <a:latin typeface="Calibri" pitchFamily="34" charset="0"/>
              </a:rPr>
              <a:t/>
            </a:r>
            <a:br>
              <a:rPr lang="en-AU" sz="3600" b="1" dirty="0">
                <a:solidFill>
                  <a:schemeClr val="bg1"/>
                </a:solidFill>
                <a:latin typeface="Calibri" pitchFamily="34" charset="0"/>
              </a:rPr>
            </a:br>
            <a:r>
              <a:rPr lang="en-AU" sz="2700" b="1" dirty="0" smtClean="0">
                <a:solidFill>
                  <a:schemeClr val="bg1"/>
                </a:solidFill>
                <a:latin typeface="Calibri" pitchFamily="34" charset="0"/>
              </a:rPr>
              <a:t>Guide </a:t>
            </a:r>
            <a:r>
              <a:rPr lang="en-AU" sz="2700" b="1" dirty="0">
                <a:solidFill>
                  <a:schemeClr val="bg1"/>
                </a:solidFill>
                <a:latin typeface="Calibri" pitchFamily="34" charset="0"/>
              </a:rPr>
              <a:t>to Best Practice in </a:t>
            </a:r>
            <a:r>
              <a:rPr lang="en-AU" sz="2700" b="1" dirty="0" smtClean="0">
                <a:solidFill>
                  <a:schemeClr val="bg1"/>
                </a:solidFill>
                <a:latin typeface="Calibri" pitchFamily="34" charset="0"/>
              </a:rPr>
              <a:t/>
            </a:r>
            <a:br>
              <a:rPr lang="en-AU" sz="2700" b="1" dirty="0" smtClean="0">
                <a:solidFill>
                  <a:schemeClr val="bg1"/>
                </a:solidFill>
                <a:latin typeface="Calibri" pitchFamily="34" charset="0"/>
              </a:rPr>
            </a:br>
            <a:r>
              <a:rPr lang="en-AU" sz="2700" b="1" dirty="0" smtClean="0">
                <a:solidFill>
                  <a:schemeClr val="bg1"/>
                </a:solidFill>
                <a:latin typeface="Calibri" pitchFamily="34" charset="0"/>
              </a:rPr>
              <a:t>International </a:t>
            </a:r>
            <a:r>
              <a:rPr lang="en-AU" sz="2700" b="1" dirty="0">
                <a:solidFill>
                  <a:schemeClr val="bg1"/>
                </a:solidFill>
                <a:latin typeface="Calibri" pitchFamily="34" charset="0"/>
              </a:rPr>
              <a:t>Student Mental </a:t>
            </a:r>
            <a:r>
              <a:rPr lang="en-AU" sz="2700" b="1" dirty="0" smtClean="0">
                <a:solidFill>
                  <a:schemeClr val="bg1"/>
                </a:solidFill>
                <a:latin typeface="Calibri" pitchFamily="34" charset="0"/>
              </a:rPr>
              <a:t>Health</a:t>
            </a:r>
            <a:r>
              <a:rPr lang="en-US" sz="2700" b="1" dirty="0">
                <a:solidFill>
                  <a:schemeClr val="bg1"/>
                </a:solidFill>
                <a:latin typeface="Calibri" pitchFamily="34" charset="0"/>
                <a:cs typeface="Calibri"/>
              </a:rPr>
              <a:t/>
            </a:r>
            <a:br>
              <a:rPr lang="en-US" sz="2700" b="1" dirty="0">
                <a:solidFill>
                  <a:schemeClr val="bg1"/>
                </a:solidFill>
                <a:latin typeface="Calibri" pitchFamily="34" charset="0"/>
                <a:cs typeface="Calibri"/>
              </a:rPr>
            </a:br>
            <a:endParaRPr sz="2700" b="1" dirty="0">
              <a:solidFill>
                <a:schemeClr val="bg1"/>
              </a:solidFill>
            </a:endParaRPr>
          </a:p>
        </p:txBody>
      </p:sp>
      <p:sp>
        <p:nvSpPr>
          <p:cNvPr id="3" name="Content Placeholder 2"/>
          <p:cNvSpPr>
            <a:spLocks noGrp="1"/>
          </p:cNvSpPr>
          <p:nvPr>
            <p:ph sz="quarter" idx="4294967295"/>
          </p:nvPr>
        </p:nvSpPr>
        <p:spPr>
          <a:xfrm>
            <a:off x="3869024" y="1676400"/>
            <a:ext cx="5274976" cy="829322"/>
          </a:xfrm>
          <a:ln w="15875">
            <a:solidFill>
              <a:schemeClr val="bg1">
                <a:lumMod val="50000"/>
              </a:schemeClr>
            </a:solidFill>
          </a:ln>
        </p:spPr>
        <p:txBody>
          <a:bodyPr>
            <a:noAutofit/>
          </a:bodyPr>
          <a:lstStyle/>
          <a:p>
            <a:pPr marL="0" indent="0" algn="ctr" eaLnBrk="1" hangingPunct="1">
              <a:lnSpc>
                <a:spcPct val="80000"/>
              </a:lnSpc>
              <a:spcAft>
                <a:spcPts val="1800"/>
              </a:spcAft>
              <a:buClr>
                <a:schemeClr val="accent2"/>
              </a:buClr>
              <a:buSzPct val="129999"/>
              <a:buNone/>
            </a:pPr>
            <a:r>
              <a:rPr lang="en-AU" sz="2300" dirty="0" smtClean="0">
                <a:latin typeface="Calibri" pitchFamily="34" charset="0"/>
              </a:rPr>
              <a:t>www.englishaustralia.com.au/professional-development/best-practice-guides</a:t>
            </a:r>
            <a:endParaRPr lang="en-AU" sz="2300" dirty="0">
              <a:cs typeface="Calibri"/>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72" t="2727" r="2642" b="-1"/>
          <a:stretch/>
        </p:blipFill>
        <p:spPr bwMode="auto">
          <a:xfrm>
            <a:off x="228600" y="1419447"/>
            <a:ext cx="3640424" cy="4959677"/>
          </a:xfrm>
          <a:prstGeom prst="rect">
            <a:avLst/>
          </a:prstGeom>
          <a:noFill/>
          <a:ln w="190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730" y="4907498"/>
            <a:ext cx="1709738"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9958" y="4815883"/>
            <a:ext cx="1248164" cy="1256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62500" y="4343400"/>
            <a:ext cx="3733800" cy="369332"/>
          </a:xfrm>
          <a:prstGeom prst="rect">
            <a:avLst/>
          </a:prstGeom>
          <a:noFill/>
        </p:spPr>
        <p:txBody>
          <a:bodyPr wrap="square" rtlCol="0">
            <a:spAutoFit/>
          </a:bodyPr>
          <a:lstStyle/>
          <a:p>
            <a:r>
              <a:rPr lang="en-AU" dirty="0" smtClean="0"/>
              <a:t>Thanks to our Guide funding partners</a:t>
            </a:r>
            <a:endParaRPr lang="en-AU" dirty="0"/>
          </a:p>
        </p:txBody>
      </p:sp>
    </p:spTree>
    <p:extLst>
      <p:ext uri="{BB962C8B-B14F-4D97-AF65-F5344CB8AC3E}">
        <p14:creationId xmlns:p14="http://schemas.microsoft.com/office/powerpoint/2010/main" val="3220450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Mental </a:t>
            </a:r>
            <a:r>
              <a:rPr lang="en-US" b="1" dirty="0">
                <a:solidFill>
                  <a:srgbClr val="FFFFFF"/>
                </a:solidFill>
              </a:rPr>
              <a:t>Health survey</a:t>
            </a:r>
            <a:endParaRPr lang="en-AU" dirty="0"/>
          </a:p>
        </p:txBody>
      </p:sp>
      <p:sp>
        <p:nvSpPr>
          <p:cNvPr id="4" name="TextBox 3"/>
          <p:cNvSpPr txBox="1"/>
          <p:nvPr/>
        </p:nvSpPr>
        <p:spPr>
          <a:xfrm>
            <a:off x="304800" y="1219200"/>
            <a:ext cx="5943600" cy="1754326"/>
          </a:xfrm>
          <a:prstGeom prst="rect">
            <a:avLst/>
          </a:prstGeom>
          <a:noFill/>
        </p:spPr>
        <p:txBody>
          <a:bodyPr wrap="square" rtlCol="0">
            <a:spAutoFit/>
          </a:bodyPr>
          <a:lstStyle/>
          <a:p>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14" name="TextBox 13"/>
          <p:cNvSpPr txBox="1"/>
          <p:nvPr/>
        </p:nvSpPr>
        <p:spPr>
          <a:xfrm>
            <a:off x="533400" y="1294576"/>
            <a:ext cx="8077200" cy="1046440"/>
          </a:xfrm>
          <a:prstGeom prst="rect">
            <a:avLst/>
          </a:prstGeom>
          <a:noFill/>
        </p:spPr>
        <p:txBody>
          <a:bodyPr wrap="square" rtlCol="0" anchor="t">
            <a:spAutoFit/>
          </a:bodyPr>
          <a:lstStyle/>
          <a:p>
            <a:r>
              <a:rPr lang="en-AU" sz="2200" b="1" dirty="0">
                <a:solidFill>
                  <a:schemeClr val="bg1">
                    <a:lumMod val="50000"/>
                  </a:schemeClr>
                </a:solidFill>
              </a:rPr>
              <a:t>In the past 2 years, which </a:t>
            </a:r>
            <a:r>
              <a:rPr lang="en-AU" sz="2200" b="1" dirty="0" smtClean="0">
                <a:solidFill>
                  <a:schemeClr val="bg1">
                    <a:lumMod val="50000"/>
                  </a:schemeClr>
                </a:solidFill>
              </a:rPr>
              <a:t>mental health </a:t>
            </a:r>
            <a:r>
              <a:rPr lang="en-AU" sz="2200" b="1" dirty="0">
                <a:solidFill>
                  <a:schemeClr val="bg1">
                    <a:lumMod val="50000"/>
                  </a:schemeClr>
                </a:solidFill>
              </a:rPr>
              <a:t>issues have students at your institution experienced?</a:t>
            </a:r>
          </a:p>
          <a:p>
            <a:endParaRPr lang="en-AU" dirty="0"/>
          </a:p>
        </p:txBody>
      </p:sp>
      <p:grpSp>
        <p:nvGrpSpPr>
          <p:cNvPr id="3" name="Group 2"/>
          <p:cNvGrpSpPr/>
          <p:nvPr/>
        </p:nvGrpSpPr>
        <p:grpSpPr>
          <a:xfrm>
            <a:off x="522767" y="1849668"/>
            <a:ext cx="8476995" cy="5035287"/>
            <a:chOff x="533405" y="1989738"/>
            <a:chExt cx="8476995" cy="5035287"/>
          </a:xfrm>
        </p:grpSpPr>
        <p:sp>
          <p:nvSpPr>
            <p:cNvPr id="5" name="TextBox 4"/>
            <p:cNvSpPr txBox="1"/>
            <p:nvPr/>
          </p:nvSpPr>
          <p:spPr>
            <a:xfrm>
              <a:off x="533405" y="2362210"/>
              <a:ext cx="3398227" cy="4662815"/>
            </a:xfrm>
            <a:prstGeom prst="rect">
              <a:avLst/>
            </a:prstGeom>
            <a:noFill/>
          </p:spPr>
          <p:txBody>
            <a:bodyPr wrap="square" rtlCol="0">
              <a:spAutoFit/>
            </a:bodyPr>
            <a:lstStyle/>
            <a:p>
              <a:pPr>
                <a:lnSpc>
                  <a:spcPct val="150000"/>
                </a:lnSpc>
              </a:pPr>
              <a:r>
                <a:rPr lang="en-AU" dirty="0"/>
                <a:t>Anxiety		             </a:t>
              </a:r>
              <a:r>
                <a:rPr lang="en-AU" dirty="0">
                  <a:solidFill>
                    <a:srgbClr val="0070C0"/>
                  </a:solidFill>
                </a:rPr>
                <a:t>89</a:t>
              </a:r>
              <a:r>
                <a:rPr lang="en-AU" dirty="0"/>
                <a:t>	</a:t>
              </a:r>
              <a:r>
                <a:rPr lang="en-AU" dirty="0">
                  <a:solidFill>
                    <a:srgbClr val="0070C0"/>
                  </a:solidFill>
                </a:rPr>
                <a:t>%</a:t>
              </a:r>
            </a:p>
            <a:p>
              <a:pPr>
                <a:lnSpc>
                  <a:spcPct val="150000"/>
                </a:lnSpc>
              </a:pPr>
              <a:r>
                <a:rPr lang="en-AU" dirty="0"/>
                <a:t>Depression	             </a:t>
              </a:r>
              <a:r>
                <a:rPr lang="en-AU" dirty="0">
                  <a:solidFill>
                    <a:srgbClr val="0070C0"/>
                  </a:solidFill>
                </a:rPr>
                <a:t>81	%</a:t>
              </a:r>
            </a:p>
            <a:p>
              <a:pPr>
                <a:lnSpc>
                  <a:spcPct val="150000"/>
                </a:lnSpc>
              </a:pPr>
              <a:r>
                <a:rPr lang="en-AU" dirty="0"/>
                <a:t>Extreme worry	             </a:t>
              </a:r>
              <a:r>
                <a:rPr lang="en-AU" dirty="0">
                  <a:solidFill>
                    <a:srgbClr val="0070C0"/>
                  </a:solidFill>
                </a:rPr>
                <a:t>73	%</a:t>
              </a:r>
            </a:p>
            <a:p>
              <a:pPr>
                <a:lnSpc>
                  <a:spcPct val="150000"/>
                </a:lnSpc>
              </a:pPr>
              <a:r>
                <a:rPr lang="en-AU" dirty="0"/>
                <a:t>Grief-related stress	             </a:t>
              </a:r>
              <a:r>
                <a:rPr lang="en-AU" dirty="0">
                  <a:solidFill>
                    <a:srgbClr val="0070C0"/>
                  </a:solidFill>
                </a:rPr>
                <a:t>68%</a:t>
              </a:r>
            </a:p>
            <a:p>
              <a:pPr>
                <a:lnSpc>
                  <a:spcPct val="150000"/>
                </a:lnSpc>
              </a:pPr>
              <a:r>
                <a:rPr lang="en-AU" dirty="0"/>
                <a:t>Social withdrawal	             </a:t>
              </a:r>
              <a:r>
                <a:rPr lang="en-AU" dirty="0">
                  <a:solidFill>
                    <a:srgbClr val="0070C0"/>
                  </a:solidFill>
                </a:rPr>
                <a:t>52%</a:t>
              </a:r>
            </a:p>
            <a:p>
              <a:pPr>
                <a:lnSpc>
                  <a:spcPct val="150000"/>
                </a:lnSpc>
              </a:pPr>
              <a:r>
                <a:rPr lang="en-AU" dirty="0"/>
                <a:t>Panic attacks	             </a:t>
              </a:r>
              <a:r>
                <a:rPr lang="en-AU" dirty="0">
                  <a:solidFill>
                    <a:srgbClr val="0070C0"/>
                  </a:solidFill>
                </a:rPr>
                <a:t>52%</a:t>
              </a:r>
            </a:p>
            <a:p>
              <a:pPr>
                <a:lnSpc>
                  <a:spcPct val="150000"/>
                </a:lnSpc>
              </a:pPr>
              <a:r>
                <a:rPr lang="en-AU" dirty="0"/>
                <a:t>Suicidal thoughts	             </a:t>
              </a:r>
              <a:r>
                <a:rPr lang="en-AU" dirty="0">
                  <a:solidFill>
                    <a:srgbClr val="0070C0"/>
                  </a:solidFill>
                </a:rPr>
                <a:t>39%</a:t>
              </a:r>
            </a:p>
            <a:p>
              <a:pPr>
                <a:lnSpc>
                  <a:spcPct val="150000"/>
                </a:lnSpc>
              </a:pPr>
              <a:r>
                <a:rPr lang="en-AU" dirty="0"/>
                <a:t>Internet/gaming addiction </a:t>
              </a:r>
              <a:r>
                <a:rPr lang="en-AU" dirty="0">
                  <a:solidFill>
                    <a:srgbClr val="0070C0"/>
                  </a:solidFill>
                </a:rPr>
                <a:t>38%</a:t>
              </a:r>
            </a:p>
            <a:p>
              <a:pPr>
                <a:lnSpc>
                  <a:spcPct val="150000"/>
                </a:lnSpc>
              </a:pPr>
              <a:r>
                <a:rPr lang="en-AU" dirty="0"/>
                <a:t>Domestic violence               </a:t>
              </a:r>
              <a:r>
                <a:rPr lang="en-AU" dirty="0">
                  <a:solidFill>
                    <a:srgbClr val="0070C0"/>
                  </a:solidFill>
                </a:rPr>
                <a:t>38%</a:t>
              </a:r>
            </a:p>
            <a:p>
              <a:endParaRPr lang="en-AU" dirty="0"/>
            </a:p>
            <a:p>
              <a:endParaRPr lang="en-AU" dirty="0"/>
            </a:p>
            <a:p>
              <a:endParaRPr lang="en-AU" dirty="0"/>
            </a:p>
          </p:txBody>
        </p:sp>
        <p:grpSp>
          <p:nvGrpSpPr>
            <p:cNvPr id="16" name="Group 15"/>
            <p:cNvGrpSpPr/>
            <p:nvPr/>
          </p:nvGrpSpPr>
          <p:grpSpPr>
            <a:xfrm>
              <a:off x="4522299" y="1989738"/>
              <a:ext cx="4488101" cy="4755148"/>
              <a:chOff x="4489938" y="1798374"/>
              <a:chExt cx="4144005" cy="4755148"/>
            </a:xfrm>
          </p:grpSpPr>
          <p:sp>
            <p:nvSpPr>
              <p:cNvPr id="12" name="TextBox 11"/>
              <p:cNvSpPr txBox="1"/>
              <p:nvPr/>
            </p:nvSpPr>
            <p:spPr>
              <a:xfrm>
                <a:off x="4489938" y="1798374"/>
                <a:ext cx="3048000" cy="4755148"/>
              </a:xfrm>
              <a:prstGeom prst="rect">
                <a:avLst/>
              </a:prstGeom>
              <a:noFill/>
            </p:spPr>
            <p:txBody>
              <a:bodyPr wrap="square" rtlCol="0">
                <a:spAutoFit/>
              </a:bodyPr>
              <a:lstStyle/>
              <a:p>
                <a:pPr>
                  <a:lnSpc>
                    <a:spcPct val="150000"/>
                  </a:lnSpc>
                </a:pPr>
                <a:r>
                  <a:rPr lang="en-AU" sz="1600" dirty="0" smtClean="0"/>
                  <a:t>		</a:t>
                </a:r>
                <a:endParaRPr lang="en-AU" sz="1600" dirty="0"/>
              </a:p>
              <a:p>
                <a:pPr>
                  <a:lnSpc>
                    <a:spcPct val="150000"/>
                  </a:lnSpc>
                </a:pPr>
                <a:r>
                  <a:rPr lang="en-AU" dirty="0"/>
                  <a:t>Feelings of extreme highs &amp; lows</a:t>
                </a:r>
              </a:p>
              <a:p>
                <a:pPr>
                  <a:lnSpc>
                    <a:spcPct val="150000"/>
                  </a:lnSpc>
                </a:pPr>
                <a:r>
                  <a:rPr lang="en-AU" dirty="0"/>
                  <a:t>Substance abuse</a:t>
                </a:r>
              </a:p>
              <a:p>
                <a:pPr>
                  <a:lnSpc>
                    <a:spcPct val="150000"/>
                  </a:lnSpc>
                </a:pPr>
                <a:r>
                  <a:rPr lang="en-AU" dirty="0"/>
                  <a:t>Self-harm or risk of self-harm</a:t>
                </a:r>
              </a:p>
              <a:p>
                <a:pPr>
                  <a:lnSpc>
                    <a:spcPct val="150000"/>
                  </a:lnSpc>
                </a:pPr>
                <a:r>
                  <a:rPr lang="en-AU" dirty="0"/>
                  <a:t>Debilitating acculturative stress</a:t>
                </a:r>
              </a:p>
              <a:p>
                <a:pPr>
                  <a:lnSpc>
                    <a:spcPct val="150000"/>
                  </a:lnSpc>
                </a:pPr>
                <a:r>
                  <a:rPr lang="en-AU" dirty="0"/>
                  <a:t>Eating disorders</a:t>
                </a:r>
              </a:p>
              <a:p>
                <a:pPr>
                  <a:lnSpc>
                    <a:spcPct val="150000"/>
                  </a:lnSpc>
                </a:pPr>
                <a:r>
                  <a:rPr lang="en-AU" dirty="0"/>
                  <a:t>Drastic change in behaviour</a:t>
                </a:r>
              </a:p>
              <a:p>
                <a:pPr>
                  <a:lnSpc>
                    <a:spcPct val="150000"/>
                  </a:lnSpc>
                </a:pPr>
                <a:r>
                  <a:rPr lang="en-AU" dirty="0"/>
                  <a:t>Psychosis</a:t>
                </a:r>
              </a:p>
              <a:p>
                <a:pPr>
                  <a:lnSpc>
                    <a:spcPct val="150000"/>
                  </a:lnSpc>
                </a:pPr>
                <a:r>
                  <a:rPr lang="en-AU" dirty="0"/>
                  <a:t>Post-traumatic stress</a:t>
                </a:r>
              </a:p>
              <a:p>
                <a:pPr>
                  <a:lnSpc>
                    <a:spcPct val="150000"/>
                  </a:lnSpc>
                </a:pPr>
                <a:r>
                  <a:rPr lang="en-AU" dirty="0"/>
                  <a:t>Paranoia</a:t>
                </a:r>
              </a:p>
              <a:p>
                <a:endParaRPr lang="en-AU" dirty="0"/>
              </a:p>
              <a:p>
                <a:endParaRPr lang="en-AU" dirty="0"/>
              </a:p>
            </p:txBody>
          </p:sp>
          <p:sp>
            <p:nvSpPr>
              <p:cNvPr id="15" name="TextBox 14"/>
              <p:cNvSpPr txBox="1"/>
              <p:nvPr/>
            </p:nvSpPr>
            <p:spPr>
              <a:xfrm>
                <a:off x="7490943" y="2161061"/>
                <a:ext cx="1143000" cy="3831818"/>
              </a:xfrm>
              <a:prstGeom prst="rect">
                <a:avLst/>
              </a:prstGeom>
              <a:noFill/>
            </p:spPr>
            <p:txBody>
              <a:bodyPr wrap="square" rtlCol="0">
                <a:spAutoFit/>
              </a:bodyPr>
              <a:lstStyle/>
              <a:p>
                <a:pPr>
                  <a:lnSpc>
                    <a:spcPct val="150000"/>
                  </a:lnSpc>
                </a:pPr>
                <a:r>
                  <a:rPr lang="en-AU" dirty="0">
                    <a:solidFill>
                      <a:srgbClr val="0070C0"/>
                    </a:solidFill>
                  </a:rPr>
                  <a:t>37%</a:t>
                </a:r>
              </a:p>
              <a:p>
                <a:pPr>
                  <a:lnSpc>
                    <a:spcPct val="150000"/>
                  </a:lnSpc>
                </a:pPr>
                <a:r>
                  <a:rPr lang="en-AU" dirty="0">
                    <a:solidFill>
                      <a:srgbClr val="0070C0"/>
                    </a:solidFill>
                  </a:rPr>
                  <a:t>30%</a:t>
                </a:r>
              </a:p>
              <a:p>
                <a:pPr>
                  <a:lnSpc>
                    <a:spcPct val="150000"/>
                  </a:lnSpc>
                </a:pPr>
                <a:r>
                  <a:rPr lang="en-AU" dirty="0">
                    <a:solidFill>
                      <a:srgbClr val="0070C0"/>
                    </a:solidFill>
                  </a:rPr>
                  <a:t>29%</a:t>
                </a:r>
              </a:p>
              <a:p>
                <a:pPr>
                  <a:lnSpc>
                    <a:spcPct val="150000"/>
                  </a:lnSpc>
                </a:pPr>
                <a:r>
                  <a:rPr lang="en-AU" dirty="0">
                    <a:solidFill>
                      <a:srgbClr val="0070C0"/>
                    </a:solidFill>
                  </a:rPr>
                  <a:t>25%</a:t>
                </a:r>
              </a:p>
              <a:p>
                <a:pPr>
                  <a:lnSpc>
                    <a:spcPct val="150000"/>
                  </a:lnSpc>
                </a:pPr>
                <a:r>
                  <a:rPr lang="en-AU" dirty="0">
                    <a:solidFill>
                      <a:srgbClr val="0070C0"/>
                    </a:solidFill>
                  </a:rPr>
                  <a:t>25%</a:t>
                </a:r>
              </a:p>
              <a:p>
                <a:pPr>
                  <a:lnSpc>
                    <a:spcPct val="150000"/>
                  </a:lnSpc>
                </a:pPr>
                <a:r>
                  <a:rPr lang="en-AU" dirty="0">
                    <a:solidFill>
                      <a:srgbClr val="0070C0"/>
                    </a:solidFill>
                  </a:rPr>
                  <a:t>21%</a:t>
                </a:r>
              </a:p>
              <a:p>
                <a:pPr>
                  <a:lnSpc>
                    <a:spcPct val="150000"/>
                  </a:lnSpc>
                </a:pPr>
                <a:r>
                  <a:rPr lang="en-AU" dirty="0">
                    <a:solidFill>
                      <a:srgbClr val="0070C0"/>
                    </a:solidFill>
                  </a:rPr>
                  <a:t>18%</a:t>
                </a:r>
              </a:p>
              <a:p>
                <a:pPr>
                  <a:lnSpc>
                    <a:spcPct val="150000"/>
                  </a:lnSpc>
                </a:pPr>
                <a:r>
                  <a:rPr lang="en-AU" dirty="0">
                    <a:solidFill>
                      <a:srgbClr val="0070C0"/>
                    </a:solidFill>
                  </a:rPr>
                  <a:t>15%</a:t>
                </a:r>
              </a:p>
              <a:p>
                <a:pPr>
                  <a:lnSpc>
                    <a:spcPct val="150000"/>
                  </a:lnSpc>
                </a:pPr>
                <a:r>
                  <a:rPr lang="en-AU" dirty="0">
                    <a:solidFill>
                      <a:srgbClr val="0070C0"/>
                    </a:solidFill>
                  </a:rPr>
                  <a:t>13%</a:t>
                </a:r>
              </a:p>
            </p:txBody>
          </p:sp>
        </p:grpSp>
      </p:grpSp>
      <p:sp>
        <p:nvSpPr>
          <p:cNvPr id="6" name="TextBox 5"/>
          <p:cNvSpPr txBox="1"/>
          <p:nvPr/>
        </p:nvSpPr>
        <p:spPr>
          <a:xfrm>
            <a:off x="1752600" y="6443233"/>
            <a:ext cx="5829300" cy="323165"/>
          </a:xfrm>
          <a:prstGeom prst="rect">
            <a:avLst/>
          </a:prstGeom>
          <a:noFill/>
          <a:ln>
            <a:solidFill>
              <a:schemeClr val="bg1">
                <a:lumMod val="50000"/>
              </a:schemeClr>
            </a:solidFill>
          </a:ln>
        </p:spPr>
        <p:txBody>
          <a:bodyPr wrap="square" rtlCol="0">
            <a:spAutoFit/>
          </a:bodyPr>
          <a:lstStyle/>
          <a:p>
            <a:pPr algn="ctr"/>
            <a:r>
              <a:rPr lang="en-AU" sz="1500" dirty="0" smtClean="0"/>
              <a:t>Guide to Best Practice in International Student Mental Health (2018)</a:t>
            </a:r>
            <a:endParaRPr lang="en-AU" sz="1500" dirty="0"/>
          </a:p>
        </p:txBody>
      </p:sp>
    </p:spTree>
    <p:extLst>
      <p:ext uri="{BB962C8B-B14F-4D97-AF65-F5344CB8AC3E}">
        <p14:creationId xmlns:p14="http://schemas.microsoft.com/office/powerpoint/2010/main" val="78160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0" fontAlgn="base" hangingPunct="0">
              <a:spcAft>
                <a:spcPct val="0"/>
              </a:spcAft>
              <a:defRPr/>
            </a:pPr>
            <a:r>
              <a:rPr lang="en-AU" b="1" dirty="0">
                <a:solidFill>
                  <a:srgbClr val="FFFFFF"/>
                </a:solidFill>
              </a:rPr>
              <a:t>Challenges for </a:t>
            </a:r>
            <a:r>
              <a:rPr lang="en-AU" b="1" dirty="0" smtClean="0">
                <a:solidFill>
                  <a:srgbClr val="FFFFFF"/>
                </a:solidFill>
              </a:rPr>
              <a:t>education </a:t>
            </a:r>
            <a:r>
              <a:rPr lang="en-AU" b="1" dirty="0">
                <a:solidFill>
                  <a:srgbClr val="FFFFFF"/>
                </a:solidFill>
              </a:rPr>
              <a:t>providers</a:t>
            </a:r>
          </a:p>
        </p:txBody>
      </p:sp>
      <p:sp>
        <p:nvSpPr>
          <p:cNvPr id="3" name="TextBox 2"/>
          <p:cNvSpPr txBox="1"/>
          <p:nvPr/>
        </p:nvSpPr>
        <p:spPr>
          <a:xfrm>
            <a:off x="4648200" y="1750646"/>
            <a:ext cx="4419600" cy="3600986"/>
          </a:xfrm>
          <a:prstGeom prst="rect">
            <a:avLst/>
          </a:prstGeom>
          <a:noFill/>
        </p:spPr>
        <p:txBody>
          <a:bodyPr wrap="square" rtlCol="0" anchor="t">
            <a:spAutoFit/>
          </a:bodyPr>
          <a:lstStyle/>
          <a:p>
            <a:pPr>
              <a:lnSpc>
                <a:spcPct val="150000"/>
              </a:lnSpc>
            </a:pPr>
            <a:r>
              <a:rPr lang="en-AU" sz="2400" dirty="0"/>
              <a:t>What are the </a:t>
            </a:r>
            <a:r>
              <a:rPr lang="en-AU" sz="2400" b="1" dirty="0"/>
              <a:t>main challenges </a:t>
            </a:r>
            <a:r>
              <a:rPr lang="en-AU" sz="2400" dirty="0" smtClean="0"/>
              <a:t>your </a:t>
            </a:r>
            <a:r>
              <a:rPr lang="en-AU" sz="2400" dirty="0"/>
              <a:t>institution faces in providing support to students experiencing mental health difficulties?</a:t>
            </a:r>
            <a:endParaRPr lang="en-US" dirty="0"/>
          </a:p>
          <a:p>
            <a:pPr>
              <a:lnSpc>
                <a:spcPct val="150000"/>
              </a:lnSpc>
            </a:pPr>
            <a:endParaRPr lang="en-AU" sz="2400" dirty="0">
              <a:cs typeface="Calibri"/>
            </a:endParaRPr>
          </a:p>
          <a:p>
            <a:endParaRPr lang="en-AU" sz="2400" dirty="0"/>
          </a:p>
          <a:p>
            <a:endParaRPr lang="en-AU"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6" y="1750646"/>
            <a:ext cx="4265424" cy="2844668"/>
          </a:xfrm>
          <a:prstGeom prst="rect">
            <a:avLst/>
          </a:prstGeom>
          <a:ln w="28575">
            <a:gradFill>
              <a:gsLst>
                <a:gs pos="0">
                  <a:schemeClr val="bg1">
                    <a:lumMod val="50000"/>
                  </a:schemeClr>
                </a:gs>
                <a:gs pos="50000">
                  <a:schemeClr val="accent1">
                    <a:tint val="44500"/>
                    <a:satMod val="160000"/>
                  </a:schemeClr>
                </a:gs>
                <a:gs pos="100000">
                  <a:schemeClr val="accent1">
                    <a:tint val="23500"/>
                    <a:satMod val="160000"/>
                  </a:schemeClr>
                </a:gs>
              </a:gsLst>
              <a:lin ang="5400000" scaled="0"/>
            </a:gradFill>
          </a:ln>
        </p:spPr>
      </p:pic>
    </p:spTree>
    <p:extLst>
      <p:ext uri="{BB962C8B-B14F-4D97-AF65-F5344CB8AC3E}">
        <p14:creationId xmlns:p14="http://schemas.microsoft.com/office/powerpoint/2010/main" val="566145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746" y="268857"/>
            <a:ext cx="8229600" cy="1143000"/>
          </a:xfrm>
        </p:spPr>
        <p:txBody>
          <a:bodyPr/>
          <a:lstStyle/>
          <a:p>
            <a:r>
              <a:rPr lang="en-AU" b="1" dirty="0" smtClean="0">
                <a:solidFill>
                  <a:srgbClr val="FFFFFF"/>
                </a:solidFill>
              </a:rPr>
              <a:t>Top challenges for ELICOS centres</a:t>
            </a:r>
            <a:endParaRPr lang="en-AU" dirty="0"/>
          </a:p>
        </p:txBody>
      </p:sp>
      <p:sp>
        <p:nvSpPr>
          <p:cNvPr id="5" name="TextBox 4"/>
          <p:cNvSpPr txBox="1"/>
          <p:nvPr/>
        </p:nvSpPr>
        <p:spPr>
          <a:xfrm>
            <a:off x="3657600" y="1286123"/>
            <a:ext cx="5704494" cy="5201424"/>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AU" sz="2200" dirty="0" smtClean="0"/>
              <a:t>Stigma &amp; students not seeking help</a:t>
            </a:r>
            <a:endParaRPr lang="en-AU" sz="2200" dirty="0"/>
          </a:p>
          <a:p>
            <a:pPr marL="342900" indent="-342900">
              <a:lnSpc>
                <a:spcPct val="200000"/>
              </a:lnSpc>
              <a:buFont typeface="Arial" panose="020B0604020202020204" pitchFamily="34" charset="0"/>
              <a:buChar char="•"/>
            </a:pPr>
            <a:r>
              <a:rPr lang="en-AU" sz="2200" dirty="0" smtClean="0"/>
              <a:t>Lack of staff expertise &amp; training</a:t>
            </a:r>
          </a:p>
          <a:p>
            <a:pPr marL="342900" indent="-342900">
              <a:lnSpc>
                <a:spcPct val="200000"/>
              </a:lnSpc>
              <a:buFont typeface="Arial" panose="020B0604020202020204" pitchFamily="34" charset="0"/>
              <a:buChar char="•"/>
            </a:pPr>
            <a:r>
              <a:rPr lang="en-AU" sz="2200" dirty="0" smtClean="0"/>
              <a:t>High </a:t>
            </a:r>
            <a:r>
              <a:rPr lang="en-AU" sz="2200" dirty="0"/>
              <a:t>demand for counselling </a:t>
            </a:r>
            <a:r>
              <a:rPr lang="en-AU" sz="2200" dirty="0" smtClean="0"/>
              <a:t>&amp; </a:t>
            </a:r>
            <a:r>
              <a:rPr lang="en-AU" sz="2200" dirty="0"/>
              <a:t>limited </a:t>
            </a:r>
            <a:endParaRPr lang="en-AU" sz="2200" dirty="0" smtClean="0"/>
          </a:p>
          <a:p>
            <a:r>
              <a:rPr lang="en-AU" sz="2200" dirty="0"/>
              <a:t> </a:t>
            </a:r>
            <a:r>
              <a:rPr lang="en-AU" sz="2200" dirty="0" smtClean="0"/>
              <a:t>     human resources</a:t>
            </a:r>
            <a:endParaRPr lang="en-AU" sz="2200" dirty="0"/>
          </a:p>
          <a:p>
            <a:pPr marL="342900" indent="-342900">
              <a:lnSpc>
                <a:spcPct val="200000"/>
              </a:lnSpc>
              <a:buFont typeface="Arial" panose="020B0604020202020204" pitchFamily="34" charset="0"/>
              <a:buChar char="•"/>
            </a:pPr>
            <a:r>
              <a:rPr lang="en-AU" sz="2200" dirty="0" smtClean="0"/>
              <a:t>Identifying students early</a:t>
            </a:r>
            <a:endParaRPr lang="en-AU" sz="2200" dirty="0"/>
          </a:p>
          <a:p>
            <a:pPr marL="342900" indent="-342900">
              <a:lnSpc>
                <a:spcPct val="200000"/>
              </a:lnSpc>
              <a:buFont typeface="Arial" panose="020B0604020202020204" pitchFamily="34" charset="0"/>
              <a:buChar char="•"/>
            </a:pPr>
            <a:r>
              <a:rPr lang="en-AU" sz="2200" dirty="0" smtClean="0"/>
              <a:t>Non-disclosure </a:t>
            </a:r>
            <a:r>
              <a:rPr lang="en-AU" sz="2200" dirty="0"/>
              <a:t>of issues before </a:t>
            </a:r>
            <a:r>
              <a:rPr lang="en-AU" sz="2200" dirty="0" smtClean="0"/>
              <a:t>arrival</a:t>
            </a:r>
          </a:p>
          <a:p>
            <a:pPr marL="342900" indent="-342900">
              <a:lnSpc>
                <a:spcPct val="200000"/>
              </a:lnSpc>
              <a:buFont typeface="Arial" panose="020B0604020202020204" pitchFamily="34" charset="0"/>
              <a:buChar char="•"/>
            </a:pPr>
            <a:r>
              <a:rPr lang="en-AU" sz="2200" dirty="0" smtClean="0"/>
              <a:t>Budget constraints</a:t>
            </a:r>
          </a:p>
          <a:p>
            <a:endParaRPr lang="en-AU" sz="2400" dirty="0"/>
          </a:p>
          <a:p>
            <a:pPr marL="342900" indent="-342900">
              <a:buFont typeface="Arial" panose="020B0604020202020204" pitchFamily="34" charset="0"/>
              <a:buChar char="•"/>
            </a:pPr>
            <a:endParaRPr lang="en-AU" sz="2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261" y="1530117"/>
            <a:ext cx="2965693" cy="2965693"/>
          </a:xfrm>
          <a:prstGeom prst="rect">
            <a:avLst/>
          </a:prstGeom>
          <a:ln w="15875">
            <a:solidFill>
              <a:schemeClr val="bg1">
                <a:lumMod val="50000"/>
              </a:schemeClr>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6184713"/>
            <a:ext cx="5859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2909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AU" b="1" dirty="0" smtClean="0">
                <a:solidFill>
                  <a:srgbClr val="FFFFFF"/>
                </a:solidFill>
              </a:rPr>
              <a:t>Training for all staff</a:t>
            </a:r>
            <a:endParaRPr lang="en-AU" b="1" dirty="0">
              <a:solidFill>
                <a:srgbClr val="FFFFFF"/>
              </a:solidFill>
            </a:endParaRPr>
          </a:p>
        </p:txBody>
      </p:sp>
      <p:grpSp>
        <p:nvGrpSpPr>
          <p:cNvPr id="2" name="Group 1"/>
          <p:cNvGrpSpPr/>
          <p:nvPr/>
        </p:nvGrpSpPr>
        <p:grpSpPr>
          <a:xfrm>
            <a:off x="72386" y="1272363"/>
            <a:ext cx="9833614" cy="3785652"/>
            <a:chOff x="72386" y="1272363"/>
            <a:chExt cx="9833614" cy="3785652"/>
          </a:xfrm>
        </p:grpSpPr>
        <p:sp>
          <p:nvSpPr>
            <p:cNvPr id="6" name="TextBox 5"/>
            <p:cNvSpPr txBox="1"/>
            <p:nvPr/>
          </p:nvSpPr>
          <p:spPr>
            <a:xfrm>
              <a:off x="4495800" y="1272363"/>
              <a:ext cx="5410200" cy="3785652"/>
            </a:xfrm>
            <a:prstGeom prst="rect">
              <a:avLst/>
            </a:prstGeom>
            <a:noFill/>
          </p:spPr>
          <p:txBody>
            <a:bodyPr wrap="square" rtlCol="0">
              <a:spAutoFit/>
            </a:bodyPr>
            <a:lstStyle/>
            <a:p>
              <a:pPr>
                <a:lnSpc>
                  <a:spcPct val="200000"/>
                </a:lnSpc>
              </a:pPr>
              <a:r>
                <a:rPr lang="en-AU" sz="2400" dirty="0" smtClean="0"/>
                <a:t>Assists with:</a:t>
              </a:r>
            </a:p>
            <a:p>
              <a:pPr marL="285750" indent="-285750">
                <a:lnSpc>
                  <a:spcPct val="200000"/>
                </a:lnSpc>
                <a:buFont typeface="Arial" panose="020B0604020202020204" pitchFamily="34" charset="0"/>
                <a:buChar char="•"/>
              </a:pPr>
              <a:r>
                <a:rPr lang="en-AU" sz="2400" dirty="0" smtClean="0"/>
                <a:t>Breaking down barriers</a:t>
              </a:r>
            </a:p>
            <a:p>
              <a:pPr marL="285750" indent="-285750">
                <a:lnSpc>
                  <a:spcPct val="200000"/>
                </a:lnSpc>
                <a:buFont typeface="Arial" panose="020B0604020202020204" pitchFamily="34" charset="0"/>
                <a:buChar char="•"/>
              </a:pPr>
              <a:r>
                <a:rPr lang="en-AU" sz="2400" dirty="0"/>
                <a:t>Early intervention</a:t>
              </a:r>
            </a:p>
            <a:p>
              <a:pPr marL="285750" indent="-285750">
                <a:lnSpc>
                  <a:spcPct val="200000"/>
                </a:lnSpc>
                <a:buFont typeface="Arial" panose="020B0604020202020204" pitchFamily="34" charset="0"/>
                <a:buChar char="•"/>
              </a:pPr>
              <a:r>
                <a:rPr lang="en-AU" sz="2400" dirty="0" smtClean="0"/>
                <a:t>Whole-of-organisation approach</a:t>
              </a:r>
            </a:p>
            <a:p>
              <a:pPr marL="285750" indent="-285750">
                <a:lnSpc>
                  <a:spcPct val="200000"/>
                </a:lnSpc>
                <a:buFont typeface="Arial" panose="020B0604020202020204" pitchFamily="34" charset="0"/>
                <a:buChar char="•"/>
              </a:pPr>
              <a:r>
                <a:rPr lang="en-AU" sz="2400" dirty="0" smtClean="0"/>
                <a:t>Reducing staff </a:t>
              </a:r>
              <a:r>
                <a:rPr lang="en-AU" sz="2400" dirty="0"/>
                <a:t>stress </a:t>
              </a:r>
              <a:r>
                <a:rPr lang="en-AU" sz="2400" dirty="0" smtClean="0"/>
                <a:t>levels </a:t>
              </a:r>
              <a:endParaRPr lang="en-AU" sz="2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86" y="1589797"/>
              <a:ext cx="4194814" cy="2796542"/>
            </a:xfrm>
            <a:prstGeom prst="rect">
              <a:avLst/>
            </a:prstGeom>
            <a:ln w="15875">
              <a:solidFill>
                <a:schemeClr val="bg1">
                  <a:lumMod val="50000"/>
                </a:schemeClr>
              </a:solidFill>
            </a:ln>
          </p:spPr>
        </p:pic>
      </p:grpSp>
    </p:spTree>
    <p:extLst>
      <p:ext uri="{BB962C8B-B14F-4D97-AF65-F5344CB8AC3E}">
        <p14:creationId xmlns:p14="http://schemas.microsoft.com/office/powerpoint/2010/main" val="311414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b="1" dirty="0" smtClean="0">
                <a:solidFill>
                  <a:srgbClr val="FFFFFF"/>
                </a:solidFill>
              </a:rPr>
              <a:t>Training for all staff</a:t>
            </a:r>
            <a:endParaRPr lang="en-AU" b="1" dirty="0">
              <a:solidFill>
                <a:srgbClr val="FFFFFF"/>
              </a:solidFill>
            </a:endParaRPr>
          </a:p>
        </p:txBody>
      </p:sp>
      <p:sp>
        <p:nvSpPr>
          <p:cNvPr id="3" name="TextBox 2"/>
          <p:cNvSpPr txBox="1"/>
          <p:nvPr/>
        </p:nvSpPr>
        <p:spPr>
          <a:xfrm>
            <a:off x="838200" y="1600200"/>
            <a:ext cx="8001000" cy="4225516"/>
          </a:xfrm>
          <a:prstGeom prst="rect">
            <a:avLst/>
          </a:prstGeom>
          <a:noFill/>
        </p:spPr>
        <p:txBody>
          <a:bodyPr wrap="square" rtlCol="0">
            <a:spAutoFit/>
          </a:bodyPr>
          <a:lstStyle/>
          <a:p>
            <a:r>
              <a:rPr lang="en-US" sz="2200" i="1" dirty="0">
                <a:latin typeface="Calibri" panose="020F0502020204030204" pitchFamily="34" charset="0"/>
                <a:cs typeface="Calibri" panose="020F0502020204030204" pitchFamily="34" charset="0"/>
              </a:rPr>
              <a:t>Clear reporting lines are important. If I knew these, I would feel so much more confident when faced with a student with mental health issues. </a:t>
            </a:r>
          </a:p>
          <a:p>
            <a:pPr>
              <a:lnSpc>
                <a:spcPct val="107000"/>
              </a:lnSpc>
              <a:spcBef>
                <a:spcPts val="480"/>
              </a:spcBef>
              <a:spcAft>
                <a:spcPts val="480"/>
              </a:spcAft>
              <a:buSzPts val="1000"/>
              <a:tabLst>
                <a:tab pos="457200" algn="l"/>
              </a:tabLst>
            </a:pPr>
            <a:endParaRPr lang="en-US" sz="2200" i="1" dirty="0">
              <a:solidFill>
                <a:srgbClr val="CB5249"/>
              </a:solidFill>
              <a:latin typeface="Calibri" panose="020F0502020204030204" pitchFamily="34" charset="0"/>
              <a:cs typeface="Calibri" panose="020F0502020204030204" pitchFamily="34" charset="0"/>
            </a:endParaRPr>
          </a:p>
          <a:p>
            <a:pPr>
              <a:lnSpc>
                <a:spcPct val="107000"/>
              </a:lnSpc>
              <a:spcBef>
                <a:spcPts val="480"/>
              </a:spcBef>
              <a:spcAft>
                <a:spcPts val="480"/>
              </a:spcAft>
              <a:buSzPts val="1000"/>
              <a:tabLst>
                <a:tab pos="457200" algn="l"/>
              </a:tabLst>
            </a:pPr>
            <a:r>
              <a:rPr lang="en-US" sz="2200" i="1" dirty="0">
                <a:solidFill>
                  <a:srgbClr val="CB5249"/>
                </a:solidFill>
                <a:latin typeface="Calibri" panose="020F0502020204030204" pitchFamily="34" charset="0"/>
                <a:cs typeface="Calibri" panose="020F0502020204030204" pitchFamily="34" charset="0"/>
              </a:rPr>
              <a:t>I would like to know more about how to deal with critical cases, in that first meeting when I often feel overwhelmed myself.</a:t>
            </a:r>
          </a:p>
          <a:p>
            <a:pPr>
              <a:lnSpc>
                <a:spcPct val="107000"/>
              </a:lnSpc>
              <a:spcBef>
                <a:spcPts val="480"/>
              </a:spcBef>
              <a:spcAft>
                <a:spcPts val="480"/>
              </a:spcAft>
              <a:buSzPts val="1000"/>
              <a:tabLst>
                <a:tab pos="457200" algn="l"/>
              </a:tabLst>
            </a:pPr>
            <a:endParaRPr lang="en-US" sz="2200" i="1" dirty="0">
              <a:solidFill>
                <a:srgbClr val="CB5249"/>
              </a:solidFill>
              <a:latin typeface="Calibri" panose="020F0502020204030204" pitchFamily="34" charset="0"/>
              <a:cs typeface="Calibri" panose="020F0502020204030204" pitchFamily="34" charset="0"/>
            </a:endParaRPr>
          </a:p>
          <a:p>
            <a:pPr>
              <a:lnSpc>
                <a:spcPct val="107000"/>
              </a:lnSpc>
              <a:spcBef>
                <a:spcPts val="480"/>
              </a:spcBef>
              <a:spcAft>
                <a:spcPts val="480"/>
              </a:spcAft>
              <a:buSzPts val="1000"/>
              <a:tabLst>
                <a:tab pos="457200" algn="l"/>
              </a:tabLst>
            </a:pPr>
            <a:r>
              <a:rPr lang="en-US" sz="2200" i="1" dirty="0">
                <a:latin typeface="Calibri" panose="020F0502020204030204" pitchFamily="34" charset="0"/>
                <a:cs typeface="Calibri" panose="020F0502020204030204" pitchFamily="34" charset="0"/>
              </a:rPr>
              <a:t>I don’t know exactly how much I should be doing to help students with mental health issues. Where should I draw the line?	</a:t>
            </a:r>
            <a:r>
              <a:rPr lang="en-US" sz="2200" i="1" dirty="0">
                <a:solidFill>
                  <a:srgbClr val="CB5249"/>
                </a:solidFill>
                <a:latin typeface="Georgia" panose="02040502050405020303" pitchFamily="18" charset="0"/>
              </a:rPr>
              <a:t>	</a:t>
            </a:r>
            <a:endParaRPr lang="en-US" sz="2200" dirty="0"/>
          </a:p>
          <a:p>
            <a:endParaRPr lang="en-AU" sz="2200" dirty="0"/>
          </a:p>
        </p:txBody>
      </p:sp>
      <p:sp>
        <p:nvSpPr>
          <p:cNvPr id="4" name="TextBox 3"/>
          <p:cNvSpPr txBox="1"/>
          <p:nvPr/>
        </p:nvSpPr>
        <p:spPr>
          <a:xfrm>
            <a:off x="5867400" y="6291667"/>
            <a:ext cx="2819400" cy="369332"/>
          </a:xfrm>
          <a:prstGeom prst="rect">
            <a:avLst/>
          </a:prstGeom>
          <a:noFill/>
          <a:ln w="15875">
            <a:solidFill>
              <a:schemeClr val="bg1">
                <a:lumMod val="50000"/>
              </a:schemeClr>
            </a:solidFill>
          </a:ln>
        </p:spPr>
        <p:txBody>
          <a:bodyPr wrap="square" rtlCol="0">
            <a:spAutoFit/>
          </a:bodyPr>
          <a:lstStyle/>
          <a:p>
            <a:pPr algn="ctr"/>
            <a:r>
              <a:rPr lang="en-AU" dirty="0" smtClean="0"/>
              <a:t>ELICOS teacher quotes</a:t>
            </a:r>
            <a:endParaRPr lang="en-AU" dirty="0"/>
          </a:p>
        </p:txBody>
      </p:sp>
    </p:spTree>
    <p:extLst>
      <p:ext uri="{BB962C8B-B14F-4D97-AF65-F5344CB8AC3E}">
        <p14:creationId xmlns:p14="http://schemas.microsoft.com/office/powerpoint/2010/main" val="206904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English Australia">
      <a:dk1>
        <a:srgbClr val="231F20"/>
      </a:dk1>
      <a:lt1>
        <a:srgbClr val="FFFFFF"/>
      </a:lt1>
      <a:dk2>
        <a:srgbClr val="1F497D"/>
      </a:dk2>
      <a:lt2>
        <a:srgbClr val="FFFFFF"/>
      </a:lt2>
      <a:accent1>
        <a:srgbClr val="FBB040"/>
      </a:accent1>
      <a:accent2>
        <a:srgbClr val="00AEEF"/>
      </a:accent2>
      <a:accent3>
        <a:srgbClr val="6A2C91"/>
      </a:accent3>
      <a:accent4>
        <a:srgbClr val="231F20"/>
      </a:accent4>
      <a:accent5>
        <a:srgbClr val="717073"/>
      </a:accent5>
      <a:accent6>
        <a:srgbClr val="EF4135"/>
      </a:accent6>
      <a:hlink>
        <a:srgbClr val="231F20"/>
      </a:hlink>
      <a:folHlink>
        <a:srgbClr val="231F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5984</TotalTime>
  <Words>1399</Words>
  <Application>Microsoft Office PowerPoint</Application>
  <PresentationFormat>On-screen Show (4:3)</PresentationFormat>
  <Paragraphs>218</Paragraphs>
  <Slides>20</Slides>
  <Notes>14</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20</vt:i4>
      </vt:variant>
    </vt:vector>
  </HeadingPairs>
  <TitlesOfParts>
    <vt:vector size="28" baseType="lpstr">
      <vt:lpstr>ＭＳ Ｐゴシック</vt:lpstr>
      <vt:lpstr>Arial</vt:lpstr>
      <vt:lpstr>Calibri</vt:lpstr>
      <vt:lpstr>Georgia</vt:lpstr>
      <vt:lpstr>Office Theme</vt:lpstr>
      <vt:lpstr>7_Office Theme</vt:lpstr>
      <vt:lpstr>5_Office Theme</vt:lpstr>
      <vt:lpstr>2_Office Theme</vt:lpstr>
      <vt:lpstr>Mental Health: It’s everyone’s business</vt:lpstr>
      <vt:lpstr>Who is English Australia?</vt:lpstr>
      <vt:lpstr>Presentation Overview</vt:lpstr>
      <vt:lpstr> Guide to Best Practice in  International Student Mental Health </vt:lpstr>
      <vt:lpstr>Mental Health survey</vt:lpstr>
      <vt:lpstr>Challenges for education providers</vt:lpstr>
      <vt:lpstr>Top challenges for ELICOS centres</vt:lpstr>
      <vt:lpstr>Training for all staff</vt:lpstr>
      <vt:lpstr>Training for all staff</vt:lpstr>
      <vt:lpstr>Training for all staff</vt:lpstr>
      <vt:lpstr>PowerPoint Presentation</vt:lpstr>
      <vt:lpstr>Accidental Counsellor training</vt:lpstr>
      <vt:lpstr>Assessing severity</vt:lpstr>
      <vt:lpstr>Assessing severity</vt:lpstr>
      <vt:lpstr>Establishing boundaries</vt:lpstr>
      <vt:lpstr>Establishing boundaries</vt:lpstr>
      <vt:lpstr>Mental Health Special Interest Group</vt:lpstr>
      <vt:lpstr>Where to from here?</vt:lpstr>
      <vt:lpstr>References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O'Keefe</dc:creator>
  <cp:lastModifiedBy>Angie Nazim</cp:lastModifiedBy>
  <cp:revision>381</cp:revision>
  <dcterms:created xsi:type="dcterms:W3CDTF">2016-08-30T23:50:24Z</dcterms:created>
  <dcterms:modified xsi:type="dcterms:W3CDTF">2019-04-12T07:16:34Z</dcterms:modified>
</cp:coreProperties>
</file>