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48" r:id="rId2"/>
    <p:sldMasterId id="2147483661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1D768-E3B0-44E1-90C2-54E498AE82AF}" type="datetimeFigureOut">
              <a:rPr lang="en-AU" smtClean="0"/>
              <a:t>5/04/2019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52F5-A1BB-4423-ACDD-5BD46981B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5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EFC8-CA7A-47B7-B0EB-816A580517C9}" type="datetimeFigureOut">
              <a:rPr lang="en-AU" smtClean="0"/>
              <a:t>5/04/2019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053E-8DFE-4886-BD41-97119B65FF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57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MDC Fins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/>
          <a:p>
            <a:fld id="{5D49465A-8857-432B-B8F7-DAABA936F9E1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1229711"/>
            <a:ext cx="11488755" cy="20416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18" y="3293128"/>
            <a:ext cx="11496164" cy="1404996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201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 smtClean="0"/>
              <a:t>CRICOS</a:t>
            </a:r>
            <a:r>
              <a:rPr lang="en-AU" sz="800" baseline="0" dirty="0" smtClean="0"/>
              <a:t> 00111D, TOID 3059</a:t>
            </a:r>
            <a:endParaRPr lang="en-AU" sz="800" dirty="0"/>
          </a:p>
        </p:txBody>
      </p:sp>
      <p:pic>
        <p:nvPicPr>
          <p:cNvPr id="9" name="Picture 8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1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52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2" y="1177647"/>
            <a:ext cx="11490877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12" y="3335008"/>
            <a:ext cx="11490877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9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83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5486400"/>
            <a:ext cx="4665555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946" y="5358064"/>
            <a:ext cx="7127055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3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1229710"/>
            <a:ext cx="11488755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552" y="3649334"/>
            <a:ext cx="9144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201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 smtClean="0"/>
              <a:t>CRICOS</a:t>
            </a:r>
            <a:r>
              <a:rPr lang="en-AU" sz="800" baseline="0" dirty="0" smtClean="0"/>
              <a:t> 00111D</a:t>
            </a:r>
          </a:p>
          <a:p>
            <a:pPr algn="r"/>
            <a:r>
              <a:rPr lang="en-AU" sz="800" baseline="0" dirty="0" smtClean="0"/>
              <a:t>TOID 3059</a:t>
            </a:r>
            <a:endParaRPr lang="en-AU" sz="800" dirty="0"/>
          </a:p>
        </p:txBody>
      </p:sp>
      <p:pic>
        <p:nvPicPr>
          <p:cNvPr id="10" name="Picture 9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12" y="1509387"/>
            <a:ext cx="11503576" cy="45366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89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13" y="1509387"/>
            <a:ext cx="5675588" cy="45366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09387"/>
            <a:ext cx="5675589" cy="4536689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95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13" y="2333299"/>
            <a:ext cx="5675588" cy="37285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333299"/>
            <a:ext cx="5675589" cy="372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44211" y="1509387"/>
            <a:ext cx="5675588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172199" y="1509387"/>
            <a:ext cx="56755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40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732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2" y="1177647"/>
            <a:ext cx="11490877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12" y="3335008"/>
            <a:ext cx="11490877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aper">
    <p:bg>
      <p:bgPr>
        <a:blipFill dpi="0" rotWithShape="1">
          <a:blip r:embed="rId2">
            <a:alphaModFix amt="9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1229710"/>
            <a:ext cx="11488755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25343"/>
            <a:ext cx="9144000" cy="2426140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201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 smtClean="0">
                <a:solidFill>
                  <a:schemeClr val="bg1">
                    <a:lumMod val="95000"/>
                  </a:schemeClr>
                </a:solidFill>
              </a:rPr>
              <a:t>CRICOS</a:t>
            </a:r>
            <a:r>
              <a:rPr lang="en-AU" sz="800" baseline="0" dirty="0" smtClean="0">
                <a:solidFill>
                  <a:schemeClr val="bg1">
                    <a:lumMod val="95000"/>
                  </a:schemeClr>
                </a:solidFill>
              </a:rPr>
              <a:t> 00111D</a:t>
            </a:r>
          </a:p>
          <a:p>
            <a:pPr algn="r"/>
            <a:r>
              <a:rPr lang="en-AU" sz="800" baseline="0" dirty="0" smtClean="0">
                <a:solidFill>
                  <a:schemeClr val="bg1">
                    <a:lumMod val="95000"/>
                  </a:schemeClr>
                </a:solidFill>
              </a:rPr>
              <a:t>TOID 3059</a:t>
            </a:r>
            <a:endParaRPr lang="en-A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46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5486400"/>
            <a:ext cx="4665555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946" y="5358064"/>
            <a:ext cx="7127055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1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winburn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1623" y="1290909"/>
            <a:ext cx="11488755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strike="noStrike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623" y="3586928"/>
            <a:ext cx="11488755" cy="2388859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5942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 smtClean="0">
                <a:solidFill>
                  <a:schemeClr val="tx1"/>
                </a:solidFill>
              </a:rPr>
              <a:t>CRICOS</a:t>
            </a:r>
            <a:r>
              <a:rPr lang="en-AU" sz="800" baseline="0" dirty="0" smtClean="0">
                <a:solidFill>
                  <a:schemeClr val="tx1"/>
                </a:solidFill>
              </a:rPr>
              <a:t> 00111D</a:t>
            </a:r>
          </a:p>
          <a:p>
            <a:pPr algn="r"/>
            <a:r>
              <a:rPr lang="en-AU" sz="800" baseline="0" dirty="0" smtClean="0">
                <a:solidFill>
                  <a:schemeClr val="tx1"/>
                </a:solidFill>
              </a:rPr>
              <a:t>TOID 3059</a:t>
            </a:r>
            <a:endParaRPr lang="en-AU" sz="8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4212" y="6176964"/>
            <a:ext cx="2743200" cy="5445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620" y="0"/>
            <a:ext cx="545168" cy="1090336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  <p:pic>
        <p:nvPicPr>
          <p:cNvPr id="9" name="Picture 8" descr="KNOWING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878" y="6177568"/>
            <a:ext cx="543910" cy="543910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9256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38697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4010765"/>
            <a:ext cx="11488755" cy="8455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18" y="4873073"/>
            <a:ext cx="11496165" cy="11414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4757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 smtClean="0"/>
              <a:t>CRICOS</a:t>
            </a:r>
            <a:r>
              <a:rPr lang="en-AU" sz="800" baseline="0" dirty="0" smtClean="0"/>
              <a:t> 00111D</a:t>
            </a:r>
          </a:p>
          <a:p>
            <a:pPr algn="r"/>
            <a:r>
              <a:rPr lang="en-AU" sz="800" baseline="0" dirty="0" smtClean="0"/>
              <a:t>TOID 3059</a:t>
            </a:r>
            <a:endParaRPr lang="en-AU" sz="8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3985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tudents">
    <p:bg>
      <p:bgPr>
        <a:blipFill dpi="0" rotWithShape="1">
          <a:blip r:embed="rId2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9" b="3676"/>
          <a:stretch/>
        </p:blipFill>
        <p:spPr>
          <a:xfrm>
            <a:off x="0" y="0"/>
            <a:ext cx="12191999" cy="38131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4010765"/>
            <a:ext cx="11488755" cy="8455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18" y="4873073"/>
            <a:ext cx="11496165" cy="11414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4757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 smtClean="0"/>
              <a:t>CRICOS</a:t>
            </a:r>
            <a:r>
              <a:rPr lang="en-AU" sz="800" baseline="0" dirty="0" smtClean="0"/>
              <a:t> 00111D</a:t>
            </a:r>
          </a:p>
          <a:p>
            <a:pPr algn="r"/>
            <a:r>
              <a:rPr lang="en-AU" sz="800" baseline="0" dirty="0" smtClean="0"/>
              <a:t>TOID 3059</a:t>
            </a:r>
            <a:endParaRPr lang="en-AU" sz="8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3985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winburne Logo 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1229710"/>
            <a:ext cx="11488755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552" y="3649334"/>
            <a:ext cx="9144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201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 smtClean="0"/>
              <a:t>CRICOS</a:t>
            </a:r>
            <a:r>
              <a:rPr lang="en-AU" sz="800" baseline="0" dirty="0" smtClean="0"/>
              <a:t> 00111D</a:t>
            </a:r>
          </a:p>
          <a:p>
            <a:pPr algn="r"/>
            <a:r>
              <a:rPr lang="en-AU" sz="800" baseline="0" dirty="0" smtClean="0"/>
              <a:t>TOID 3059</a:t>
            </a:r>
            <a:endParaRPr lang="en-AU" sz="800" dirty="0"/>
          </a:p>
        </p:txBody>
      </p:sp>
      <p:pic>
        <p:nvPicPr>
          <p:cNvPr id="9" name="Picture 8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12" y="1509387"/>
            <a:ext cx="11503576" cy="45366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78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13" y="1509387"/>
            <a:ext cx="5675588" cy="45366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09387"/>
            <a:ext cx="5675589" cy="4536689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502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13" y="2333299"/>
            <a:ext cx="5675588" cy="37285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333299"/>
            <a:ext cx="5675589" cy="372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44211" y="1509387"/>
            <a:ext cx="5675588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172199" y="1509387"/>
            <a:ext cx="56755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58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90000" rIns="91440" bIns="90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212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 descr="KNOWING Logo RGB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878" y="6177568"/>
            <a:ext cx="543910" cy="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7" r:id="rId3"/>
    <p:sldLayoutId id="2147483676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212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88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4" r:id="rId5"/>
    <p:sldLayoutId id="2147483651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212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4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1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6000" dirty="0" smtClean="0"/>
              <a:t>Giving Students </a:t>
            </a:r>
            <a:r>
              <a:rPr lang="en-AU" sz="6000" i="1" dirty="0" smtClean="0"/>
              <a:t>The Edge</a:t>
            </a:r>
            <a:endParaRPr lang="en-AU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6000" dirty="0"/>
              <a:t>o</a:t>
            </a:r>
            <a:r>
              <a:rPr lang="en-AU" sz="6000" dirty="0" smtClean="0"/>
              <a:t>n their pathway to a fulfilling career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16863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winburne - Colourful Titles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-wide-PPT-Template_JF" id="{EFF4B9AF-445E-B24D-B9E2-CEAE88E6D320}" vid="{B82A644C-67A5-7A49-B22A-388D8BB74B9E}"/>
    </a:ext>
  </a:extLst>
</a:theme>
</file>

<file path=ppt/theme/theme2.xml><?xml version="1.0" encoding="utf-8"?>
<a:theme xmlns:a="http://schemas.openxmlformats.org/drawingml/2006/main" name="Swinburne - Light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-wide-PPT-Template_JF" id="{EFF4B9AF-445E-B24D-B9E2-CEAE88E6D320}" vid="{F5905175-A8BD-D240-BABC-54D7B2FE8EE3}"/>
    </a:ext>
  </a:extLst>
</a:theme>
</file>

<file path=ppt/theme/theme3.xml><?xml version="1.0" encoding="utf-8"?>
<a:theme xmlns:a="http://schemas.openxmlformats.org/drawingml/2006/main" name="Swinburne - Dark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-wide-PPT-Template_JF" id="{EFF4B9AF-445E-B24D-B9E2-CEAE88E6D320}" vid="{9ECE9064-D06A-8749-A6C2-4D09428F76C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Swinburne-wide-PPT-Template_JF</Template>
  <TotalTime>56</TotalTime>
  <Words>11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Open Sans</vt:lpstr>
      <vt:lpstr>Open Sans Extrabold</vt:lpstr>
      <vt:lpstr>Swinburne - Colourful Titles</vt:lpstr>
      <vt:lpstr>Swinburne - Light</vt:lpstr>
      <vt:lpstr>Swinburne - Dark</vt:lpstr>
      <vt:lpstr>Giving Students The Edge</vt:lpstr>
    </vt:vector>
  </TitlesOfParts>
  <Company>Swinburne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Swinburne PPT Template</dc:title>
  <dc:creator>Shruti Shamihoke</dc:creator>
  <cp:lastModifiedBy>Katie McPhee</cp:lastModifiedBy>
  <cp:revision>12</cp:revision>
  <dcterms:created xsi:type="dcterms:W3CDTF">2018-12-17T01:34:37Z</dcterms:created>
  <dcterms:modified xsi:type="dcterms:W3CDTF">2019-04-05T02:03:26Z</dcterms:modified>
</cp:coreProperties>
</file>