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5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2" r:id="rId3"/>
    <p:sldMasterId id="2147483696" r:id="rId4"/>
    <p:sldMasterId id="2147483716" r:id="rId5"/>
    <p:sldMasterId id="2147483737" r:id="rId6"/>
  </p:sldMasterIdLst>
  <p:notesMasterIdLst>
    <p:notesMasterId r:id="rId29"/>
  </p:notesMasterIdLst>
  <p:sldIdLst>
    <p:sldId id="264" r:id="rId7"/>
    <p:sldId id="286" r:id="rId8"/>
    <p:sldId id="257" r:id="rId9"/>
    <p:sldId id="283" r:id="rId10"/>
    <p:sldId id="295" r:id="rId11"/>
    <p:sldId id="289" r:id="rId12"/>
    <p:sldId id="290" r:id="rId13"/>
    <p:sldId id="273" r:id="rId14"/>
    <p:sldId id="266" r:id="rId15"/>
    <p:sldId id="269" r:id="rId16"/>
    <p:sldId id="292" r:id="rId17"/>
    <p:sldId id="275" r:id="rId18"/>
    <p:sldId id="276" r:id="rId19"/>
    <p:sldId id="287" r:id="rId20"/>
    <p:sldId id="281" r:id="rId21"/>
    <p:sldId id="279" r:id="rId22"/>
    <p:sldId id="293" r:id="rId23"/>
    <p:sldId id="294" r:id="rId24"/>
    <p:sldId id="291" r:id="rId25"/>
    <p:sldId id="278" r:id="rId26"/>
    <p:sldId id="285" r:id="rId27"/>
    <p:sldId id="265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4" d="100"/>
          <a:sy n="114" d="100"/>
        </p:scale>
        <p:origin x="-1470" y="-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microsoft.com/office/2016/11/relationships/changesInfo" Target="changesInfos/changesInfo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9A1326F2-AB87-4080-B795-D3188B3226BB}"/>
    <pc:docChg chg="addSld modSld sldOrd">
      <pc:chgData name="" userId="" providerId="" clId="Web-{9A1326F2-AB87-4080-B795-D3188B3226BB}" dt="2018-04-06T23:32:41.861" v="189"/>
      <pc:docMkLst>
        <pc:docMk/>
      </pc:docMkLst>
      <pc:sldChg chg="addSp modSp new ord">
        <pc:chgData name="" userId="" providerId="" clId="Web-{9A1326F2-AB87-4080-B795-D3188B3226BB}" dt="2018-04-06T23:32:41.861" v="189"/>
        <pc:sldMkLst>
          <pc:docMk/>
          <pc:sldMk cId="3973869073" sldId="288"/>
        </pc:sldMkLst>
        <pc:spChg chg="add mod">
          <ac:chgData name="" userId="" providerId="" clId="Web-{9A1326F2-AB87-4080-B795-D3188B3226BB}" dt="2018-04-06T23:31:05.245" v="184"/>
          <ac:spMkLst>
            <pc:docMk/>
            <pc:sldMk cId="3973869073" sldId="288"/>
            <ac:spMk id="3" creationId="{6B64665B-EA04-4CEF-A355-BAF392B236EA}"/>
          </ac:spMkLst>
        </pc:spChg>
        <pc:picChg chg="add mod">
          <ac:chgData name="" userId="" providerId="" clId="Web-{9A1326F2-AB87-4080-B795-D3188B3226BB}" dt="2018-04-06T23:32:41.861" v="189"/>
          <ac:picMkLst>
            <pc:docMk/>
            <pc:sldMk cId="3973869073" sldId="288"/>
            <ac:picMk id="4" creationId="{AE5B5AB7-66C8-4C2F-991A-5CAC6866B745}"/>
          </ac:picMkLst>
        </pc:picChg>
      </pc:sldChg>
    </pc:docChg>
  </pc:docChgLst>
  <pc:docChgLst>
    <pc:chgData clId="Web-{CC4C6137-9014-499A-BDDD-8DDF83BF242A}"/>
    <pc:docChg chg="delSld modSld sldOrd">
      <pc:chgData name="" userId="" providerId="" clId="Web-{CC4C6137-9014-499A-BDDD-8DDF83BF242A}" dt="2018-04-06T23:21:27.100" v="315"/>
      <pc:docMkLst>
        <pc:docMk/>
      </pc:docMkLst>
      <pc:sldChg chg="modSp">
        <pc:chgData name="" userId="" providerId="" clId="Web-{CC4C6137-9014-499A-BDDD-8DDF83BF242A}" dt="2018-04-06T22:41:06.777" v="97"/>
        <pc:sldMkLst>
          <pc:docMk/>
          <pc:sldMk cId="2637333083" sldId="257"/>
        </pc:sldMkLst>
        <pc:spChg chg="mod">
          <ac:chgData name="" userId="" providerId="" clId="Web-{CC4C6137-9014-499A-BDDD-8DDF83BF242A}" dt="2018-04-06T22:41:06.777" v="97"/>
          <ac:spMkLst>
            <pc:docMk/>
            <pc:sldMk cId="2637333083" sldId="257"/>
            <ac:spMk id="4" creationId="{00000000-0000-0000-0000-000000000000}"/>
          </ac:spMkLst>
        </pc:spChg>
      </pc:sldChg>
      <pc:sldChg chg="modSp">
        <pc:chgData name="" userId="" providerId="" clId="Web-{CC4C6137-9014-499A-BDDD-8DDF83BF242A}" dt="2018-04-06T22:46:33.355" v="112"/>
        <pc:sldMkLst>
          <pc:docMk/>
          <pc:sldMk cId="781608695" sldId="266"/>
        </pc:sldMkLst>
        <pc:spChg chg="mod">
          <ac:chgData name="" userId="" providerId="" clId="Web-{CC4C6137-9014-499A-BDDD-8DDF83BF242A}" dt="2018-04-06T22:46:33.355" v="112"/>
          <ac:spMkLst>
            <pc:docMk/>
            <pc:sldMk cId="781608695" sldId="266"/>
            <ac:spMk id="14" creationId="{00000000-0000-0000-0000-000000000000}"/>
          </ac:spMkLst>
        </pc:spChg>
      </pc:sldChg>
      <pc:sldChg chg="del">
        <pc:chgData name="" userId="" providerId="" clId="Web-{CC4C6137-9014-499A-BDDD-8DDF83BF242A}" dt="2018-04-06T23:21:26.225" v="314"/>
        <pc:sldMkLst>
          <pc:docMk/>
          <pc:sldMk cId="3818992462" sldId="268"/>
        </pc:sldMkLst>
      </pc:sldChg>
      <pc:sldChg chg="modSp ord">
        <pc:chgData name="" userId="" providerId="" clId="Web-{CC4C6137-9014-499A-BDDD-8DDF83BF242A}" dt="2018-04-06T22:49:08.873" v="116"/>
        <pc:sldMkLst>
          <pc:docMk/>
          <pc:sldMk cId="566145949" sldId="269"/>
        </pc:sldMkLst>
        <pc:spChg chg="mod">
          <ac:chgData name="" userId="" providerId="" clId="Web-{CC4C6137-9014-499A-BDDD-8DDF83BF242A}" dt="2018-04-06T22:49:08.873" v="116"/>
          <ac:spMkLst>
            <pc:docMk/>
            <pc:sldMk cId="566145949" sldId="269"/>
            <ac:spMk id="3" creationId="{00000000-0000-0000-0000-000000000000}"/>
          </ac:spMkLst>
        </pc:spChg>
      </pc:sldChg>
      <pc:sldChg chg="del">
        <pc:chgData name="" userId="" providerId="" clId="Web-{CC4C6137-9014-499A-BDDD-8DDF83BF242A}" dt="2018-04-06T23:21:22.037" v="311"/>
        <pc:sldMkLst>
          <pc:docMk/>
          <pc:sldMk cId="1633800957" sldId="270"/>
        </pc:sldMkLst>
      </pc:sldChg>
      <pc:sldChg chg="del">
        <pc:chgData name="" userId="" providerId="" clId="Web-{CC4C6137-9014-499A-BDDD-8DDF83BF242A}" dt="2018-04-06T23:21:23.413" v="312"/>
        <pc:sldMkLst>
          <pc:docMk/>
          <pc:sldMk cId="1102324049" sldId="271"/>
        </pc:sldMkLst>
      </pc:sldChg>
      <pc:sldChg chg="del">
        <pc:chgData name="" userId="" providerId="" clId="Web-{CC4C6137-9014-499A-BDDD-8DDF83BF242A}" dt="2018-04-06T23:21:27.100" v="315"/>
        <pc:sldMkLst>
          <pc:docMk/>
          <pc:sldMk cId="1185590075" sldId="272"/>
        </pc:sldMkLst>
      </pc:sldChg>
      <pc:sldChg chg="modSp">
        <pc:chgData name="" userId="" providerId="" clId="Web-{CC4C6137-9014-499A-BDDD-8DDF83BF242A}" dt="2018-04-06T22:50:20.515" v="136"/>
        <pc:sldMkLst>
          <pc:docMk/>
          <pc:sldMk cId="411340879" sldId="275"/>
        </pc:sldMkLst>
        <pc:spChg chg="mod">
          <ac:chgData name="" userId="" providerId="" clId="Web-{CC4C6137-9014-499A-BDDD-8DDF83BF242A}" dt="2018-04-06T22:50:20.515" v="136"/>
          <ac:spMkLst>
            <pc:docMk/>
            <pc:sldMk cId="411340879" sldId="275"/>
            <ac:spMk id="3" creationId="{00000000-0000-0000-0000-000000000000}"/>
          </ac:spMkLst>
        </pc:spChg>
      </pc:sldChg>
      <pc:sldChg chg="delSp modSp delAnim">
        <pc:chgData name="" userId="" providerId="" clId="Web-{CC4C6137-9014-499A-BDDD-8DDF83BF242A}" dt="2018-04-06T22:55:50.152" v="167"/>
        <pc:sldMkLst>
          <pc:docMk/>
          <pc:sldMk cId="261062632" sldId="276"/>
        </pc:sldMkLst>
        <pc:spChg chg="del mod">
          <ac:chgData name="" userId="" providerId="" clId="Web-{CC4C6137-9014-499A-BDDD-8DDF83BF242A}" dt="2018-04-06T22:51:18.144" v="143"/>
          <ac:spMkLst>
            <pc:docMk/>
            <pc:sldMk cId="261062632" sldId="276"/>
            <ac:spMk id="6" creationId="{00000000-0000-0000-0000-000000000000}"/>
          </ac:spMkLst>
        </pc:spChg>
        <pc:spChg chg="mod">
          <ac:chgData name="" userId="" providerId="" clId="Web-{CC4C6137-9014-499A-BDDD-8DDF83BF242A}" dt="2018-04-06T22:55:50.152" v="167"/>
          <ac:spMkLst>
            <pc:docMk/>
            <pc:sldMk cId="261062632" sldId="276"/>
            <ac:spMk id="7" creationId="{00000000-0000-0000-0000-000000000000}"/>
          </ac:spMkLst>
        </pc:spChg>
        <pc:spChg chg="mod">
          <ac:chgData name="" userId="" providerId="" clId="Web-{CC4C6137-9014-499A-BDDD-8DDF83BF242A}" dt="2018-04-06T22:55:35.948" v="164"/>
          <ac:spMkLst>
            <pc:docMk/>
            <pc:sldMk cId="261062632" sldId="276"/>
            <ac:spMk id="8" creationId="{00000000-0000-0000-0000-000000000000}"/>
          </ac:spMkLst>
        </pc:spChg>
      </pc:sldChg>
      <pc:sldChg chg="modSp">
        <pc:chgData name="" userId="" providerId="" clId="Web-{CC4C6137-9014-499A-BDDD-8DDF83BF242A}" dt="2018-04-06T23:09:48.180" v="292"/>
        <pc:sldMkLst>
          <pc:docMk/>
          <pc:sldMk cId="898592293" sldId="278"/>
        </pc:sldMkLst>
        <pc:spChg chg="mod">
          <ac:chgData name="" userId="" providerId="" clId="Web-{CC4C6137-9014-499A-BDDD-8DDF83BF242A}" dt="2018-04-06T23:09:21.992" v="289"/>
          <ac:spMkLst>
            <pc:docMk/>
            <pc:sldMk cId="898592293" sldId="278"/>
            <ac:spMk id="3" creationId="{00000000-0000-0000-0000-000000000000}"/>
          </ac:spMkLst>
        </pc:spChg>
        <pc:spChg chg="mod">
          <ac:chgData name="" userId="" providerId="" clId="Web-{CC4C6137-9014-499A-BDDD-8DDF83BF242A}" dt="2018-04-06T23:09:48.180" v="292"/>
          <ac:spMkLst>
            <pc:docMk/>
            <pc:sldMk cId="898592293" sldId="278"/>
            <ac:spMk id="4" creationId="{00000000-0000-0000-0000-000000000000}"/>
          </ac:spMkLst>
        </pc:spChg>
        <pc:picChg chg="mod">
          <ac:chgData name="" userId="" providerId="" clId="Web-{CC4C6137-9014-499A-BDDD-8DDF83BF242A}" dt="2018-04-06T23:09:11.429" v="288"/>
          <ac:picMkLst>
            <pc:docMk/>
            <pc:sldMk cId="898592293" sldId="278"/>
            <ac:picMk id="9218" creationId="{00000000-0000-0000-0000-000000000000}"/>
          </ac:picMkLst>
        </pc:picChg>
      </pc:sldChg>
      <pc:sldChg chg="delSp modSp delAnim">
        <pc:chgData name="" userId="" providerId="" clId="Web-{CC4C6137-9014-499A-BDDD-8DDF83BF242A}" dt="2018-04-06T23:07:30.151" v="247"/>
        <pc:sldMkLst>
          <pc:docMk/>
          <pc:sldMk cId="368166613" sldId="279"/>
        </pc:sldMkLst>
        <pc:spChg chg="mod">
          <ac:chgData name="" userId="" providerId="" clId="Web-{CC4C6137-9014-499A-BDDD-8DDF83BF242A}" dt="2018-04-06T23:06:09.665" v="240"/>
          <ac:spMkLst>
            <pc:docMk/>
            <pc:sldMk cId="368166613" sldId="279"/>
            <ac:spMk id="6" creationId="{00000000-0000-0000-0000-000000000000}"/>
          </ac:spMkLst>
        </pc:spChg>
        <pc:spChg chg="mod">
          <ac:chgData name="" userId="" providerId="" clId="Web-{CC4C6137-9014-499A-BDDD-8DDF83BF242A}" dt="2018-04-06T23:06:36.541" v="242"/>
          <ac:spMkLst>
            <pc:docMk/>
            <pc:sldMk cId="368166613" sldId="279"/>
            <ac:spMk id="7" creationId="{00000000-0000-0000-0000-000000000000}"/>
          </ac:spMkLst>
        </pc:spChg>
        <pc:spChg chg="mod">
          <ac:chgData name="" userId="" providerId="" clId="Web-{CC4C6137-9014-499A-BDDD-8DDF83BF242A}" dt="2018-04-06T23:07:08.228" v="244"/>
          <ac:spMkLst>
            <pc:docMk/>
            <pc:sldMk cId="368166613" sldId="279"/>
            <ac:spMk id="8" creationId="{00000000-0000-0000-0000-000000000000}"/>
          </ac:spMkLst>
        </pc:spChg>
        <pc:spChg chg="mod">
          <ac:chgData name="" userId="" providerId="" clId="Web-{CC4C6137-9014-499A-BDDD-8DDF83BF242A}" dt="2018-04-06T23:07:19.119" v="245"/>
          <ac:spMkLst>
            <pc:docMk/>
            <pc:sldMk cId="368166613" sldId="279"/>
            <ac:spMk id="9" creationId="{00000000-0000-0000-0000-000000000000}"/>
          </ac:spMkLst>
        </pc:spChg>
        <pc:spChg chg="del mod">
          <ac:chgData name="" userId="" providerId="" clId="Web-{CC4C6137-9014-499A-BDDD-8DDF83BF242A}" dt="2018-04-06T23:04:40.392" v="234"/>
          <ac:spMkLst>
            <pc:docMk/>
            <pc:sldMk cId="368166613" sldId="279"/>
            <ac:spMk id="10" creationId="{00000000-0000-0000-0000-000000000000}"/>
          </ac:spMkLst>
        </pc:spChg>
        <pc:spChg chg="mod">
          <ac:chgData name="" userId="" providerId="" clId="Web-{CC4C6137-9014-499A-BDDD-8DDF83BF242A}" dt="2018-04-06T23:07:30.151" v="247"/>
          <ac:spMkLst>
            <pc:docMk/>
            <pc:sldMk cId="368166613" sldId="279"/>
            <ac:spMk id="11" creationId="{00000000-0000-0000-0000-000000000000}"/>
          </ac:spMkLst>
        </pc:spChg>
      </pc:sldChg>
      <pc:sldChg chg="modSp">
        <pc:chgData name="" userId="" providerId="" clId="Web-{CC4C6137-9014-499A-BDDD-8DDF83BF242A}" dt="2018-04-06T22:56:18.480" v="171"/>
        <pc:sldMkLst>
          <pc:docMk/>
          <pc:sldMk cId="3236636679" sldId="281"/>
        </pc:sldMkLst>
        <pc:spChg chg="mod">
          <ac:chgData name="" userId="" providerId="" clId="Web-{CC4C6137-9014-499A-BDDD-8DDF83BF242A}" dt="2018-04-06T22:56:16.277" v="170"/>
          <ac:spMkLst>
            <pc:docMk/>
            <pc:sldMk cId="3236636679" sldId="281"/>
            <ac:spMk id="4" creationId="{00000000-0000-0000-0000-000000000000}"/>
          </ac:spMkLst>
        </pc:spChg>
        <pc:spChg chg="mod">
          <ac:chgData name="" userId="" providerId="" clId="Web-{CC4C6137-9014-499A-BDDD-8DDF83BF242A}" dt="2018-04-06T22:56:18.480" v="171"/>
          <ac:spMkLst>
            <pc:docMk/>
            <pc:sldMk cId="3236636679" sldId="281"/>
            <ac:spMk id="5" creationId="{00000000-0000-0000-0000-000000000000}"/>
          </ac:spMkLst>
        </pc:spChg>
        <pc:spChg chg="mod">
          <ac:chgData name="" userId="" providerId="" clId="Web-{CC4C6137-9014-499A-BDDD-8DDF83BF242A}" dt="2018-04-06T22:54:18.084" v="156"/>
          <ac:spMkLst>
            <pc:docMk/>
            <pc:sldMk cId="3236636679" sldId="281"/>
            <ac:spMk id="6" creationId="{00000000-0000-0000-0000-000000000000}"/>
          </ac:spMkLst>
        </pc:spChg>
        <pc:spChg chg="mod">
          <ac:chgData name="" userId="" providerId="" clId="Web-{CC4C6137-9014-499A-BDDD-8DDF83BF242A}" dt="2018-04-06T22:56:03.589" v="168"/>
          <ac:spMkLst>
            <pc:docMk/>
            <pc:sldMk cId="3236636679" sldId="281"/>
            <ac:spMk id="7" creationId="{00000000-0000-0000-0000-000000000000}"/>
          </ac:spMkLst>
        </pc:spChg>
      </pc:sldChg>
      <pc:sldChg chg="modSp">
        <pc:chgData name="" userId="" providerId="" clId="Web-{CC4C6137-9014-499A-BDDD-8DDF83BF242A}" dt="2018-04-06T23:03:43.089" v="223"/>
        <pc:sldMkLst>
          <pc:docMk/>
          <pc:sldMk cId="3097861898" sldId="282"/>
        </pc:sldMkLst>
        <pc:spChg chg="mod">
          <ac:chgData name="" userId="" providerId="" clId="Web-{CC4C6137-9014-499A-BDDD-8DDF83BF242A}" dt="2018-04-06T23:02:07.626" v="208"/>
          <ac:spMkLst>
            <pc:docMk/>
            <pc:sldMk cId="3097861898" sldId="282"/>
            <ac:spMk id="5" creationId="{00000000-0000-0000-0000-000000000000}"/>
          </ac:spMkLst>
        </pc:spChg>
        <pc:spChg chg="mod">
          <ac:chgData name="" userId="" providerId="" clId="Web-{CC4C6137-9014-499A-BDDD-8DDF83BF242A}" dt="2018-04-06T23:03:43.089" v="223"/>
          <ac:spMkLst>
            <pc:docMk/>
            <pc:sldMk cId="3097861898" sldId="282"/>
            <ac:spMk id="6" creationId="{00000000-0000-0000-0000-000000000000}"/>
          </ac:spMkLst>
        </pc:spChg>
        <pc:spChg chg="mod">
          <ac:chgData name="" userId="" providerId="" clId="Web-{CC4C6137-9014-499A-BDDD-8DDF83BF242A}" dt="2018-04-06T23:02:38.892" v="217"/>
          <ac:spMkLst>
            <pc:docMk/>
            <pc:sldMk cId="3097861898" sldId="282"/>
            <ac:spMk id="7" creationId="{00000000-0000-0000-0000-000000000000}"/>
          </ac:spMkLst>
        </pc:spChg>
      </pc:sldChg>
      <pc:sldChg chg="del">
        <pc:chgData name="" userId="" providerId="" clId="Web-{CC4C6137-9014-499A-BDDD-8DDF83BF242A}" dt="2018-04-06T23:21:25.459" v="313"/>
        <pc:sldMkLst>
          <pc:docMk/>
          <pc:sldMk cId="306456168" sldId="284"/>
        </pc:sldMkLst>
      </pc:sldChg>
      <pc:sldChg chg="modSp">
        <pc:chgData name="" userId="" providerId="" clId="Web-{CC4C6137-9014-499A-BDDD-8DDF83BF242A}" dt="2018-04-06T23:21:10.725" v="310"/>
        <pc:sldMkLst>
          <pc:docMk/>
          <pc:sldMk cId="2399834992" sldId="285"/>
        </pc:sldMkLst>
        <pc:spChg chg="mod">
          <ac:chgData name="" userId="" providerId="" clId="Web-{CC4C6137-9014-499A-BDDD-8DDF83BF242A}" dt="2018-04-06T23:21:10.725" v="310"/>
          <ac:spMkLst>
            <pc:docMk/>
            <pc:sldMk cId="2399834992" sldId="285"/>
            <ac:spMk id="3" creationId="{86D5703E-F75C-4D90-81F9-65EB42E2499F}"/>
          </ac:spMkLst>
        </pc:spChg>
      </pc:sldChg>
    </pc:docChg>
  </pc:docChgLst>
  <pc:docChgLst>
    <pc:chgData clId="Web-{6655CFCC-DDA8-406D-91FF-E6AAD33FF178}"/>
    <pc:docChg chg="modSld sldOrd">
      <pc:chgData name="" userId="" providerId="" clId="Web-{6655CFCC-DDA8-406D-91FF-E6AAD33FF178}" dt="2018-04-06T13:41:13.511" v="102"/>
      <pc:docMkLst>
        <pc:docMk/>
      </pc:docMkLst>
      <pc:sldChg chg="mod modShow">
        <pc:chgData name="" userId="" providerId="" clId="Web-{6655CFCC-DDA8-406D-91FF-E6AAD33FF178}" dt="2018-04-06T13:38:05.066" v="7"/>
        <pc:sldMkLst>
          <pc:docMk/>
          <pc:sldMk cId="3818992462" sldId="268"/>
        </pc:sldMkLst>
      </pc:sldChg>
      <pc:sldChg chg="modSp ord">
        <pc:chgData name="" userId="" providerId="" clId="Web-{6655CFCC-DDA8-406D-91FF-E6AAD33FF178}" dt="2018-04-06T13:38:37.552" v="11"/>
        <pc:sldMkLst>
          <pc:docMk/>
          <pc:sldMk cId="566145949" sldId="269"/>
        </pc:sldMkLst>
        <pc:spChg chg="mod">
          <ac:chgData name="" userId="" providerId="" clId="Web-{6655CFCC-DDA8-406D-91FF-E6AAD33FF178}" dt="2018-04-06T13:38:37.552" v="11"/>
          <ac:spMkLst>
            <pc:docMk/>
            <pc:sldMk cId="566145949" sldId="269"/>
            <ac:spMk id="3" creationId="{00000000-0000-0000-0000-000000000000}"/>
          </ac:spMkLst>
        </pc:spChg>
      </pc:sldChg>
      <pc:sldChg chg="mod modShow">
        <pc:chgData name="" userId="" providerId="" clId="Web-{6655CFCC-DDA8-406D-91FF-E6AAD33FF178}" dt="2018-04-06T13:37:45.956" v="5"/>
        <pc:sldMkLst>
          <pc:docMk/>
          <pc:sldMk cId="1633800957" sldId="270"/>
        </pc:sldMkLst>
      </pc:sldChg>
      <pc:sldChg chg="mod modShow">
        <pc:chgData name="" userId="" providerId="" clId="Web-{6655CFCC-DDA8-406D-91FF-E6AAD33FF178}" dt="2018-04-06T13:37:51.785" v="6"/>
        <pc:sldMkLst>
          <pc:docMk/>
          <pc:sldMk cId="1102324049" sldId="271"/>
        </pc:sldMkLst>
      </pc:sldChg>
      <pc:sldChg chg="mod modShow">
        <pc:chgData name="" userId="" providerId="" clId="Web-{6655CFCC-DDA8-406D-91FF-E6AAD33FF178}" dt="2018-04-06T13:38:08.550" v="8"/>
        <pc:sldMkLst>
          <pc:docMk/>
          <pc:sldMk cId="1185590075" sldId="272"/>
        </pc:sldMkLst>
      </pc:sldChg>
      <pc:sldChg chg="modSp">
        <pc:chgData name="" userId="" providerId="" clId="Web-{6655CFCC-DDA8-406D-91FF-E6AAD33FF178}" dt="2018-04-06T13:38:53.568" v="18"/>
        <pc:sldMkLst>
          <pc:docMk/>
          <pc:sldMk cId="2008538362" sldId="274"/>
        </pc:sldMkLst>
        <pc:spChg chg="mod">
          <ac:chgData name="" userId="" providerId="" clId="Web-{6655CFCC-DDA8-406D-91FF-E6AAD33FF178}" dt="2018-04-06T13:38:53.568" v="18"/>
          <ac:spMkLst>
            <pc:docMk/>
            <pc:sldMk cId="2008538362" sldId="274"/>
            <ac:spMk id="3" creationId="{00000000-0000-0000-0000-000000000000}"/>
          </ac:spMkLst>
        </pc:spChg>
      </pc:sldChg>
      <pc:sldChg chg="modSp">
        <pc:chgData name="" userId="" providerId="" clId="Web-{6655CFCC-DDA8-406D-91FF-E6AAD33FF178}" dt="2018-04-06T13:41:13.511" v="102"/>
        <pc:sldMkLst>
          <pc:docMk/>
          <pc:sldMk cId="898592293" sldId="278"/>
        </pc:sldMkLst>
        <pc:spChg chg="mod">
          <ac:chgData name="" userId="" providerId="" clId="Web-{6655CFCC-DDA8-406D-91FF-E6AAD33FF178}" dt="2018-04-06T13:40:43.678" v="97"/>
          <ac:spMkLst>
            <pc:docMk/>
            <pc:sldMk cId="898592293" sldId="278"/>
            <ac:spMk id="3" creationId="{00000000-0000-0000-0000-000000000000}"/>
          </ac:spMkLst>
        </pc:spChg>
        <pc:spChg chg="mod">
          <ac:chgData name="" userId="" providerId="" clId="Web-{6655CFCC-DDA8-406D-91FF-E6AAD33FF178}" dt="2018-04-06T13:41:13.511" v="102"/>
          <ac:spMkLst>
            <pc:docMk/>
            <pc:sldMk cId="898592293" sldId="278"/>
            <ac:spMk id="4" creationId="{00000000-0000-0000-0000-000000000000}"/>
          </ac:spMkLst>
        </pc:spChg>
      </pc:sldChg>
      <pc:sldChg chg="modSp">
        <pc:chgData name="" userId="" providerId="" clId="Web-{6655CFCC-DDA8-406D-91FF-E6AAD33FF178}" dt="2018-04-06T13:37:33.972" v="4"/>
        <pc:sldMkLst>
          <pc:docMk/>
          <pc:sldMk cId="3153168396" sldId="283"/>
        </pc:sldMkLst>
        <pc:spChg chg="mod">
          <ac:chgData name="" userId="" providerId="" clId="Web-{6655CFCC-DDA8-406D-91FF-E6AAD33FF178}" dt="2018-04-06T13:37:33.972" v="4"/>
          <ac:spMkLst>
            <pc:docMk/>
            <pc:sldMk cId="3153168396" sldId="283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DE0475-71E2-4B67-93FD-89869287B2AA}" type="datetimeFigureOut">
              <a:rPr lang="en-AU" smtClean="0"/>
              <a:t>15/05/2018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375950-2C4A-4201-B0E4-E172E51873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37324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C266E-3884-4859-A3ED-8E87950F0A5E}" type="slidenum">
              <a:rPr lang="en-AU" smtClean="0">
                <a:solidFill>
                  <a:prstClr val="black"/>
                </a:solidFill>
              </a:rPr>
              <a:pPr/>
              <a:t>1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6784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AU" dirty="0" smtClean="0"/>
              <a:t>Person nominated as </a:t>
            </a:r>
            <a:r>
              <a:rPr lang="en-AU" dirty="0" err="1" smtClean="0"/>
              <a:t>std</a:t>
            </a:r>
            <a:r>
              <a:rPr lang="en-AU" dirty="0" smtClean="0"/>
              <a:t> counsellor was often DoS, Head teacher, student services</a:t>
            </a:r>
            <a:r>
              <a:rPr lang="en-AU" baseline="0" dirty="0" smtClean="0"/>
              <a:t> staff. Many of these people have undertaken short training courses, such a MH First Aid. </a:t>
            </a:r>
          </a:p>
          <a:p>
            <a:pPr marL="228600" indent="-228600">
              <a:buAutoNum type="arabicPeriod"/>
            </a:pPr>
            <a:r>
              <a:rPr lang="en-AU" baseline="0" dirty="0" smtClean="0"/>
              <a:t>3. Stigma related to different cultural paradigms of dealing with mental health and comments indicate also that </a:t>
            </a:r>
            <a:r>
              <a:rPr lang="en-AU" baseline="0" dirty="0" err="1" smtClean="0"/>
              <a:t>Ss</a:t>
            </a:r>
            <a:r>
              <a:rPr lang="en-AU" baseline="0" dirty="0" smtClean="0"/>
              <a:t> are fearful that disclosure may mean they are sent home.</a:t>
            </a:r>
          </a:p>
          <a:p>
            <a:pPr marL="228600" indent="-228600">
              <a:buAutoNum type="arabicPeriod"/>
            </a:pPr>
            <a:r>
              <a:rPr lang="en-AU" baseline="0" dirty="0" smtClean="0"/>
              <a:t>4. Access to counselling staff in a timely way – wait periods; and smaller colleges are stretched for human resources (takes up a lot of time)</a:t>
            </a:r>
          </a:p>
          <a:p>
            <a:pPr marL="228600" indent="-228600">
              <a:buAutoNum type="arabicPeriod"/>
            </a:pPr>
            <a:endParaRPr lang="en-AU" baseline="0" dirty="0" smtClean="0"/>
          </a:p>
          <a:p>
            <a:pPr marL="228600" indent="-228600">
              <a:buAutoNum type="arabicPeriod"/>
            </a:pPr>
            <a:endParaRPr lang="en-AU" dirty="0" smtClean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75950-2C4A-4201-B0E4-E172E5187308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760982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Holistic</a:t>
            </a:r>
            <a:r>
              <a:rPr lang="en-AU" baseline="0" dirty="0" smtClean="0"/>
              <a:t> and coordinated team approach with clearly defined roles</a:t>
            </a:r>
            <a:endParaRPr lang="en-AU" dirty="0" smtClean="0"/>
          </a:p>
          <a:p>
            <a:r>
              <a:rPr lang="en-AU" dirty="0" smtClean="0"/>
              <a:t>+Orientation docs for staff include</a:t>
            </a:r>
            <a:r>
              <a:rPr lang="en-AU" baseline="0" dirty="0" smtClean="0"/>
              <a:t> info. about MH procedures/Macquarie </a:t>
            </a:r>
            <a:r>
              <a:rPr lang="en-AU" baseline="0" dirty="0" err="1" smtClean="0"/>
              <a:t>Uni</a:t>
            </a:r>
            <a:r>
              <a:rPr lang="en-AU" baseline="0" dirty="0" smtClean="0"/>
              <a:t> twice a year seminars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75950-2C4A-4201-B0E4-E172E5187308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804244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Written policy – there will be clearly articulated written policy for staff and for students outlining how the college addresses mental health issues.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 half of respondents have a policy</a:t>
            </a:r>
            <a:r>
              <a:rPr lang="en-A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statement for responding to MH issues.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dirty="0" smtClean="0"/>
              <a:t>35% colleges - no firm policy around confidentiality</a:t>
            </a:r>
            <a:r>
              <a:rPr lang="en-AU" sz="1100" dirty="0" smtClean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Early identification</a:t>
            </a:r>
            <a:r>
              <a:rPr lang="en-A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leads to more effective intervention.</a:t>
            </a:r>
            <a:endParaRPr lang="en-A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75950-2C4A-4201-B0E4-E172E5187308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72174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dirty="0" smtClean="0">
                <a:solidFill>
                  <a:srgbClr val="000000"/>
                </a:solidFill>
              </a:rPr>
              <a:t>Consistent reinforcement across range of media and via TEACHERS</a:t>
            </a:r>
            <a:r>
              <a:rPr lang="en-AU" baseline="0" dirty="0" smtClean="0"/>
              <a:t> </a:t>
            </a:r>
            <a:r>
              <a:rPr lang="en-AU" baseline="0" dirty="0"/>
              <a:t>- Back of toilet doors, tips of the week, mental health </a:t>
            </a:r>
            <a:r>
              <a:rPr lang="en-AU" baseline="0" dirty="0" smtClean="0"/>
              <a:t>newsletters/emails.</a:t>
            </a:r>
          </a:p>
          <a:p>
            <a:r>
              <a:rPr lang="en-AU" sz="1200" dirty="0" smtClean="0"/>
              <a:t>RUOK? Day, Mental Health Month, MH workshops at exam time</a:t>
            </a:r>
          </a:p>
          <a:p>
            <a:r>
              <a:rPr lang="en-AU" sz="1200" dirty="0" smtClean="0">
                <a:cs typeface="Calibri"/>
              </a:rPr>
              <a:t>Accessibility of </a:t>
            </a:r>
            <a:r>
              <a:rPr lang="en-AU" sz="1200" dirty="0" err="1" smtClean="0">
                <a:cs typeface="Calibri"/>
              </a:rPr>
              <a:t>counsellling</a:t>
            </a:r>
            <a:r>
              <a:rPr lang="en-AU" sz="1200" dirty="0" smtClean="0">
                <a:cs typeface="Calibri"/>
              </a:rPr>
              <a:t> </a:t>
            </a:r>
            <a:endParaRPr lang="en-AU" sz="12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75950-2C4A-4201-B0E4-E172E5187308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016430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Be proactive with training at your institution</a:t>
            </a:r>
          </a:p>
          <a:p>
            <a:r>
              <a:rPr lang="en-AU" dirty="0" smtClean="0"/>
              <a:t>MH</a:t>
            </a:r>
            <a:r>
              <a:rPr lang="en-AU" baseline="0" dirty="0" smtClean="0"/>
              <a:t> is everyone’s business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75950-2C4A-4201-B0E4-E172E5187308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402057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C266E-3884-4859-A3ED-8E87950F0A5E}" type="slidenum">
              <a:rPr lang="en-AU" smtClean="0">
                <a:solidFill>
                  <a:prstClr val="black"/>
                </a:solidFill>
              </a:rPr>
              <a:pPr/>
              <a:t>22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93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75950-2C4A-4201-B0E4-E172E5187308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489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21C63-6E2B-4989-B4CA-B08C29C75188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7983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AU" dirty="0"/>
              <a:t>Why this topic?</a:t>
            </a:r>
          </a:p>
        </p:txBody>
      </p:sp>
      <p:sp>
        <p:nvSpPr>
          <p:cNvPr id="72707" name="Slide Number Placeholder 3"/>
          <p:cNvSpPr txBox="1">
            <a:spLocks noGrp="1"/>
          </p:cNvSpPr>
          <p:nvPr/>
        </p:nvSpPr>
        <p:spPr bwMode="auto">
          <a:xfrm>
            <a:off x="3884546" y="8684974"/>
            <a:ext cx="2971853" cy="457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15082A-CA8B-48FA-ABC1-A975BA324832}" type="slidenum">
              <a:rPr kumimoji="0" lang="en-A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38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200" dirty="0" smtClean="0"/>
              <a:t>Language barriers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1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200" dirty="0" smtClean="0"/>
              <a:t>Displacement from family, religion, culture, social networks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1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200" dirty="0" smtClean="0"/>
              <a:t>Cultural adaption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1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200" dirty="0" smtClean="0"/>
              <a:t>Adapting to new academic culture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1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200" dirty="0" smtClean="0"/>
              <a:t>Social isolation – difficulty forming local friendships, no sense of belonging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1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200" dirty="0" smtClean="0"/>
              <a:t>Mismatch between expectations and reality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1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200" dirty="0" smtClean="0"/>
              <a:t>Financial hardship</a:t>
            </a:r>
          </a:p>
          <a:p>
            <a:endParaRPr lang="en-AU" sz="1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200" dirty="0" smtClean="0"/>
              <a:t>Employability in Aust.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75950-2C4A-4201-B0E4-E172E5187308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86843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Exploitation by employers and landlords</a:t>
            </a:r>
            <a:r>
              <a:rPr lang="en-AU" baseline="0" dirty="0" smtClean="0"/>
              <a:t>       -----     </a:t>
            </a:r>
            <a:r>
              <a:rPr lang="en-AU" dirty="0" smtClean="0"/>
              <a:t>Racism, assault, harassment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75950-2C4A-4201-B0E4-E172E5187308}" type="slidenum">
              <a:rPr lang="en-AU" smtClean="0">
                <a:solidFill>
                  <a:prstClr val="black"/>
                </a:solidFill>
              </a:rPr>
              <a:pPr/>
              <a:t>7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29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Note here about larger and smaller providers. L</a:t>
            </a:r>
            <a:r>
              <a:rPr lang="en-AU" baseline="0" dirty="0"/>
              <a:t>arger institutions often have in-house student counsellors or access to university counsellors and psychologists. Other smaller providers do not have specialist staff and cite that they outsource counselling and psychological services. 40% of colleges do not employ a professional counsellor.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75950-2C4A-4201-B0E4-E172E5187308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208183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All</a:t>
            </a:r>
            <a:r>
              <a:rPr lang="en-AU" baseline="0" dirty="0"/>
              <a:t> of these issues would interfere with the students’ study goals and their well-being whilst in Australia. Some of these issues may have ripple effects on other students – acting out, trauma of assisting a friend. Interesting to note internet/gaming addiction and domestic violence  higher than substance abuse. Can inform staff training focuses and connection to outsourced services.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75950-2C4A-4201-B0E4-E172E5187308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05104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15 mins in. 5 mins for Q discussion. 3 mins for FB.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75950-2C4A-4201-B0E4-E172E5187308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96572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04CD6-3E94-4518-86A1-8EC07CDA5B5A}" type="datetimeFigureOut">
              <a:rPr lang="en-AU" smtClean="0"/>
              <a:t>15/05/2018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2ADB8-2E1E-47A9-B86C-2B741F64803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25304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04CD6-3E94-4518-86A1-8EC07CDA5B5A}" type="datetimeFigureOut">
              <a:rPr lang="en-AU" smtClean="0"/>
              <a:t>15/05/2018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2ADB8-2E1E-47A9-B86C-2B741F64803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23002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04CD6-3E94-4518-86A1-8EC07CDA5B5A}" type="datetimeFigureOut">
              <a:rPr lang="en-AU" smtClean="0"/>
              <a:t>15/05/2018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2ADB8-2E1E-47A9-B86C-2B741F64803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1888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ky Blu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167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95AE4-702C-475D-9F11-30B9EED2C4A1}" type="datetime1">
              <a:rPr lang="en-AU" smtClean="0">
                <a:solidFill>
                  <a:prstClr val="black"/>
                </a:solidFill>
              </a:rPr>
              <a:pPr/>
              <a:t>15/05/2018</a:t>
            </a:fld>
            <a:endParaRPr lang="en-A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04792-1901-4545-ABA5-412F98A7DE55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617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25512" r="285" b="1"/>
          <a:stretch/>
        </p:blipFill>
        <p:spPr>
          <a:xfrm>
            <a:off x="0" y="13855"/>
            <a:ext cx="5809991" cy="656161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274287" y="3430800"/>
            <a:ext cx="2322513" cy="647700"/>
          </a:xfrm>
        </p:spPr>
        <p:txBody>
          <a:bodyPr/>
          <a:lstStyle>
            <a:lvl1pPr marL="0" indent="0" algn="r">
              <a:spcBef>
                <a:spcPts val="0"/>
              </a:spcBef>
              <a:buFontTx/>
              <a:buNone/>
              <a:defRPr sz="1600" baseline="0"/>
            </a:lvl1pPr>
          </a:lstStyle>
          <a:p>
            <a:pPr lvl="0"/>
            <a:r>
              <a:rPr lang="en-US" dirty="0"/>
              <a:t>Enter Author name here</a:t>
            </a:r>
          </a:p>
        </p:txBody>
      </p:sp>
      <p:sp>
        <p:nvSpPr>
          <p:cNvPr id="9" name="Date Placeholder 8"/>
          <p:cNvSpPr txBox="1">
            <a:spLocks/>
          </p:cNvSpPr>
          <p:nvPr userDrawn="1"/>
        </p:nvSpPr>
        <p:spPr>
          <a:xfrm>
            <a:off x="6274800" y="4078800"/>
            <a:ext cx="232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600" dirty="0">
                <a:solidFill>
                  <a:srgbClr val="231F20"/>
                </a:solidFill>
              </a:rPr>
              <a:t>25 March, 2012</a:t>
            </a:r>
          </a:p>
        </p:txBody>
      </p:sp>
      <p:sp>
        <p:nvSpPr>
          <p:cNvPr id="10" name="Title 13"/>
          <p:cNvSpPr>
            <a:spLocks noGrp="1"/>
          </p:cNvSpPr>
          <p:nvPr>
            <p:ph type="title"/>
          </p:nvPr>
        </p:nvSpPr>
        <p:spPr>
          <a:xfrm>
            <a:off x="6274800" y="630000"/>
            <a:ext cx="2322000" cy="1583382"/>
          </a:xfrm>
        </p:spPr>
        <p:txBody>
          <a:bodyPr anchor="t" anchorCtr="0">
            <a:noAutofit/>
          </a:bodyPr>
          <a:lstStyle>
            <a:lvl1pPr algn="r">
              <a:defRPr sz="2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513" y="5126599"/>
            <a:ext cx="2038943" cy="142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4579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9"/>
          <p:cNvSpPr>
            <a:spLocks noGrp="1"/>
          </p:cNvSpPr>
          <p:nvPr>
            <p:ph type="title" hasCustomPrompt="1"/>
          </p:nvPr>
        </p:nvSpPr>
        <p:spPr>
          <a:xfrm>
            <a:off x="2901600" y="1706400"/>
            <a:ext cx="5414400" cy="1724400"/>
          </a:xfrm>
        </p:spPr>
        <p:txBody>
          <a:bodyPr lIns="0" tIns="0" rIns="108000" bIns="108000" anchor="t" anchorCtr="0">
            <a:noAutofit/>
          </a:bodyPr>
          <a:lstStyle>
            <a:lvl1pPr algn="l">
              <a:defRPr sz="3100" b="1" kern="1400" spc="20" baseline="0"/>
            </a:lvl1pPr>
          </a:lstStyle>
          <a:p>
            <a:r>
              <a:rPr lang="en-US" dirty="0"/>
              <a:t>Section title goes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291851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_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7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6995120" cy="936625"/>
          </a:xfrm>
        </p:spPr>
        <p:txBody>
          <a:bodyPr vert="horz" lIns="0" tIns="0" rIns="0" bIns="0" rtlCol="0" anchor="ctr">
            <a:normAutofit/>
          </a:bodyPr>
          <a:lstStyle>
            <a:lvl1pPr>
              <a:defRPr lang="en-AU" dirty="0"/>
            </a:lvl1pPr>
          </a:lstStyle>
          <a:p>
            <a:pPr lvl="0"/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0FC6E-0AC1-451A-A3F6-2EE3C8F176D0}" type="datetime1">
              <a:rPr lang="en-AU" smtClean="0">
                <a:solidFill>
                  <a:srgbClr val="231F20"/>
                </a:solidFill>
              </a:rPr>
              <a:pPr/>
              <a:t>15/05/2018</a:t>
            </a:fld>
            <a:endParaRPr lang="en-AU">
              <a:solidFill>
                <a:srgbClr val="231F2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srgbClr val="231F2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04792-1901-4545-ABA5-412F98A7DE55}" type="slidenum">
              <a:rPr lang="en-AU" smtClean="0">
                <a:solidFill>
                  <a:srgbClr val="231F20"/>
                </a:solidFill>
              </a:rPr>
              <a:pPr/>
              <a:t>‹#›</a:t>
            </a:fld>
            <a:endParaRPr lang="en-AU">
              <a:solidFill>
                <a:srgbClr val="231F2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68313" y="1628775"/>
            <a:ext cx="8226425" cy="4537075"/>
          </a:xfrm>
        </p:spPr>
        <p:txBody>
          <a:bodyPr/>
          <a:lstStyle>
            <a:lvl1pPr>
              <a:buClr>
                <a:schemeClr val="accent5"/>
              </a:buClr>
              <a:defRPr/>
            </a:lvl1pPr>
            <a:lvl2pPr>
              <a:buClr>
                <a:schemeClr val="accent5"/>
              </a:buClr>
              <a:defRPr/>
            </a:lvl2pPr>
            <a:lvl3pPr>
              <a:buClr>
                <a:schemeClr val="accent5"/>
              </a:buClr>
              <a:defRPr/>
            </a:lvl3pPr>
            <a:lvl4pPr marL="1440000"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448531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_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7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06145-6DA1-462F-9BF1-16986E9093D3}" type="datetime1">
              <a:rPr lang="en-AU" smtClean="0">
                <a:solidFill>
                  <a:srgbClr val="231F20"/>
                </a:solidFill>
              </a:rPr>
              <a:pPr/>
              <a:t>15/05/2018</a:t>
            </a:fld>
            <a:endParaRPr lang="en-AU">
              <a:solidFill>
                <a:srgbClr val="231F2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srgbClr val="231F2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04792-1901-4545-ABA5-412F98A7DE55}" type="slidenum">
              <a:rPr lang="en-AU" smtClean="0">
                <a:solidFill>
                  <a:srgbClr val="231F20"/>
                </a:solidFill>
              </a:rPr>
              <a:pPr/>
              <a:t>‹#›</a:t>
            </a:fld>
            <a:endParaRPr lang="en-AU">
              <a:solidFill>
                <a:srgbClr val="231F2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68313" y="1628775"/>
            <a:ext cx="4025900" cy="4537075"/>
          </a:xfrm>
        </p:spPr>
        <p:txBody>
          <a:bodyPr/>
          <a:lstStyle>
            <a:lvl1pPr>
              <a:buClr>
                <a:schemeClr val="accent5"/>
              </a:buClr>
              <a:defRPr/>
            </a:lvl1pPr>
            <a:lvl2pPr>
              <a:buClr>
                <a:schemeClr val="accent5"/>
              </a:buClr>
              <a:defRPr/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79950" y="1628775"/>
            <a:ext cx="4014788" cy="4537075"/>
          </a:xfrm>
        </p:spPr>
        <p:txBody>
          <a:bodyPr/>
          <a:lstStyle>
            <a:lvl1pPr>
              <a:buClr>
                <a:schemeClr val="accent5"/>
              </a:buClr>
              <a:defRPr/>
            </a:lvl1pPr>
            <a:lvl2pPr>
              <a:buClr>
                <a:schemeClr val="accent5"/>
              </a:buClr>
              <a:defRPr/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025816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7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9210C-E747-48D7-8A43-E4BDB31EFB6E}" type="datetime1">
              <a:rPr lang="en-AU" smtClean="0">
                <a:solidFill>
                  <a:srgbClr val="231F20"/>
                </a:solidFill>
              </a:rPr>
              <a:pPr/>
              <a:t>15/05/2018</a:t>
            </a:fld>
            <a:endParaRPr lang="en-AU">
              <a:solidFill>
                <a:srgbClr val="231F2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srgbClr val="231F2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04792-1901-4545-ABA5-412F98A7DE55}" type="slidenum">
              <a:rPr lang="en-AU" smtClean="0">
                <a:solidFill>
                  <a:srgbClr val="231F20"/>
                </a:solidFill>
              </a:rPr>
              <a:pPr/>
              <a:t>‹#›</a:t>
            </a:fld>
            <a:endParaRPr lang="en-AU">
              <a:solidFill>
                <a:srgbClr val="231F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112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2901600" y="1706400"/>
            <a:ext cx="5414400" cy="1724400"/>
          </a:xfrm>
        </p:spPr>
        <p:txBody>
          <a:bodyPr vert="horz" lIns="0" tIns="0" rIns="108000" bIns="108000" rtlCol="0" anchor="t" anchorCtr="0">
            <a:noAutofit/>
          </a:bodyPr>
          <a:lstStyle>
            <a:lvl1pPr>
              <a:defRPr lang="en-AU" sz="3100" b="1" kern="1400" spc="20" baseline="0" dirty="0"/>
            </a:lvl1pPr>
          </a:lstStyle>
          <a:p>
            <a:pPr lvl="0"/>
            <a:r>
              <a:rPr lang="en-US" dirty="0"/>
              <a:t>Section title goes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2551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_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167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6995120" cy="936625"/>
          </a:xfrm>
        </p:spPr>
        <p:txBody>
          <a:bodyPr lIns="0" tIns="0" rIns="0" bIns="0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64FB6D-8DD5-4F48-AB6D-936F2A8E9EF4}" type="datetime1">
              <a:rPr lang="en-AU" smtClean="0">
                <a:solidFill>
                  <a:srgbClr val="231F20"/>
                </a:solidFill>
              </a:rPr>
              <a:pPr/>
              <a:t>15/05/2018</a:t>
            </a:fld>
            <a:endParaRPr lang="en-AU" dirty="0">
              <a:solidFill>
                <a:srgbClr val="231F2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AU" dirty="0">
              <a:solidFill>
                <a:srgbClr val="231F2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F904792-1901-4545-ABA5-412F98A7DE55}" type="slidenum">
              <a:rPr lang="en-AU" smtClean="0">
                <a:solidFill>
                  <a:srgbClr val="231F20"/>
                </a:solidFill>
              </a:rPr>
              <a:pPr/>
              <a:t>‹#›</a:t>
            </a:fld>
            <a:endParaRPr lang="en-AU">
              <a:solidFill>
                <a:srgbClr val="231F2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68313" y="1628775"/>
            <a:ext cx="8226425" cy="4537075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 marL="1440000"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89325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04CD6-3E94-4518-86A1-8EC07CDA5B5A}" type="datetimeFigureOut">
              <a:rPr lang="en-AU" smtClean="0"/>
              <a:t>15/05/2018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2ADB8-2E1E-47A9-B86C-2B741F64803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846140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_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167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DF799-43A2-45A0-B9A5-B2A105AF5919}" type="datetime1">
              <a:rPr lang="en-AU" smtClean="0">
                <a:solidFill>
                  <a:srgbClr val="231F20"/>
                </a:solidFill>
              </a:rPr>
              <a:pPr/>
              <a:t>15/05/2018</a:t>
            </a:fld>
            <a:endParaRPr lang="en-AU">
              <a:solidFill>
                <a:srgbClr val="231F2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srgbClr val="231F2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04792-1901-4545-ABA5-412F98A7DE55}" type="slidenum">
              <a:rPr lang="en-AU" smtClean="0">
                <a:solidFill>
                  <a:srgbClr val="231F20"/>
                </a:solidFill>
              </a:rPr>
              <a:pPr/>
              <a:t>‹#›</a:t>
            </a:fld>
            <a:endParaRPr lang="en-AU">
              <a:solidFill>
                <a:srgbClr val="231F2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68313" y="1628775"/>
            <a:ext cx="4025900" cy="4537075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 marL="1440000"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79950" y="1628775"/>
            <a:ext cx="4014788" cy="4537075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 marL="1440000"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818615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167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0DF75-CBBB-475A-8873-B52C0BC5E9B8}" type="datetime1">
              <a:rPr lang="en-AU" smtClean="0">
                <a:solidFill>
                  <a:srgbClr val="231F20"/>
                </a:solidFill>
              </a:rPr>
              <a:pPr/>
              <a:t>15/05/2018</a:t>
            </a:fld>
            <a:endParaRPr lang="en-AU">
              <a:solidFill>
                <a:srgbClr val="231F2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srgbClr val="231F2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04792-1901-4545-ABA5-412F98A7DE55}" type="slidenum">
              <a:rPr lang="en-AU" smtClean="0">
                <a:solidFill>
                  <a:srgbClr val="231F20"/>
                </a:solidFill>
              </a:rPr>
              <a:pPr/>
              <a:t>‹#›</a:t>
            </a:fld>
            <a:endParaRPr lang="en-AU">
              <a:solidFill>
                <a:srgbClr val="231F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8447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um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2901600" y="1706400"/>
            <a:ext cx="5414400" cy="1724400"/>
          </a:xfrm>
        </p:spPr>
        <p:txBody>
          <a:bodyPr vert="horz" lIns="0" tIns="0" rIns="108000" bIns="108000" rtlCol="0" anchor="t" anchorCtr="0">
            <a:noAutofit/>
          </a:bodyPr>
          <a:lstStyle>
            <a:lvl1pPr>
              <a:defRPr lang="en-AU" sz="3100" b="1" kern="1400" spc="20" baseline="0" dirty="0"/>
            </a:lvl1pPr>
          </a:lstStyle>
          <a:p>
            <a:pPr lvl="0"/>
            <a:r>
              <a:rPr lang="en-US" dirty="0"/>
              <a:t>Section title goes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727079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um_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350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6995120" cy="936625"/>
          </a:xfrm>
        </p:spPr>
        <p:txBody>
          <a:bodyPr lIns="0" tIns="0" rIns="0" bIns="0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2D923BC-5A7E-4FC6-BF82-7083ECA1DC6C}" type="datetime1">
              <a:rPr lang="en-AU" smtClean="0">
                <a:solidFill>
                  <a:srgbClr val="231F20"/>
                </a:solidFill>
              </a:rPr>
              <a:pPr/>
              <a:t>15/05/2018</a:t>
            </a:fld>
            <a:endParaRPr lang="en-AU" dirty="0">
              <a:solidFill>
                <a:srgbClr val="231F2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AU" dirty="0">
              <a:solidFill>
                <a:srgbClr val="231F2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F904792-1901-4545-ABA5-412F98A7DE55}" type="slidenum">
              <a:rPr lang="en-AU" smtClean="0">
                <a:solidFill>
                  <a:srgbClr val="231F20"/>
                </a:solidFill>
              </a:rPr>
              <a:pPr/>
              <a:t>‹#›</a:t>
            </a:fld>
            <a:endParaRPr lang="en-AU">
              <a:solidFill>
                <a:srgbClr val="231F2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68313" y="1628775"/>
            <a:ext cx="8226425" cy="4537075"/>
          </a:xfr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 marL="1440000"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011921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um_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350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CBFDA-71B1-4C76-A3EA-11CA84F14969}" type="datetime1">
              <a:rPr lang="en-AU" smtClean="0">
                <a:solidFill>
                  <a:srgbClr val="231F20"/>
                </a:solidFill>
              </a:rPr>
              <a:pPr/>
              <a:t>15/05/2018</a:t>
            </a:fld>
            <a:endParaRPr lang="en-AU">
              <a:solidFill>
                <a:srgbClr val="231F2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srgbClr val="231F2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04792-1901-4545-ABA5-412F98A7DE55}" type="slidenum">
              <a:rPr lang="en-AU" smtClean="0">
                <a:solidFill>
                  <a:srgbClr val="231F20"/>
                </a:solidFill>
              </a:rPr>
              <a:pPr/>
              <a:t>‹#›</a:t>
            </a:fld>
            <a:endParaRPr lang="en-AU">
              <a:solidFill>
                <a:srgbClr val="231F2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68313" y="1628775"/>
            <a:ext cx="4025900" cy="4537075"/>
          </a:xfr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 marL="1440000"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79950" y="1628775"/>
            <a:ext cx="4014788" cy="4537075"/>
          </a:xfr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 marL="1440000"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724422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um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350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649FC-6B73-4DFF-A08F-9CDCA351CF16}" type="datetime1">
              <a:rPr lang="en-AU" smtClean="0">
                <a:solidFill>
                  <a:srgbClr val="231F20"/>
                </a:solidFill>
              </a:rPr>
              <a:pPr/>
              <a:t>15/05/2018</a:t>
            </a:fld>
            <a:endParaRPr lang="en-AU">
              <a:solidFill>
                <a:srgbClr val="231F2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srgbClr val="231F2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04792-1901-4545-ABA5-412F98A7DE55}" type="slidenum">
              <a:rPr lang="en-AU" smtClean="0">
                <a:solidFill>
                  <a:srgbClr val="231F20"/>
                </a:solidFill>
              </a:rPr>
              <a:pPr/>
              <a:t>‹#›</a:t>
            </a:fld>
            <a:endParaRPr lang="en-AU">
              <a:solidFill>
                <a:srgbClr val="231F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712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y Blue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2901600" y="1706400"/>
            <a:ext cx="5414400" cy="1724400"/>
          </a:xfrm>
        </p:spPr>
        <p:txBody>
          <a:bodyPr vert="horz" lIns="0" tIns="0" rIns="108000" bIns="108000" rtlCol="0" anchor="t" anchorCtr="0">
            <a:noAutofit/>
          </a:bodyPr>
          <a:lstStyle>
            <a:lvl1pPr>
              <a:defRPr lang="en-AU" sz="3100" b="1" kern="1400" spc="20" baseline="0" dirty="0"/>
            </a:lvl1pPr>
          </a:lstStyle>
          <a:p>
            <a:pPr lvl="0"/>
            <a:r>
              <a:rPr lang="en-US" dirty="0"/>
              <a:t>Section title goes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181188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y Blue_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167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6995120" cy="936625"/>
          </a:xfrm>
        </p:spPr>
        <p:txBody>
          <a:bodyPr lIns="0" tIns="0" rIns="0" bIns="0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3DDADD2-6047-430F-967F-CBF51C10671D}" type="datetime1">
              <a:rPr lang="en-AU" smtClean="0">
                <a:solidFill>
                  <a:srgbClr val="231F20"/>
                </a:solidFill>
              </a:rPr>
              <a:pPr/>
              <a:t>15/05/2018</a:t>
            </a:fld>
            <a:endParaRPr lang="en-AU" dirty="0">
              <a:solidFill>
                <a:srgbClr val="231F2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AU" dirty="0">
              <a:solidFill>
                <a:srgbClr val="231F2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F904792-1901-4545-ABA5-412F98A7DE55}" type="slidenum">
              <a:rPr lang="en-AU" smtClean="0">
                <a:solidFill>
                  <a:srgbClr val="231F20"/>
                </a:solidFill>
              </a:rPr>
              <a:pPr/>
              <a:t>‹#›</a:t>
            </a:fld>
            <a:endParaRPr lang="en-AU">
              <a:solidFill>
                <a:srgbClr val="231F2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68313" y="1628775"/>
            <a:ext cx="8226425" cy="4537075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301419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y Blue_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167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BEE74-275D-4B82-8CB2-7F932B3764F1}" type="datetime1">
              <a:rPr lang="en-AU" smtClean="0">
                <a:solidFill>
                  <a:srgbClr val="231F20"/>
                </a:solidFill>
              </a:rPr>
              <a:pPr/>
              <a:t>15/05/2018</a:t>
            </a:fld>
            <a:endParaRPr lang="en-AU">
              <a:solidFill>
                <a:srgbClr val="231F2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srgbClr val="231F2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04792-1901-4545-ABA5-412F98A7DE55}" type="slidenum">
              <a:rPr lang="en-AU" smtClean="0">
                <a:solidFill>
                  <a:srgbClr val="231F20"/>
                </a:solidFill>
              </a:rPr>
              <a:pPr/>
              <a:t>‹#›</a:t>
            </a:fld>
            <a:endParaRPr lang="en-AU">
              <a:solidFill>
                <a:srgbClr val="231F2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68313" y="1628775"/>
            <a:ext cx="4025900" cy="4537075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 marL="1440000"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79950" y="1628775"/>
            <a:ext cx="4014788" cy="4537075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 marL="1440000"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691911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y Blu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167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258F9-9464-46FE-853D-9EA9F22EC973}" type="datetime1">
              <a:rPr lang="en-AU" smtClean="0">
                <a:solidFill>
                  <a:srgbClr val="231F20"/>
                </a:solidFill>
              </a:rPr>
              <a:pPr/>
              <a:t>15/05/2018</a:t>
            </a:fld>
            <a:endParaRPr lang="en-AU">
              <a:solidFill>
                <a:srgbClr val="231F2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srgbClr val="231F2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04792-1901-4545-ABA5-412F98A7DE55}" type="slidenum">
              <a:rPr lang="en-AU" smtClean="0">
                <a:solidFill>
                  <a:srgbClr val="231F20"/>
                </a:solidFill>
              </a:rPr>
              <a:pPr/>
              <a:t>‹#›</a:t>
            </a:fld>
            <a:endParaRPr lang="en-AU">
              <a:solidFill>
                <a:srgbClr val="231F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323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04CD6-3E94-4518-86A1-8EC07CDA5B5A}" type="datetimeFigureOut">
              <a:rPr lang="en-AU" smtClean="0"/>
              <a:t>15/05/2018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2ADB8-2E1E-47A9-B86C-2B741F64803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286637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Colour Palette</a:t>
            </a:r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D40E3-6E29-49E1-BC69-AE003E9B9657}" type="datetime1">
              <a:rPr lang="en-AU" smtClean="0">
                <a:solidFill>
                  <a:srgbClr val="231F20"/>
                </a:solidFill>
              </a:rPr>
              <a:pPr/>
              <a:t>15/05/2018</a:t>
            </a:fld>
            <a:endParaRPr lang="en-AU">
              <a:solidFill>
                <a:srgbClr val="231F2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srgbClr val="231F2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04792-1901-4545-ABA5-412F98A7DE55}" type="slidenum">
              <a:rPr lang="en-AU" smtClean="0">
                <a:solidFill>
                  <a:srgbClr val="231F20"/>
                </a:solidFill>
              </a:rPr>
              <a:pPr/>
              <a:t>‹#›</a:t>
            </a:fld>
            <a:endParaRPr lang="en-AU">
              <a:solidFill>
                <a:srgbClr val="231F2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077162313"/>
              </p:ext>
            </p:extLst>
          </p:nvPr>
        </p:nvGraphicFramePr>
        <p:xfrm>
          <a:off x="468311" y="1637922"/>
          <a:ext cx="8226426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07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7107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7107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7107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7107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7107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AU" dirty="0"/>
                        <a:t>Palette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Colour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 rowSpan="5">
                  <a:txBody>
                    <a:bodyPr/>
                    <a:lstStyle/>
                    <a:p>
                      <a:r>
                        <a:rPr lang="en-AU" b="1" dirty="0"/>
                        <a:t>Primary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Orange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251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176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64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Sky Blue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174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239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Purple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106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44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145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Black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35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31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32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Grey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113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112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15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r>
                        <a:rPr lang="en-AU" b="1" dirty="0"/>
                        <a:t>Secondary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Red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239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65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53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Yellow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255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242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6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Dark Blue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118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192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0A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Teal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160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175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1110"/>
            <a:ext cx="1170410" cy="82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0960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C5E04-BD04-498E-A9F4-8BA68C7AC275}" type="datetime1">
              <a:rPr lang="en-AU" smtClean="0">
                <a:solidFill>
                  <a:srgbClr val="231F20"/>
                </a:solidFill>
              </a:rPr>
              <a:pPr/>
              <a:t>15/05/2018</a:t>
            </a:fld>
            <a:endParaRPr lang="en-AU">
              <a:solidFill>
                <a:srgbClr val="231F2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srgbClr val="231F2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04792-1901-4545-ABA5-412F98A7DE55}" type="slidenum">
              <a:rPr lang="en-AU" smtClean="0">
                <a:solidFill>
                  <a:srgbClr val="231F20"/>
                </a:solidFill>
              </a:rPr>
              <a:pPr/>
              <a:t>‹#›</a:t>
            </a:fld>
            <a:endParaRPr lang="en-AU">
              <a:solidFill>
                <a:srgbClr val="231F2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25512" r="285" b="1"/>
          <a:stretch/>
        </p:blipFill>
        <p:spPr>
          <a:xfrm>
            <a:off x="0" y="13855"/>
            <a:ext cx="5809991" cy="65616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890" y="5126599"/>
            <a:ext cx="2038943" cy="1429188"/>
          </a:xfrm>
          <a:prstGeom prst="rect">
            <a:avLst/>
          </a:prstGeom>
        </p:spPr>
      </p:pic>
      <p:sp>
        <p:nvSpPr>
          <p:cNvPr id="11" name="Title 9"/>
          <p:cNvSpPr>
            <a:spLocks noGrp="1"/>
          </p:cNvSpPr>
          <p:nvPr>
            <p:ph type="title" hasCustomPrompt="1"/>
          </p:nvPr>
        </p:nvSpPr>
        <p:spPr>
          <a:xfrm>
            <a:off x="6276150" y="628864"/>
            <a:ext cx="2430749" cy="1811337"/>
          </a:xfrm>
        </p:spPr>
        <p:txBody>
          <a:bodyPr vert="horz" lIns="0" tIns="0" rIns="0" bIns="0" rtlCol="0" anchor="t" anchorCtr="0">
            <a:noAutofit/>
          </a:bodyPr>
          <a:lstStyle>
            <a:lvl1pPr algn="l">
              <a:defRPr lang="en-AU" sz="2600" b="1" kern="1400" spc="20" baseline="0" dirty="0">
                <a:solidFill>
                  <a:schemeClr val="tx1"/>
                </a:solidFill>
              </a:defRPr>
            </a:lvl1pPr>
          </a:lstStyle>
          <a:p>
            <a:pPr lvl="0" algn="l"/>
            <a:r>
              <a:rPr lang="en-US" dirty="0"/>
              <a:t>Brand Guidelines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802202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4C2BB-9DD7-4766-A47A-D53C4DAEEBAD}" type="datetime1">
              <a:rPr lang="en-AU" smtClean="0">
                <a:solidFill>
                  <a:srgbClr val="231F20"/>
                </a:solidFill>
              </a:rPr>
              <a:pPr/>
              <a:t>15/05/2018</a:t>
            </a:fld>
            <a:endParaRPr lang="en-AU">
              <a:solidFill>
                <a:srgbClr val="231F2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srgbClr val="231F2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04792-1901-4545-ABA5-412F98A7DE55}" type="slidenum">
              <a:rPr lang="en-AU" smtClean="0">
                <a:solidFill>
                  <a:srgbClr val="231F20"/>
                </a:solidFill>
              </a:rPr>
              <a:pPr/>
              <a:t>‹#›</a:t>
            </a:fld>
            <a:endParaRPr lang="en-AU">
              <a:solidFill>
                <a:srgbClr val="231F2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25512" r="285" b="1"/>
          <a:stretch/>
        </p:blipFill>
        <p:spPr>
          <a:xfrm>
            <a:off x="0" y="13855"/>
            <a:ext cx="5809991" cy="65616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890" y="5126599"/>
            <a:ext cx="2038943" cy="1429188"/>
          </a:xfrm>
          <a:prstGeom prst="rect">
            <a:avLst/>
          </a:prstGeom>
        </p:spPr>
      </p:pic>
      <p:sp>
        <p:nvSpPr>
          <p:cNvPr id="11" name="Title 9"/>
          <p:cNvSpPr>
            <a:spLocks noGrp="1"/>
          </p:cNvSpPr>
          <p:nvPr>
            <p:ph type="title" hasCustomPrompt="1"/>
          </p:nvPr>
        </p:nvSpPr>
        <p:spPr>
          <a:xfrm>
            <a:off x="6276150" y="628864"/>
            <a:ext cx="2430749" cy="1811337"/>
          </a:xfrm>
        </p:spPr>
        <p:txBody>
          <a:bodyPr vert="horz" lIns="0" tIns="0" rIns="0" bIns="0" rtlCol="0" anchor="t" anchorCtr="0">
            <a:noAutofit/>
          </a:bodyPr>
          <a:lstStyle>
            <a:lvl1pPr algn="l">
              <a:defRPr lang="en-AU" sz="2600" b="1" kern="1400" spc="20" baseline="0" dirty="0">
                <a:solidFill>
                  <a:schemeClr val="tx1"/>
                </a:solidFill>
              </a:defRPr>
            </a:lvl1pPr>
          </a:lstStyle>
          <a:p>
            <a:pPr lvl="0" algn="l"/>
            <a:r>
              <a:rPr lang="en-US" dirty="0"/>
              <a:t>Brand Guidelines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917125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BC78-13E3-43D8-8B7F-9C7F2E0AFA7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15/05/2018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9E84A-F440-474A-87C4-C4DF0DBD9FA2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7128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BC78-13E3-43D8-8B7F-9C7F2E0AFA7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15/05/2018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9E84A-F440-474A-87C4-C4DF0DBD9FA2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7118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BC78-13E3-43D8-8B7F-9C7F2E0AFA7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15/05/2018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9E84A-F440-474A-87C4-C4DF0DBD9FA2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9907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BC78-13E3-43D8-8B7F-9C7F2E0AFA7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15/05/2018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9E84A-F440-474A-87C4-C4DF0DBD9FA2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8475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BC78-13E3-43D8-8B7F-9C7F2E0AFA7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15/05/2018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9E84A-F440-474A-87C4-C4DF0DBD9FA2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0409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BC78-13E3-43D8-8B7F-9C7F2E0AFA7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15/05/2018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9E84A-F440-474A-87C4-C4DF0DBD9FA2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1848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BC78-13E3-43D8-8B7F-9C7F2E0AFA7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15/05/2018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9E84A-F440-474A-87C4-C4DF0DBD9FA2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892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04CD6-3E94-4518-86A1-8EC07CDA5B5A}" type="datetimeFigureOut">
              <a:rPr lang="en-AU" smtClean="0"/>
              <a:t>15/05/2018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2ADB8-2E1E-47A9-B86C-2B741F64803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795673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BC78-13E3-43D8-8B7F-9C7F2E0AFA7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15/05/2018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9E84A-F440-474A-87C4-C4DF0DBD9FA2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3288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BC78-13E3-43D8-8B7F-9C7F2E0AFA7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15/05/2018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9E84A-F440-474A-87C4-C4DF0DBD9FA2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7541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BC78-13E3-43D8-8B7F-9C7F2E0AFA7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15/05/2018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9E84A-F440-474A-87C4-C4DF0DBD9FA2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2765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BC78-13E3-43D8-8B7F-9C7F2E0AFA7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15/05/2018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9E84A-F440-474A-87C4-C4DF0DBD9FA2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3273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4CC5E04-BD04-498E-A9F4-8BA68C7AC275}" type="datetime1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15/05/2018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904792-1901-4545-ABA5-412F98A7DE55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25512" r="285" b="1"/>
          <a:stretch/>
        </p:blipFill>
        <p:spPr>
          <a:xfrm>
            <a:off x="0" y="13855"/>
            <a:ext cx="5809991" cy="65616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890" y="5126599"/>
            <a:ext cx="2038943" cy="1429188"/>
          </a:xfrm>
          <a:prstGeom prst="rect">
            <a:avLst/>
          </a:prstGeom>
        </p:spPr>
      </p:pic>
      <p:sp>
        <p:nvSpPr>
          <p:cNvPr id="11" name="Title 9"/>
          <p:cNvSpPr>
            <a:spLocks noGrp="1"/>
          </p:cNvSpPr>
          <p:nvPr>
            <p:ph type="title" hasCustomPrompt="1"/>
          </p:nvPr>
        </p:nvSpPr>
        <p:spPr>
          <a:xfrm>
            <a:off x="6276150" y="628864"/>
            <a:ext cx="2430749" cy="1811337"/>
          </a:xfrm>
        </p:spPr>
        <p:txBody>
          <a:bodyPr vert="horz" lIns="0" tIns="0" rIns="0" bIns="0" rtlCol="0" anchor="t" anchorCtr="0">
            <a:noAutofit/>
          </a:bodyPr>
          <a:lstStyle>
            <a:lvl1pPr algn="l">
              <a:defRPr lang="en-AU" sz="2600" b="1" kern="1400" spc="20" baseline="0" dirty="0">
                <a:solidFill>
                  <a:schemeClr val="tx1"/>
                </a:solidFill>
              </a:defRPr>
            </a:lvl1pPr>
          </a:lstStyle>
          <a:p>
            <a:pPr lvl="0" algn="l"/>
            <a:r>
              <a:rPr lang="en-US" dirty="0"/>
              <a:t>Brand Guidelines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596982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234C2BB-9DD7-4766-A47A-D53C4DAEEBAD}" type="datetime1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15/05/2018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904792-1901-4545-ABA5-412F98A7DE55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25512" r="285" b="1"/>
          <a:stretch/>
        </p:blipFill>
        <p:spPr>
          <a:xfrm>
            <a:off x="0" y="13855"/>
            <a:ext cx="5809991" cy="65616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890" y="5126599"/>
            <a:ext cx="2038943" cy="1429188"/>
          </a:xfrm>
          <a:prstGeom prst="rect">
            <a:avLst/>
          </a:prstGeom>
        </p:spPr>
      </p:pic>
      <p:sp>
        <p:nvSpPr>
          <p:cNvPr id="11" name="Title 9"/>
          <p:cNvSpPr>
            <a:spLocks noGrp="1"/>
          </p:cNvSpPr>
          <p:nvPr>
            <p:ph type="title" hasCustomPrompt="1"/>
          </p:nvPr>
        </p:nvSpPr>
        <p:spPr>
          <a:xfrm>
            <a:off x="6276150" y="628864"/>
            <a:ext cx="2430749" cy="1811337"/>
          </a:xfrm>
        </p:spPr>
        <p:txBody>
          <a:bodyPr vert="horz" lIns="0" tIns="0" rIns="0" bIns="0" rtlCol="0" anchor="t" anchorCtr="0">
            <a:noAutofit/>
          </a:bodyPr>
          <a:lstStyle>
            <a:lvl1pPr algn="l">
              <a:defRPr lang="en-AU" sz="2600" b="1" kern="1400" spc="20" baseline="0" dirty="0">
                <a:solidFill>
                  <a:schemeClr val="tx1"/>
                </a:solidFill>
              </a:defRPr>
            </a:lvl1pPr>
          </a:lstStyle>
          <a:p>
            <a:pPr lvl="0" algn="l"/>
            <a:r>
              <a:rPr lang="en-US" dirty="0"/>
              <a:t>Brand Guidelines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641876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 userDrawn="1"/>
        </p:nvPicPr>
        <p:blipFill>
          <a:blip r:embed="rId2"/>
          <a:srcRect l="37582" t="25513" r="285" b="2"/>
          <a:stretch>
            <a:fillRect/>
          </a:stretch>
        </p:blipFill>
        <p:spPr bwMode="auto">
          <a:xfrm>
            <a:off x="0" y="14288"/>
            <a:ext cx="5810250" cy="656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8"/>
          <p:cNvSpPr txBox="1">
            <a:spLocks/>
          </p:cNvSpPr>
          <p:nvPr userDrawn="1"/>
        </p:nvSpPr>
        <p:spPr>
          <a:xfrm>
            <a:off x="6275388" y="4078288"/>
            <a:ext cx="2320925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AU" sz="1600">
                <a:solidFill>
                  <a:srgbClr val="231F20"/>
                </a:solidFill>
              </a:rPr>
              <a:t>25 March, 2012</a:t>
            </a:r>
          </a:p>
        </p:txBody>
      </p:sp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637338" y="5126038"/>
            <a:ext cx="2038350" cy="143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74287" y="3430800"/>
            <a:ext cx="2322513" cy="647700"/>
          </a:xfrm>
        </p:spPr>
        <p:txBody>
          <a:bodyPr/>
          <a:lstStyle>
            <a:lvl1pPr marL="0" indent="0" algn="r">
              <a:spcBef>
                <a:spcPts val="0"/>
              </a:spcBef>
              <a:buFontTx/>
              <a:buNone/>
              <a:defRPr sz="16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3"/>
          <p:cNvSpPr>
            <a:spLocks noGrp="1"/>
          </p:cNvSpPr>
          <p:nvPr>
            <p:ph type="title"/>
          </p:nvPr>
        </p:nvSpPr>
        <p:spPr>
          <a:xfrm>
            <a:off x="6274800" y="630000"/>
            <a:ext cx="2322000" cy="1583382"/>
          </a:xfrm>
        </p:spPr>
        <p:txBody>
          <a:bodyPr anchor="t">
            <a:noAutofit/>
          </a:bodyPr>
          <a:lstStyle>
            <a:lvl1pPr algn="r">
              <a:defRPr sz="2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323614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9"/>
          <p:cNvSpPr>
            <a:spLocks noGrp="1"/>
          </p:cNvSpPr>
          <p:nvPr>
            <p:ph type="title"/>
          </p:nvPr>
        </p:nvSpPr>
        <p:spPr>
          <a:xfrm>
            <a:off x="2901600" y="1706400"/>
            <a:ext cx="5414400" cy="1724400"/>
          </a:xfrm>
        </p:spPr>
        <p:txBody>
          <a:bodyPr rIns="108000" bIns="108000" anchor="t">
            <a:noAutofit/>
          </a:bodyPr>
          <a:lstStyle>
            <a:lvl1pPr algn="l">
              <a:defRPr sz="3100" b="1" kern="1400" spc="20" baseline="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981014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_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6995120" cy="936625"/>
          </a:xfrm>
        </p:spPr>
        <p:txBody>
          <a:bodyPr rtlCol="0">
            <a:normAutofit/>
          </a:bodyPr>
          <a:lstStyle>
            <a:lvl1pPr>
              <a:defRPr lang="en-AU" dirty="0"/>
            </a:lvl1pPr>
          </a:lstStyle>
          <a:p>
            <a:pPr lvl="0"/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68313" y="1628775"/>
            <a:ext cx="8226425" cy="4537075"/>
          </a:xfrm>
        </p:spPr>
        <p:txBody>
          <a:bodyPr/>
          <a:lstStyle>
            <a:lvl1pPr>
              <a:buClr>
                <a:schemeClr val="accent5"/>
              </a:buClr>
              <a:defRPr/>
            </a:lvl1pPr>
            <a:lvl2pPr>
              <a:buClr>
                <a:schemeClr val="accent5"/>
              </a:buClr>
              <a:defRPr/>
            </a:lvl2pPr>
            <a:lvl3pPr>
              <a:buClr>
                <a:schemeClr val="accent5"/>
              </a:buClr>
              <a:defRPr/>
            </a:lvl3pPr>
            <a:lvl4pPr marL="1440000"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E6AB1-E863-4CFC-A7D3-DA156B4E424C}" type="datetime1">
              <a:rPr lang="en-AU">
                <a:solidFill>
                  <a:srgbClr val="231F20"/>
                </a:solidFill>
              </a:rPr>
              <a:pPr>
                <a:defRPr/>
              </a:pPr>
              <a:t>15/05/2018</a:t>
            </a:fld>
            <a:endParaRPr lang="en-AU">
              <a:solidFill>
                <a:srgbClr val="231F20"/>
              </a:solidFill>
            </a:endParaRPr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231F20"/>
              </a:solidFill>
            </a:endParaRPr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13DC6-5615-45CD-913A-C6F22A8EC86E}" type="slidenum">
              <a:rPr lang="en-AU">
                <a:solidFill>
                  <a:srgbClr val="231F2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231F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2289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_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68313" y="1628775"/>
            <a:ext cx="4025900" cy="4537075"/>
          </a:xfrm>
        </p:spPr>
        <p:txBody>
          <a:bodyPr/>
          <a:lstStyle>
            <a:lvl1pPr>
              <a:buClr>
                <a:schemeClr val="accent5"/>
              </a:buClr>
              <a:defRPr/>
            </a:lvl1pPr>
            <a:lvl2pPr>
              <a:buClr>
                <a:schemeClr val="accent5"/>
              </a:buClr>
              <a:defRPr/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79950" y="1628775"/>
            <a:ext cx="4014788" cy="4537075"/>
          </a:xfrm>
        </p:spPr>
        <p:txBody>
          <a:bodyPr/>
          <a:lstStyle>
            <a:lvl1pPr>
              <a:buClr>
                <a:schemeClr val="accent5"/>
              </a:buClr>
              <a:defRPr/>
            </a:lvl1pPr>
            <a:lvl2pPr>
              <a:buClr>
                <a:schemeClr val="accent5"/>
              </a:buClr>
              <a:defRPr/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473DF-92C7-4331-A552-A1B4802F512A}" type="datetime1">
              <a:rPr lang="en-AU">
                <a:solidFill>
                  <a:srgbClr val="231F20"/>
                </a:solidFill>
              </a:rPr>
              <a:pPr>
                <a:defRPr/>
              </a:pPr>
              <a:t>15/05/2018</a:t>
            </a:fld>
            <a:endParaRPr lang="en-AU">
              <a:solidFill>
                <a:srgbClr val="231F20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231F20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B7F33-22DF-41EE-BD7E-ABC78A37667C}" type="slidenum">
              <a:rPr lang="en-AU">
                <a:solidFill>
                  <a:srgbClr val="231F2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231F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237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04CD6-3E94-4518-86A1-8EC07CDA5B5A}" type="datetimeFigureOut">
              <a:rPr lang="en-AU" smtClean="0"/>
              <a:t>15/05/2018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2ADB8-2E1E-47A9-B86C-2B741F64803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89931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59935-B421-450A-9D3A-595597E984C1}" type="datetime1">
              <a:rPr lang="en-AU">
                <a:solidFill>
                  <a:srgbClr val="231F20"/>
                </a:solidFill>
              </a:rPr>
              <a:pPr>
                <a:defRPr/>
              </a:pPr>
              <a:t>15/05/2018</a:t>
            </a:fld>
            <a:endParaRPr lang="en-AU">
              <a:solidFill>
                <a:srgbClr val="231F20"/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231F20"/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A29CF-0C30-4A6F-84A2-91FA434B1814}" type="slidenum">
              <a:rPr lang="en-AU">
                <a:solidFill>
                  <a:srgbClr val="231F2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231F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366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901600" y="1706400"/>
            <a:ext cx="5414400" cy="1724400"/>
          </a:xfrm>
        </p:spPr>
        <p:txBody>
          <a:bodyPr rIns="108000" bIns="108000" rtlCol="0" anchor="t">
            <a:noAutofit/>
          </a:bodyPr>
          <a:lstStyle>
            <a:lvl1pPr>
              <a:defRPr lang="en-AU" sz="3100" b="1" kern="1400" spc="20" baseline="0" dirty="0"/>
            </a:lvl1pPr>
          </a:lstStyle>
          <a:p>
            <a:pPr lvl="0"/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654153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_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31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6995120" cy="936625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68313" y="1628775"/>
            <a:ext cx="8226425" cy="4537075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 marL="1440000"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2678B5C-4ED7-43ED-8F75-879936A3D1D9}" type="datetime1">
              <a:rPr lang="en-AU">
                <a:solidFill>
                  <a:srgbClr val="231F20"/>
                </a:solidFill>
              </a:rPr>
              <a:pPr>
                <a:defRPr/>
              </a:pPr>
              <a:t>15/05/2018</a:t>
            </a:fld>
            <a:endParaRPr lang="en-AU">
              <a:solidFill>
                <a:srgbClr val="231F20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AU">
              <a:solidFill>
                <a:srgbClr val="231F20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6FE1DD1-9347-4BB3-B895-347988CC5A8D}" type="slidenum">
              <a:rPr lang="en-AU">
                <a:solidFill>
                  <a:srgbClr val="231F2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231F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290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_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31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68313" y="1628775"/>
            <a:ext cx="4025900" cy="4537075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 marL="1440000"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79950" y="1628775"/>
            <a:ext cx="4014788" cy="4537075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 marL="1440000"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FF828-FFCB-4D62-B4D4-1B2F934659C7}" type="datetime1">
              <a:rPr lang="en-AU">
                <a:solidFill>
                  <a:srgbClr val="231F20"/>
                </a:solidFill>
              </a:rPr>
              <a:pPr>
                <a:defRPr/>
              </a:pPr>
              <a:t>15/05/2018</a:t>
            </a:fld>
            <a:endParaRPr lang="en-AU">
              <a:solidFill>
                <a:srgbClr val="231F20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231F20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5EE60-21D8-4FA3-9788-8254C9A53C8A}" type="slidenum">
              <a:rPr lang="en-AU">
                <a:solidFill>
                  <a:srgbClr val="231F2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231F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2805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31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CD4CF-63DE-4C1A-93DF-46C5C2FA86E8}" type="datetime1">
              <a:rPr lang="en-AU">
                <a:solidFill>
                  <a:srgbClr val="231F20"/>
                </a:solidFill>
              </a:rPr>
              <a:pPr>
                <a:defRPr/>
              </a:pPr>
              <a:t>15/05/2018</a:t>
            </a:fld>
            <a:endParaRPr lang="en-AU">
              <a:solidFill>
                <a:srgbClr val="231F20"/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231F20"/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AC406-C4CD-4379-8925-21B6FE38C86A}" type="slidenum">
              <a:rPr lang="en-AU">
                <a:solidFill>
                  <a:srgbClr val="231F2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231F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569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um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901600" y="1706400"/>
            <a:ext cx="5414400" cy="1724400"/>
          </a:xfrm>
        </p:spPr>
        <p:txBody>
          <a:bodyPr rIns="108000" bIns="108000" rtlCol="0" anchor="t">
            <a:noAutofit/>
          </a:bodyPr>
          <a:lstStyle>
            <a:lvl1pPr>
              <a:defRPr lang="en-AU" sz="3100" b="1" kern="1400" spc="20" baseline="0" dirty="0"/>
            </a:lvl1pPr>
          </a:lstStyle>
          <a:p>
            <a:pPr lvl="0"/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734602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um_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33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6995120" cy="936625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68313" y="1628775"/>
            <a:ext cx="8226425" cy="4537075"/>
          </a:xfr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 marL="1440000"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5990A30-4261-4120-8D61-3A4363F44E63}" type="datetime1">
              <a:rPr lang="en-AU">
                <a:solidFill>
                  <a:srgbClr val="231F20"/>
                </a:solidFill>
              </a:rPr>
              <a:pPr>
                <a:defRPr/>
              </a:pPr>
              <a:t>15/05/2018</a:t>
            </a:fld>
            <a:endParaRPr lang="en-AU">
              <a:solidFill>
                <a:srgbClr val="231F20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AU">
              <a:solidFill>
                <a:srgbClr val="231F20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4CFA3BF-686A-4F90-A14A-1FD0C222795B}" type="slidenum">
              <a:rPr lang="en-AU">
                <a:solidFill>
                  <a:srgbClr val="231F2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231F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5925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um_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33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68313" y="1628775"/>
            <a:ext cx="4025900" cy="4537075"/>
          </a:xfr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 marL="1440000"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79950" y="1628775"/>
            <a:ext cx="4014788" cy="4537075"/>
          </a:xfr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 marL="1440000"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1DED13-6B89-4196-BC2C-C7D97D48E300}" type="datetime1">
              <a:rPr lang="en-AU">
                <a:solidFill>
                  <a:srgbClr val="231F20"/>
                </a:solidFill>
              </a:rPr>
              <a:pPr>
                <a:defRPr/>
              </a:pPr>
              <a:t>15/05/2018</a:t>
            </a:fld>
            <a:endParaRPr lang="en-AU">
              <a:solidFill>
                <a:srgbClr val="231F20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231F20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D5A6C-BBB4-4236-8F0A-778F22BF4203}" type="slidenum">
              <a:rPr lang="en-AU">
                <a:solidFill>
                  <a:srgbClr val="231F2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231F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946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um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33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D4216-1AA8-469C-8866-5ACAD9E42F45}" type="datetime1">
              <a:rPr lang="en-AU">
                <a:solidFill>
                  <a:srgbClr val="231F20"/>
                </a:solidFill>
              </a:rPr>
              <a:pPr>
                <a:defRPr/>
              </a:pPr>
              <a:t>15/05/2018</a:t>
            </a:fld>
            <a:endParaRPr lang="en-AU">
              <a:solidFill>
                <a:srgbClr val="231F20"/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231F20"/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4036EC-2585-4F00-AFC0-93C9E4DB7171}" type="slidenum">
              <a:rPr lang="en-AU">
                <a:solidFill>
                  <a:srgbClr val="231F2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231F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6189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y Blue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901600" y="1706400"/>
            <a:ext cx="5414400" cy="1724400"/>
          </a:xfrm>
        </p:spPr>
        <p:txBody>
          <a:bodyPr rIns="108000" bIns="108000" rtlCol="0" anchor="t">
            <a:noAutofit/>
          </a:bodyPr>
          <a:lstStyle>
            <a:lvl1pPr>
              <a:defRPr lang="en-AU" sz="3100" b="1" kern="1400" spc="20" baseline="0" dirty="0"/>
            </a:lvl1pPr>
          </a:lstStyle>
          <a:p>
            <a:pPr lvl="0"/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91362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04CD6-3E94-4518-86A1-8EC07CDA5B5A}" type="datetimeFigureOut">
              <a:rPr lang="en-AU" smtClean="0"/>
              <a:t>15/05/2018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2ADB8-2E1E-47A9-B86C-2B741F64803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439672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y Blue_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31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6995120" cy="936625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68313" y="1628775"/>
            <a:ext cx="8226425" cy="4537075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EFCD403-6C9A-4D02-883A-5D5011C60D20}" type="datetime1">
              <a:rPr lang="en-AU">
                <a:solidFill>
                  <a:srgbClr val="231F20"/>
                </a:solidFill>
              </a:rPr>
              <a:pPr>
                <a:defRPr/>
              </a:pPr>
              <a:t>15/05/2018</a:t>
            </a:fld>
            <a:endParaRPr lang="en-AU">
              <a:solidFill>
                <a:srgbClr val="231F20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AU">
              <a:solidFill>
                <a:srgbClr val="231F20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1E02CD6-85EA-44F1-BE41-E6ABC22C7E5B}" type="slidenum">
              <a:rPr lang="en-AU">
                <a:solidFill>
                  <a:srgbClr val="231F2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231F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9264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y Blue_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31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68313" y="1628775"/>
            <a:ext cx="4025900" cy="4537075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 marL="1440000"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79950" y="1628775"/>
            <a:ext cx="4014788" cy="4537075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 marL="1440000"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3A2A5-A871-4622-AC44-8481BB2D5ADE}" type="datetime1">
              <a:rPr lang="en-AU">
                <a:solidFill>
                  <a:srgbClr val="231F20"/>
                </a:solidFill>
              </a:rPr>
              <a:pPr>
                <a:defRPr/>
              </a:pPr>
              <a:t>15/05/2018</a:t>
            </a:fld>
            <a:endParaRPr lang="en-AU">
              <a:solidFill>
                <a:srgbClr val="231F20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231F20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F6847-A288-49BC-9E74-FD64DDD19BC7}" type="slidenum">
              <a:rPr lang="en-AU">
                <a:solidFill>
                  <a:srgbClr val="231F2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231F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4144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y Blu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31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A1811-C270-4883-8C4A-7D1E2D434E94}" type="datetime1">
              <a:rPr lang="en-AU">
                <a:solidFill>
                  <a:srgbClr val="231F20"/>
                </a:solidFill>
              </a:rPr>
              <a:pPr>
                <a:defRPr/>
              </a:pPr>
              <a:t>15/05/2018</a:t>
            </a:fld>
            <a:endParaRPr lang="en-AU">
              <a:solidFill>
                <a:srgbClr val="231F20"/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231F20"/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462F3-F39C-4C30-A7DD-B96AC549CE4E}" type="slidenum">
              <a:rPr lang="en-AU">
                <a:solidFill>
                  <a:srgbClr val="231F2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231F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9471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6"/>
          <p:cNvGraphicFramePr>
            <a:graphicFrameLocks noGrp="1"/>
          </p:cNvGraphicFramePr>
          <p:nvPr/>
        </p:nvGraphicFramePr>
        <p:xfrm>
          <a:off x="468313" y="1638300"/>
          <a:ext cx="8226426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07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7107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7107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7107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7107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7107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AU"/>
                        <a:t>Palette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/>
                        <a:t>Colour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/>
                        <a:t>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/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/>
                        <a:t>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 rowSpan="5">
                  <a:txBody>
                    <a:bodyPr/>
                    <a:lstStyle/>
                    <a:p>
                      <a:r>
                        <a:rPr lang="en-AU" b="1"/>
                        <a:t>Primary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/>
                        <a:t>Orange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/>
                        <a:t>251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/>
                        <a:t>176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/>
                        <a:t>64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/>
                        <a:t>Sky Blue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/>
                        <a:t>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/>
                        <a:t>174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/>
                        <a:t>239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/>
                        <a:t>Purple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/>
                        <a:t>106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/>
                        <a:t>44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/>
                        <a:t>145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/>
                        <a:t>Black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/>
                        <a:t>35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/>
                        <a:t>31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/>
                        <a:t>32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/>
                        <a:t>Grey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/>
                        <a:t>113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/>
                        <a:t>112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/>
                        <a:t>15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r>
                        <a:rPr lang="en-AU" b="1"/>
                        <a:t>Secondary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/>
                        <a:t>Red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/>
                        <a:t>239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/>
                        <a:t>65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/>
                        <a:t>53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/>
                        <a:t>Yellow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/>
                        <a:t>255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/>
                        <a:t>242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/>
                        <a:t>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6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/>
                        <a:t>Dark Blue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/>
                        <a:t>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/>
                        <a:t>118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/>
                        <a:t>192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0A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/>
                        <a:t>Teal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/>
                        <a:t>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/>
                        <a:t>160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/>
                        <a:t>175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524750" y="180975"/>
            <a:ext cx="1169988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55E7F-5C35-4A28-9668-A8828119BB83}" type="datetime1">
              <a:rPr lang="en-AU">
                <a:solidFill>
                  <a:srgbClr val="231F20"/>
                </a:solidFill>
              </a:rPr>
              <a:pPr>
                <a:defRPr/>
              </a:pPr>
              <a:t>15/05/2018</a:t>
            </a:fld>
            <a:endParaRPr lang="en-AU">
              <a:solidFill>
                <a:srgbClr val="231F20"/>
              </a:solidFill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231F20"/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EF960-FBE8-4676-B124-F6F8EEFF97F2}" type="slidenum">
              <a:rPr lang="en-AU">
                <a:solidFill>
                  <a:srgbClr val="231F2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231F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8608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 userDrawn="1"/>
        </p:nvPicPr>
        <p:blipFill>
          <a:blip r:embed="rId2"/>
          <a:srcRect l="37582" t="25513" r="285" b="2"/>
          <a:stretch>
            <a:fillRect/>
          </a:stretch>
        </p:blipFill>
        <p:spPr bwMode="auto">
          <a:xfrm>
            <a:off x="0" y="14288"/>
            <a:ext cx="5810250" cy="656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842125" y="5126038"/>
            <a:ext cx="2039938" cy="143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9"/>
          <p:cNvSpPr>
            <a:spLocks noGrp="1"/>
          </p:cNvSpPr>
          <p:nvPr>
            <p:ph type="title"/>
          </p:nvPr>
        </p:nvSpPr>
        <p:spPr>
          <a:xfrm>
            <a:off x="6276150" y="628864"/>
            <a:ext cx="2430749" cy="1811337"/>
          </a:xfrm>
        </p:spPr>
        <p:txBody>
          <a:bodyPr rtlCol="0" anchor="t">
            <a:noAutofit/>
          </a:bodyPr>
          <a:lstStyle>
            <a:lvl1pPr algn="l">
              <a:defRPr lang="en-AU" sz="2600" b="1" kern="1400" spc="20" baseline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0F03B-735A-455F-83E9-CE668FDACDC7}" type="datetime1">
              <a:rPr lang="en-AU">
                <a:solidFill>
                  <a:srgbClr val="231F20"/>
                </a:solidFill>
              </a:rPr>
              <a:pPr>
                <a:defRPr/>
              </a:pPr>
              <a:t>15/05/2018</a:t>
            </a:fld>
            <a:endParaRPr lang="en-AU">
              <a:solidFill>
                <a:srgbClr val="231F20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231F20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C971A-7203-4E25-BE81-1F78C38A3553}" type="slidenum">
              <a:rPr lang="en-AU">
                <a:solidFill>
                  <a:srgbClr val="231F2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231F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290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25512" r="285" b="1"/>
          <a:stretch/>
        </p:blipFill>
        <p:spPr>
          <a:xfrm>
            <a:off x="0" y="13855"/>
            <a:ext cx="5809991" cy="656161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274287" y="3430800"/>
            <a:ext cx="2322513" cy="647700"/>
          </a:xfrm>
        </p:spPr>
        <p:txBody>
          <a:bodyPr/>
          <a:lstStyle>
            <a:lvl1pPr marL="0" indent="0" algn="r">
              <a:spcBef>
                <a:spcPts val="0"/>
              </a:spcBef>
              <a:buFontTx/>
              <a:buNone/>
              <a:defRPr sz="1600" baseline="0"/>
            </a:lvl1pPr>
          </a:lstStyle>
          <a:p>
            <a:pPr lvl="0"/>
            <a:r>
              <a:rPr lang="en-US" dirty="0"/>
              <a:t>Enter Author name here</a:t>
            </a:r>
          </a:p>
        </p:txBody>
      </p:sp>
      <p:sp>
        <p:nvSpPr>
          <p:cNvPr id="9" name="Date Placeholder 8"/>
          <p:cNvSpPr txBox="1">
            <a:spLocks/>
          </p:cNvSpPr>
          <p:nvPr userDrawn="1"/>
        </p:nvSpPr>
        <p:spPr>
          <a:xfrm>
            <a:off x="6274800" y="4078800"/>
            <a:ext cx="232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600" dirty="0">
                <a:solidFill>
                  <a:srgbClr val="231F20"/>
                </a:solidFill>
              </a:rPr>
              <a:t>25 March, 2012</a:t>
            </a:r>
          </a:p>
        </p:txBody>
      </p:sp>
      <p:sp>
        <p:nvSpPr>
          <p:cNvPr id="10" name="Title 13"/>
          <p:cNvSpPr>
            <a:spLocks noGrp="1"/>
          </p:cNvSpPr>
          <p:nvPr>
            <p:ph type="title"/>
          </p:nvPr>
        </p:nvSpPr>
        <p:spPr>
          <a:xfrm>
            <a:off x="6274800" y="630000"/>
            <a:ext cx="2322000" cy="1583382"/>
          </a:xfrm>
        </p:spPr>
        <p:txBody>
          <a:bodyPr anchor="t" anchorCtr="0">
            <a:noAutofit/>
          </a:bodyPr>
          <a:lstStyle>
            <a:lvl1pPr algn="r">
              <a:defRPr sz="2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513" y="5126599"/>
            <a:ext cx="2038943" cy="142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8893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9"/>
          <p:cNvSpPr>
            <a:spLocks noGrp="1"/>
          </p:cNvSpPr>
          <p:nvPr>
            <p:ph type="title" hasCustomPrompt="1"/>
          </p:nvPr>
        </p:nvSpPr>
        <p:spPr>
          <a:xfrm>
            <a:off x="2901600" y="1706400"/>
            <a:ext cx="5414400" cy="1724400"/>
          </a:xfrm>
        </p:spPr>
        <p:txBody>
          <a:bodyPr lIns="0" tIns="0" rIns="108000" bIns="108000" anchor="t" anchorCtr="0">
            <a:noAutofit/>
          </a:bodyPr>
          <a:lstStyle>
            <a:lvl1pPr algn="l">
              <a:defRPr sz="3100" b="1" kern="1400" spc="20" baseline="0"/>
            </a:lvl1pPr>
          </a:lstStyle>
          <a:p>
            <a:r>
              <a:rPr lang="en-US" dirty="0"/>
              <a:t>Section title goes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4555111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_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7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6995120" cy="936625"/>
          </a:xfrm>
        </p:spPr>
        <p:txBody>
          <a:bodyPr vert="horz" lIns="0" tIns="0" rIns="0" bIns="0" rtlCol="0" anchor="ctr">
            <a:normAutofit/>
          </a:bodyPr>
          <a:lstStyle>
            <a:lvl1pPr>
              <a:defRPr lang="en-AU" dirty="0"/>
            </a:lvl1pPr>
          </a:lstStyle>
          <a:p>
            <a:pPr lvl="0"/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A84D0-09B3-465B-8C75-F4F4FB7EF34F}" type="datetimeFigureOut">
              <a:rPr lang="en-AU" smtClean="0">
                <a:solidFill>
                  <a:srgbClr val="231F20"/>
                </a:solidFill>
              </a:rPr>
              <a:pPr/>
              <a:t>15/05/2018</a:t>
            </a:fld>
            <a:endParaRPr lang="en-AU">
              <a:solidFill>
                <a:srgbClr val="231F2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srgbClr val="231F2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04792-1901-4545-ABA5-412F98A7DE55}" type="slidenum">
              <a:rPr lang="en-AU" smtClean="0">
                <a:solidFill>
                  <a:srgbClr val="231F20"/>
                </a:solidFill>
              </a:rPr>
              <a:pPr/>
              <a:t>‹#›</a:t>
            </a:fld>
            <a:endParaRPr lang="en-AU">
              <a:solidFill>
                <a:srgbClr val="231F2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68313" y="1628775"/>
            <a:ext cx="8226425" cy="4537075"/>
          </a:xfrm>
        </p:spPr>
        <p:txBody>
          <a:bodyPr/>
          <a:lstStyle>
            <a:lvl1pPr>
              <a:buClr>
                <a:schemeClr val="accent5"/>
              </a:buClr>
              <a:defRPr/>
            </a:lvl1pPr>
            <a:lvl2pPr>
              <a:buClr>
                <a:schemeClr val="accent5"/>
              </a:buClr>
              <a:defRPr/>
            </a:lvl2pPr>
            <a:lvl3pPr>
              <a:buClr>
                <a:schemeClr val="accent5"/>
              </a:buClr>
              <a:defRPr/>
            </a:lvl3pPr>
            <a:lvl4pPr marL="1440000"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500608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_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7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A84D0-09B3-465B-8C75-F4F4FB7EF34F}" type="datetimeFigureOut">
              <a:rPr lang="en-AU" smtClean="0">
                <a:solidFill>
                  <a:srgbClr val="231F20"/>
                </a:solidFill>
              </a:rPr>
              <a:pPr/>
              <a:t>15/05/2018</a:t>
            </a:fld>
            <a:endParaRPr lang="en-AU">
              <a:solidFill>
                <a:srgbClr val="231F2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srgbClr val="231F2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04792-1901-4545-ABA5-412F98A7DE55}" type="slidenum">
              <a:rPr lang="en-AU" smtClean="0">
                <a:solidFill>
                  <a:srgbClr val="231F20"/>
                </a:solidFill>
              </a:rPr>
              <a:pPr/>
              <a:t>‹#›</a:t>
            </a:fld>
            <a:endParaRPr lang="en-AU">
              <a:solidFill>
                <a:srgbClr val="231F2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68313" y="1628775"/>
            <a:ext cx="4025900" cy="4537075"/>
          </a:xfrm>
        </p:spPr>
        <p:txBody>
          <a:bodyPr/>
          <a:lstStyle>
            <a:lvl1pPr>
              <a:buClr>
                <a:schemeClr val="accent5"/>
              </a:buClr>
              <a:defRPr/>
            </a:lvl1pPr>
            <a:lvl2pPr>
              <a:buClr>
                <a:schemeClr val="accent5"/>
              </a:buClr>
              <a:defRPr/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79950" y="1628775"/>
            <a:ext cx="4014788" cy="4537075"/>
          </a:xfrm>
        </p:spPr>
        <p:txBody>
          <a:bodyPr/>
          <a:lstStyle>
            <a:lvl1pPr>
              <a:buClr>
                <a:schemeClr val="accent5"/>
              </a:buClr>
              <a:defRPr/>
            </a:lvl1pPr>
            <a:lvl2pPr>
              <a:buClr>
                <a:schemeClr val="accent5"/>
              </a:buClr>
              <a:defRPr/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842294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7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A84D0-09B3-465B-8C75-F4F4FB7EF34F}" type="datetimeFigureOut">
              <a:rPr lang="en-AU" smtClean="0">
                <a:solidFill>
                  <a:srgbClr val="231F20"/>
                </a:solidFill>
              </a:rPr>
              <a:pPr/>
              <a:t>15/05/2018</a:t>
            </a:fld>
            <a:endParaRPr lang="en-AU">
              <a:solidFill>
                <a:srgbClr val="231F2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srgbClr val="231F2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04792-1901-4545-ABA5-412F98A7DE55}" type="slidenum">
              <a:rPr lang="en-AU" smtClean="0">
                <a:solidFill>
                  <a:srgbClr val="231F20"/>
                </a:solidFill>
              </a:rPr>
              <a:pPr/>
              <a:t>‹#›</a:t>
            </a:fld>
            <a:endParaRPr lang="en-AU">
              <a:solidFill>
                <a:srgbClr val="231F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805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04CD6-3E94-4518-86A1-8EC07CDA5B5A}" type="datetimeFigureOut">
              <a:rPr lang="en-AU" smtClean="0"/>
              <a:t>15/05/2018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2ADB8-2E1E-47A9-B86C-2B741F64803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88273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2901600" y="1706400"/>
            <a:ext cx="5414400" cy="1724400"/>
          </a:xfrm>
        </p:spPr>
        <p:txBody>
          <a:bodyPr vert="horz" lIns="0" tIns="0" rIns="108000" bIns="108000" rtlCol="0" anchor="t" anchorCtr="0">
            <a:noAutofit/>
          </a:bodyPr>
          <a:lstStyle>
            <a:lvl1pPr>
              <a:defRPr lang="en-AU" sz="3100" b="1" kern="1400" spc="20" baseline="0" dirty="0"/>
            </a:lvl1pPr>
          </a:lstStyle>
          <a:p>
            <a:pPr lvl="0"/>
            <a:r>
              <a:rPr lang="en-US" dirty="0"/>
              <a:t>Section title goes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690517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_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167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6995120" cy="936625"/>
          </a:xfrm>
        </p:spPr>
        <p:txBody>
          <a:bodyPr lIns="0" tIns="0" rIns="0" bIns="0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9EA84D0-09B3-465B-8C75-F4F4FB7EF34F}" type="datetimeFigureOut">
              <a:rPr lang="en-AU" smtClean="0">
                <a:solidFill>
                  <a:srgbClr val="231F20"/>
                </a:solidFill>
              </a:rPr>
              <a:pPr/>
              <a:t>15/05/2018</a:t>
            </a:fld>
            <a:endParaRPr lang="en-AU" dirty="0">
              <a:solidFill>
                <a:srgbClr val="231F2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AU" dirty="0">
              <a:solidFill>
                <a:srgbClr val="231F2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F904792-1901-4545-ABA5-412F98A7DE55}" type="slidenum">
              <a:rPr lang="en-AU" smtClean="0">
                <a:solidFill>
                  <a:srgbClr val="231F20"/>
                </a:solidFill>
              </a:rPr>
              <a:pPr/>
              <a:t>‹#›</a:t>
            </a:fld>
            <a:endParaRPr lang="en-AU">
              <a:solidFill>
                <a:srgbClr val="231F2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68313" y="1628775"/>
            <a:ext cx="8226425" cy="4537075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 marL="1440000"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422483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_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167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A84D0-09B3-465B-8C75-F4F4FB7EF34F}" type="datetimeFigureOut">
              <a:rPr lang="en-AU" smtClean="0">
                <a:solidFill>
                  <a:srgbClr val="231F20"/>
                </a:solidFill>
              </a:rPr>
              <a:pPr/>
              <a:t>15/05/2018</a:t>
            </a:fld>
            <a:endParaRPr lang="en-AU">
              <a:solidFill>
                <a:srgbClr val="231F2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srgbClr val="231F2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04792-1901-4545-ABA5-412F98A7DE55}" type="slidenum">
              <a:rPr lang="en-AU" smtClean="0">
                <a:solidFill>
                  <a:srgbClr val="231F20"/>
                </a:solidFill>
              </a:rPr>
              <a:pPr/>
              <a:t>‹#›</a:t>
            </a:fld>
            <a:endParaRPr lang="en-AU">
              <a:solidFill>
                <a:srgbClr val="231F2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68313" y="1628775"/>
            <a:ext cx="4025900" cy="4537075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 marL="1440000"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79950" y="1628775"/>
            <a:ext cx="4014788" cy="4537075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 marL="1440000"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535958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167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A84D0-09B3-465B-8C75-F4F4FB7EF34F}" type="datetimeFigureOut">
              <a:rPr lang="en-AU" smtClean="0">
                <a:solidFill>
                  <a:srgbClr val="231F20"/>
                </a:solidFill>
              </a:rPr>
              <a:pPr/>
              <a:t>15/05/2018</a:t>
            </a:fld>
            <a:endParaRPr lang="en-AU">
              <a:solidFill>
                <a:srgbClr val="231F2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srgbClr val="231F2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04792-1901-4545-ABA5-412F98A7DE55}" type="slidenum">
              <a:rPr lang="en-AU" smtClean="0">
                <a:solidFill>
                  <a:srgbClr val="231F20"/>
                </a:solidFill>
              </a:rPr>
              <a:pPr/>
              <a:t>‹#›</a:t>
            </a:fld>
            <a:endParaRPr lang="en-AU">
              <a:solidFill>
                <a:srgbClr val="231F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7315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um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2901600" y="1706400"/>
            <a:ext cx="5414400" cy="1724400"/>
          </a:xfrm>
        </p:spPr>
        <p:txBody>
          <a:bodyPr vert="horz" lIns="0" tIns="0" rIns="108000" bIns="108000" rtlCol="0" anchor="t" anchorCtr="0">
            <a:noAutofit/>
          </a:bodyPr>
          <a:lstStyle>
            <a:lvl1pPr>
              <a:defRPr lang="en-AU" sz="3100" b="1" kern="1400" spc="20" baseline="0" dirty="0"/>
            </a:lvl1pPr>
          </a:lstStyle>
          <a:p>
            <a:pPr lvl="0"/>
            <a:r>
              <a:rPr lang="en-US" dirty="0"/>
              <a:t>Section title goes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551461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um_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350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6995120" cy="936625"/>
          </a:xfrm>
        </p:spPr>
        <p:txBody>
          <a:bodyPr lIns="0" tIns="0" rIns="0" bIns="0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9EA84D0-09B3-465B-8C75-F4F4FB7EF34F}" type="datetimeFigureOut">
              <a:rPr lang="en-AU" smtClean="0">
                <a:solidFill>
                  <a:srgbClr val="231F20"/>
                </a:solidFill>
              </a:rPr>
              <a:pPr/>
              <a:t>15/05/2018</a:t>
            </a:fld>
            <a:endParaRPr lang="en-AU" dirty="0">
              <a:solidFill>
                <a:srgbClr val="231F2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AU" dirty="0">
              <a:solidFill>
                <a:srgbClr val="231F2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F904792-1901-4545-ABA5-412F98A7DE55}" type="slidenum">
              <a:rPr lang="en-AU" smtClean="0">
                <a:solidFill>
                  <a:srgbClr val="231F20"/>
                </a:solidFill>
              </a:rPr>
              <a:pPr/>
              <a:t>‹#›</a:t>
            </a:fld>
            <a:endParaRPr lang="en-AU">
              <a:solidFill>
                <a:srgbClr val="231F2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68313" y="1628775"/>
            <a:ext cx="8226425" cy="4537075"/>
          </a:xfr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 marL="1440000"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026775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um_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350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A84D0-09B3-465B-8C75-F4F4FB7EF34F}" type="datetimeFigureOut">
              <a:rPr lang="en-AU" smtClean="0">
                <a:solidFill>
                  <a:srgbClr val="231F20"/>
                </a:solidFill>
              </a:rPr>
              <a:pPr/>
              <a:t>15/05/2018</a:t>
            </a:fld>
            <a:endParaRPr lang="en-AU">
              <a:solidFill>
                <a:srgbClr val="231F2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srgbClr val="231F2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04792-1901-4545-ABA5-412F98A7DE55}" type="slidenum">
              <a:rPr lang="en-AU" smtClean="0">
                <a:solidFill>
                  <a:srgbClr val="231F20"/>
                </a:solidFill>
              </a:rPr>
              <a:pPr/>
              <a:t>‹#›</a:t>
            </a:fld>
            <a:endParaRPr lang="en-AU">
              <a:solidFill>
                <a:srgbClr val="231F2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68313" y="1628775"/>
            <a:ext cx="4025900" cy="4537075"/>
          </a:xfr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 marL="1440000"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79950" y="1628775"/>
            <a:ext cx="4014788" cy="4537075"/>
          </a:xfr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 marL="1440000"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094005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um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350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A84D0-09B3-465B-8C75-F4F4FB7EF34F}" type="datetimeFigureOut">
              <a:rPr lang="en-AU" smtClean="0">
                <a:solidFill>
                  <a:srgbClr val="231F20"/>
                </a:solidFill>
              </a:rPr>
              <a:pPr/>
              <a:t>15/05/2018</a:t>
            </a:fld>
            <a:endParaRPr lang="en-AU">
              <a:solidFill>
                <a:srgbClr val="231F2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srgbClr val="231F2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04792-1901-4545-ABA5-412F98A7DE55}" type="slidenum">
              <a:rPr lang="en-AU" smtClean="0">
                <a:solidFill>
                  <a:srgbClr val="231F20"/>
                </a:solidFill>
              </a:rPr>
              <a:pPr/>
              <a:t>‹#›</a:t>
            </a:fld>
            <a:endParaRPr lang="en-AU">
              <a:solidFill>
                <a:srgbClr val="231F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6896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y Blue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2901600" y="1706400"/>
            <a:ext cx="5414400" cy="1724400"/>
          </a:xfrm>
        </p:spPr>
        <p:txBody>
          <a:bodyPr vert="horz" lIns="0" tIns="0" rIns="108000" bIns="108000" rtlCol="0" anchor="t" anchorCtr="0">
            <a:noAutofit/>
          </a:bodyPr>
          <a:lstStyle>
            <a:lvl1pPr>
              <a:defRPr lang="en-AU" sz="3100" b="1" kern="1400" spc="20" baseline="0" dirty="0"/>
            </a:lvl1pPr>
          </a:lstStyle>
          <a:p>
            <a:pPr lvl="0"/>
            <a:r>
              <a:rPr lang="en-US" dirty="0"/>
              <a:t>Section title goes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0779429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y Blue_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167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6995120" cy="936625"/>
          </a:xfrm>
        </p:spPr>
        <p:txBody>
          <a:bodyPr lIns="0" tIns="0" rIns="0" bIns="0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9EA84D0-09B3-465B-8C75-F4F4FB7EF34F}" type="datetimeFigureOut">
              <a:rPr lang="en-AU" smtClean="0">
                <a:solidFill>
                  <a:srgbClr val="231F20"/>
                </a:solidFill>
              </a:rPr>
              <a:pPr/>
              <a:t>15/05/2018</a:t>
            </a:fld>
            <a:endParaRPr lang="en-AU" dirty="0">
              <a:solidFill>
                <a:srgbClr val="231F2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AU" dirty="0">
              <a:solidFill>
                <a:srgbClr val="231F2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F904792-1901-4545-ABA5-412F98A7DE55}" type="slidenum">
              <a:rPr lang="en-AU" smtClean="0">
                <a:solidFill>
                  <a:srgbClr val="231F20"/>
                </a:solidFill>
              </a:rPr>
              <a:pPr/>
              <a:t>‹#›</a:t>
            </a:fld>
            <a:endParaRPr lang="en-AU">
              <a:solidFill>
                <a:srgbClr val="231F2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68313" y="1628775"/>
            <a:ext cx="8226425" cy="4537075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37469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04CD6-3E94-4518-86A1-8EC07CDA5B5A}" type="datetimeFigureOut">
              <a:rPr lang="en-AU" smtClean="0"/>
              <a:t>15/05/2018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2ADB8-2E1E-47A9-B86C-2B741F64803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814402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y Blue_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167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A84D0-09B3-465B-8C75-F4F4FB7EF34F}" type="datetimeFigureOut">
              <a:rPr lang="en-AU" smtClean="0">
                <a:solidFill>
                  <a:srgbClr val="231F20"/>
                </a:solidFill>
              </a:rPr>
              <a:pPr/>
              <a:t>15/05/2018</a:t>
            </a:fld>
            <a:endParaRPr lang="en-AU">
              <a:solidFill>
                <a:srgbClr val="231F2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srgbClr val="231F2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04792-1901-4545-ABA5-412F98A7DE55}" type="slidenum">
              <a:rPr lang="en-AU" smtClean="0">
                <a:solidFill>
                  <a:srgbClr val="231F20"/>
                </a:solidFill>
              </a:rPr>
              <a:pPr/>
              <a:t>‹#›</a:t>
            </a:fld>
            <a:endParaRPr lang="en-AU">
              <a:solidFill>
                <a:srgbClr val="231F2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68313" y="1628775"/>
            <a:ext cx="4025900" cy="4537075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 marL="1440000"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79950" y="1628775"/>
            <a:ext cx="4014788" cy="4537075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 marL="1440000"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59597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y Blu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167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A84D0-09B3-465B-8C75-F4F4FB7EF34F}" type="datetimeFigureOut">
              <a:rPr lang="en-AU" smtClean="0">
                <a:solidFill>
                  <a:srgbClr val="231F20"/>
                </a:solidFill>
              </a:rPr>
              <a:pPr/>
              <a:t>15/05/2018</a:t>
            </a:fld>
            <a:endParaRPr lang="en-AU">
              <a:solidFill>
                <a:srgbClr val="231F2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srgbClr val="231F2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04792-1901-4545-ABA5-412F98A7DE55}" type="slidenum">
              <a:rPr lang="en-AU" smtClean="0">
                <a:solidFill>
                  <a:srgbClr val="231F20"/>
                </a:solidFill>
              </a:rPr>
              <a:pPr/>
              <a:t>‹#›</a:t>
            </a:fld>
            <a:endParaRPr lang="en-AU">
              <a:solidFill>
                <a:srgbClr val="231F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42068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Colour Palette</a:t>
            </a:r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A84D0-09B3-465B-8C75-F4F4FB7EF34F}" type="datetimeFigureOut">
              <a:rPr lang="en-AU" smtClean="0">
                <a:solidFill>
                  <a:srgbClr val="231F20"/>
                </a:solidFill>
              </a:rPr>
              <a:pPr/>
              <a:t>15/05/2018</a:t>
            </a:fld>
            <a:endParaRPr lang="en-AU">
              <a:solidFill>
                <a:srgbClr val="231F2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srgbClr val="231F2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04792-1901-4545-ABA5-412F98A7DE55}" type="slidenum">
              <a:rPr lang="en-AU" smtClean="0">
                <a:solidFill>
                  <a:srgbClr val="231F20"/>
                </a:solidFill>
              </a:rPr>
              <a:pPr/>
              <a:t>‹#›</a:t>
            </a:fld>
            <a:endParaRPr lang="en-AU">
              <a:solidFill>
                <a:srgbClr val="231F2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 userDrawn="1">
            <p:extLst/>
          </p:nvPr>
        </p:nvGraphicFramePr>
        <p:xfrm>
          <a:off x="468311" y="1637922"/>
          <a:ext cx="8226426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07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7107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7107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7107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7107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7107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AU" dirty="0"/>
                        <a:t>Palette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Colour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 rowSpan="5">
                  <a:txBody>
                    <a:bodyPr/>
                    <a:lstStyle/>
                    <a:p>
                      <a:r>
                        <a:rPr lang="en-AU" b="1" dirty="0"/>
                        <a:t>Primary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Orange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251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176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64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Sky Blue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174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239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Purple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106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44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145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Black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35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31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32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Grey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113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112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15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r>
                        <a:rPr lang="en-AU" b="1" dirty="0"/>
                        <a:t>Secondary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Red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239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65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53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Yellow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255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242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6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Dark Blue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118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192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0A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Teal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160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175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1110"/>
            <a:ext cx="1170410" cy="82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43401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A84D0-09B3-465B-8C75-F4F4FB7EF34F}" type="datetimeFigureOut">
              <a:rPr lang="en-AU" smtClean="0">
                <a:solidFill>
                  <a:srgbClr val="231F20"/>
                </a:solidFill>
              </a:rPr>
              <a:pPr/>
              <a:t>15/05/2018</a:t>
            </a:fld>
            <a:endParaRPr lang="en-AU">
              <a:solidFill>
                <a:srgbClr val="231F2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srgbClr val="231F2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04792-1901-4545-ABA5-412F98A7DE55}" type="slidenum">
              <a:rPr lang="en-AU" smtClean="0">
                <a:solidFill>
                  <a:srgbClr val="231F20"/>
                </a:solidFill>
              </a:rPr>
              <a:pPr/>
              <a:t>‹#›</a:t>
            </a:fld>
            <a:endParaRPr lang="en-AU">
              <a:solidFill>
                <a:srgbClr val="231F2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25512" r="285" b="1"/>
          <a:stretch/>
        </p:blipFill>
        <p:spPr>
          <a:xfrm>
            <a:off x="0" y="13855"/>
            <a:ext cx="5809991" cy="65616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890" y="5126599"/>
            <a:ext cx="2038943" cy="1429188"/>
          </a:xfrm>
          <a:prstGeom prst="rect">
            <a:avLst/>
          </a:prstGeom>
        </p:spPr>
      </p:pic>
      <p:sp>
        <p:nvSpPr>
          <p:cNvPr id="11" name="Title 9"/>
          <p:cNvSpPr>
            <a:spLocks noGrp="1"/>
          </p:cNvSpPr>
          <p:nvPr>
            <p:ph type="title" hasCustomPrompt="1"/>
          </p:nvPr>
        </p:nvSpPr>
        <p:spPr>
          <a:xfrm>
            <a:off x="6276150" y="628864"/>
            <a:ext cx="2430749" cy="1811337"/>
          </a:xfrm>
        </p:spPr>
        <p:txBody>
          <a:bodyPr vert="horz" lIns="0" tIns="0" rIns="0" bIns="0" rtlCol="0" anchor="t" anchorCtr="0">
            <a:noAutofit/>
          </a:bodyPr>
          <a:lstStyle>
            <a:lvl1pPr algn="l">
              <a:defRPr lang="en-AU" sz="2600" b="1" kern="1400" spc="20" baseline="0" dirty="0">
                <a:solidFill>
                  <a:schemeClr val="tx1"/>
                </a:solidFill>
              </a:defRPr>
            </a:lvl1pPr>
          </a:lstStyle>
          <a:p>
            <a:pPr lvl="0" algn="l"/>
            <a:r>
              <a:rPr lang="en-US" dirty="0"/>
              <a:t>Brand Guidelines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2895846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A84D0-09B3-465B-8C75-F4F4FB7EF34F}" type="datetimeFigureOut">
              <a:rPr lang="en-AU" smtClean="0">
                <a:solidFill>
                  <a:srgbClr val="231F20"/>
                </a:solidFill>
              </a:rPr>
              <a:pPr/>
              <a:t>15/05/2018</a:t>
            </a:fld>
            <a:endParaRPr lang="en-AU">
              <a:solidFill>
                <a:srgbClr val="231F2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srgbClr val="231F2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04792-1901-4545-ABA5-412F98A7DE55}" type="slidenum">
              <a:rPr lang="en-AU" smtClean="0">
                <a:solidFill>
                  <a:srgbClr val="231F20"/>
                </a:solidFill>
              </a:rPr>
              <a:pPr/>
              <a:t>‹#›</a:t>
            </a:fld>
            <a:endParaRPr lang="en-AU">
              <a:solidFill>
                <a:srgbClr val="231F2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25512" r="285" b="1"/>
          <a:stretch/>
        </p:blipFill>
        <p:spPr>
          <a:xfrm>
            <a:off x="0" y="13855"/>
            <a:ext cx="5809991" cy="65616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890" y="5126599"/>
            <a:ext cx="2038943" cy="1429188"/>
          </a:xfrm>
          <a:prstGeom prst="rect">
            <a:avLst/>
          </a:prstGeom>
        </p:spPr>
      </p:pic>
      <p:sp>
        <p:nvSpPr>
          <p:cNvPr id="11" name="Title 9"/>
          <p:cNvSpPr>
            <a:spLocks noGrp="1"/>
          </p:cNvSpPr>
          <p:nvPr>
            <p:ph type="title" hasCustomPrompt="1"/>
          </p:nvPr>
        </p:nvSpPr>
        <p:spPr>
          <a:xfrm>
            <a:off x="6276150" y="628864"/>
            <a:ext cx="2430749" cy="1811337"/>
          </a:xfrm>
        </p:spPr>
        <p:txBody>
          <a:bodyPr vert="horz" lIns="0" tIns="0" rIns="0" bIns="0" rtlCol="0" anchor="t" anchorCtr="0">
            <a:noAutofit/>
          </a:bodyPr>
          <a:lstStyle>
            <a:lvl1pPr algn="l">
              <a:defRPr lang="en-AU" sz="2600" b="1" kern="1400" spc="20" baseline="0" dirty="0">
                <a:solidFill>
                  <a:schemeClr val="tx1"/>
                </a:solidFill>
              </a:defRPr>
            </a:lvl1pPr>
          </a:lstStyle>
          <a:p>
            <a:pPr lvl="0" algn="l"/>
            <a:r>
              <a:rPr lang="en-US" dirty="0"/>
              <a:t>Brand Guidelines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6426965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04CD6-3E94-4518-86A1-8EC07CDA5B5A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15/05/2018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2ADB8-2E1E-47A9-B86C-2B741F64803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3073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04CD6-3E94-4518-86A1-8EC07CDA5B5A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15/05/2018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2ADB8-2E1E-47A9-B86C-2B741F64803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81610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04CD6-3E94-4518-86A1-8EC07CDA5B5A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15/05/2018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2ADB8-2E1E-47A9-B86C-2B741F64803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390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04CD6-3E94-4518-86A1-8EC07CDA5B5A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15/05/2018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2ADB8-2E1E-47A9-B86C-2B741F64803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08782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04CD6-3E94-4518-86A1-8EC07CDA5B5A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15/05/2018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2ADB8-2E1E-47A9-B86C-2B741F64803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911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04CD6-3E94-4518-86A1-8EC07CDA5B5A}" type="datetimeFigureOut">
              <a:rPr lang="en-AU" smtClean="0"/>
              <a:t>15/05/2018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2ADB8-2E1E-47A9-B86C-2B741F64803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2589700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04CD6-3E94-4518-86A1-8EC07CDA5B5A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15/05/2018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2ADB8-2E1E-47A9-B86C-2B741F64803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87427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04CD6-3E94-4518-86A1-8EC07CDA5B5A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15/05/2018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2ADB8-2E1E-47A9-B86C-2B741F64803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64180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04CD6-3E94-4518-86A1-8EC07CDA5B5A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15/05/2018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2ADB8-2E1E-47A9-B86C-2B741F64803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88386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04CD6-3E94-4518-86A1-8EC07CDA5B5A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15/05/2018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2ADB8-2E1E-47A9-B86C-2B741F64803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42933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04CD6-3E94-4518-86A1-8EC07CDA5B5A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15/05/2018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2ADB8-2E1E-47A9-B86C-2B741F64803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72978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04CD6-3E94-4518-86A1-8EC07CDA5B5A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15/05/2018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2ADB8-2E1E-47A9-B86C-2B741F64803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1172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ky Blu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167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95AE4-702C-475D-9F11-30B9EED2C4A1}" type="datetime1">
              <a:rPr lang="en-AU" smtClean="0">
                <a:solidFill>
                  <a:prstClr val="black"/>
                </a:solidFill>
              </a:rPr>
              <a:pPr/>
              <a:t>15/05/2018</a:t>
            </a:fld>
            <a:endParaRPr lang="en-A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04792-1901-4545-ABA5-412F98A7DE55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25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67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E04CD6-3E94-4518-86A1-8EC07CDA5B5A}" type="datetimeFigureOut">
              <a:rPr lang="en-AU" smtClean="0"/>
              <a:t>15/05/2018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2ADB8-2E1E-47A9-B86C-2B741F64803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5255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0800"/>
            <a:ext cx="6994800" cy="93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lvl="0" algn="l"/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buSzPct val="120000"/>
            </a:pPr>
            <a:r>
              <a:rPr lang="en-US" dirty="0"/>
              <a:t>Click to edit Master text styles</a:t>
            </a:r>
          </a:p>
          <a:p>
            <a:pPr lvl="1" indent="-379413">
              <a:buSzPct val="120000"/>
            </a:pPr>
            <a:r>
              <a:rPr lang="en-US" dirty="0"/>
              <a:t>Second level</a:t>
            </a:r>
          </a:p>
          <a:p>
            <a:pPr marL="1076325" lvl="2" indent="-363538">
              <a:buSzPct val="120000"/>
            </a:pPr>
            <a:r>
              <a:rPr lang="en-US" dirty="0"/>
              <a:t>Third level</a:t>
            </a:r>
          </a:p>
          <a:p>
            <a:pPr marL="1438275" lvl="3" indent="-361950">
              <a:buSzPct val="120000"/>
            </a:pPr>
            <a:r>
              <a:rPr lang="en-US" dirty="0"/>
              <a:t>Fourth level</a:t>
            </a:r>
          </a:p>
          <a:p>
            <a:pPr marL="1789113" lvl="4" indent="-350838">
              <a:buSzPct val="120000"/>
            </a:pPr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6AD22611-9441-4CAE-9588-95B0F231FD33}" type="datetime1">
              <a:rPr lang="en-AU" smtClean="0">
                <a:solidFill>
                  <a:srgbClr val="231F20"/>
                </a:solidFill>
              </a:rPr>
              <a:pPr/>
              <a:t>15/05/2018</a:t>
            </a:fld>
            <a:endParaRPr lang="en-AU">
              <a:solidFill>
                <a:srgbClr val="231F2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AU">
              <a:solidFill>
                <a:srgbClr val="231F2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F904792-1901-4545-ABA5-412F98A7DE55}" type="slidenum">
              <a:rPr lang="en-AU" smtClean="0">
                <a:solidFill>
                  <a:srgbClr val="231F20"/>
                </a:solidFill>
              </a:rPr>
              <a:pPr/>
              <a:t>‹#›</a:t>
            </a:fld>
            <a:endParaRPr lang="en-AU">
              <a:solidFill>
                <a:srgbClr val="231F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988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lang="en-AU" sz="2800" kern="1200" dirty="0" smtClean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spcBef>
          <a:spcPts val="1200"/>
        </a:spcBef>
        <a:buSzPct val="130000"/>
        <a:buFont typeface="Arial" pitchFamily="34" charset="0"/>
        <a:buChar char="•"/>
        <a:defRPr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914400" rtl="0" eaLnBrk="1" latinLnBrk="0" hangingPunct="1">
        <a:spcBef>
          <a:spcPts val="600"/>
        </a:spcBef>
        <a:buSzPct val="100000"/>
        <a:buFont typeface="Arial" pitchFamily="34" charset="0"/>
        <a:buChar char="–"/>
        <a:defRPr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spcBef>
          <a:spcPts val="300"/>
        </a:spcBef>
        <a:buFont typeface="Arial" pitchFamily="34" charset="0"/>
        <a:buChar char="•"/>
        <a:defRPr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360000" algn="l" defTabSz="914400" rtl="0" eaLnBrk="1" latinLnBrk="0" hangingPunct="1">
        <a:spcBef>
          <a:spcPts val="300"/>
        </a:spcBef>
        <a:buFont typeface="Arial" pitchFamily="34" charset="0"/>
        <a:buChar char="–"/>
        <a:defRPr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spcBef>
          <a:spcPts val="300"/>
        </a:spcBef>
        <a:buFont typeface="Arial" pitchFamily="34" charset="0"/>
        <a:buChar char="•"/>
        <a:defRPr lang="en-AU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4BC78-13E3-43D8-8B7F-9C7F2E0AFA71}" type="datetimeFigureOut">
              <a:rPr lang="en-AU" smtClean="0">
                <a:solidFill>
                  <a:prstClr val="black">
                    <a:tint val="75000"/>
                  </a:prstClr>
                </a:solidFill>
                <a:ea typeface="ＭＳ Ｐゴシック" charset="0"/>
                <a:cs typeface="Arial" charset="0"/>
              </a:rPr>
              <a:pPr/>
              <a:t>15/05/2018</a:t>
            </a:fld>
            <a:endParaRPr lang="en-AU" dirty="0">
              <a:solidFill>
                <a:prstClr val="black">
                  <a:tint val="75000"/>
                </a:prstClr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 dirty="0">
              <a:solidFill>
                <a:prstClr val="black">
                  <a:tint val="75000"/>
                </a:prstClr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B9E84A-F440-474A-87C4-C4DF0DBD9FA2}" type="slidenum">
              <a:rPr lang="en-AU" smtClean="0">
                <a:solidFill>
                  <a:prstClr val="black">
                    <a:tint val="75000"/>
                  </a:prstClr>
                </a:solidFill>
                <a:ea typeface="ＭＳ Ｐゴシック" charset="0"/>
                <a:cs typeface="Arial" charset="0"/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729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90500"/>
            <a:ext cx="69945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6DBF4E0E-5F6A-4980-8CB1-03F64E8319C5}" type="datetime1">
              <a:rPr lang="en-AU">
                <a:solidFill>
                  <a:srgbClr val="231F20"/>
                </a:solidFill>
              </a:rPr>
              <a:pPr>
                <a:defRPr/>
              </a:pPr>
              <a:t>15/05/2018</a:t>
            </a:fld>
            <a:endParaRPr lang="en-AU">
              <a:solidFill>
                <a:srgbClr val="231F2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AU">
              <a:solidFill>
                <a:srgbClr val="231F2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122616EB-7687-4B46-9ED9-FBB7CF5C0043}" type="slidenum">
              <a:rPr lang="en-AU">
                <a:solidFill>
                  <a:srgbClr val="231F2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231F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223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AU" sz="2800" kern="1200" dirty="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9pPr>
    </p:titleStyle>
    <p:bodyStyle>
      <a:lvl1pPr marL="358775" indent="-358775" algn="l" rtl="0" eaLnBrk="0" fontAlgn="base" hangingPunct="0">
        <a:spcBef>
          <a:spcPts val="1200"/>
        </a:spcBef>
        <a:spcAft>
          <a:spcPct val="0"/>
        </a:spcAft>
        <a:buSzPct val="130000"/>
        <a:buFont typeface="Arial" charset="0"/>
        <a:buChar char="•"/>
        <a:defRPr lang="en-US"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19138" indent="-358775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–"/>
        <a:defRPr lang="en-US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79500" indent="-358775" algn="l" rtl="0" eaLnBrk="0" fontAlgn="base" hangingPunct="0">
        <a:spcBef>
          <a:spcPts val="300"/>
        </a:spcBef>
        <a:spcAft>
          <a:spcPct val="0"/>
        </a:spcAft>
        <a:buFont typeface="Arial" charset="0"/>
        <a:buChar char="•"/>
        <a:defRPr lang="en-US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358775" algn="l" rtl="0" eaLnBrk="0" fontAlgn="base" hangingPunct="0">
        <a:spcBef>
          <a:spcPts val="300"/>
        </a:spcBef>
        <a:spcAft>
          <a:spcPct val="0"/>
        </a:spcAft>
        <a:buFont typeface="Arial" charset="0"/>
        <a:buChar char="–"/>
        <a:defRPr lang="en-US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798638" indent="-358775" algn="l" rtl="0" eaLnBrk="0" fontAlgn="base" hangingPunct="0">
        <a:spcBef>
          <a:spcPts val="300"/>
        </a:spcBef>
        <a:spcAft>
          <a:spcPct val="0"/>
        </a:spcAft>
        <a:buFont typeface="Arial" charset="0"/>
        <a:buChar char="•"/>
        <a:defRPr lang="en-AU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0800"/>
            <a:ext cx="6994800" cy="93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lvl="0" algn="l"/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buSzPct val="120000"/>
            </a:pPr>
            <a:r>
              <a:rPr lang="en-US" dirty="0"/>
              <a:t>Click to edit Master text styles</a:t>
            </a:r>
          </a:p>
          <a:p>
            <a:pPr lvl="1" indent="-379413">
              <a:buSzPct val="120000"/>
            </a:pPr>
            <a:r>
              <a:rPr lang="en-US" dirty="0"/>
              <a:t>Second level</a:t>
            </a:r>
          </a:p>
          <a:p>
            <a:pPr marL="1076325" lvl="2" indent="-363538">
              <a:buSzPct val="120000"/>
            </a:pPr>
            <a:r>
              <a:rPr lang="en-US" dirty="0"/>
              <a:t>Third level</a:t>
            </a:r>
          </a:p>
          <a:p>
            <a:pPr marL="1438275" lvl="3" indent="-361950">
              <a:buSzPct val="120000"/>
            </a:pPr>
            <a:r>
              <a:rPr lang="en-US" dirty="0"/>
              <a:t>Fourth level</a:t>
            </a:r>
          </a:p>
          <a:p>
            <a:pPr marL="1789113" lvl="4" indent="-350838">
              <a:buSzPct val="120000"/>
            </a:pPr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A9EA84D0-09B3-465B-8C75-F4F4FB7EF34F}" type="datetimeFigureOut">
              <a:rPr lang="en-AU" smtClean="0">
                <a:solidFill>
                  <a:srgbClr val="231F20"/>
                </a:solidFill>
              </a:rPr>
              <a:pPr/>
              <a:t>15/05/2018</a:t>
            </a:fld>
            <a:endParaRPr lang="en-AU">
              <a:solidFill>
                <a:srgbClr val="231F2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AU">
              <a:solidFill>
                <a:srgbClr val="231F2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F904792-1901-4545-ABA5-412F98A7DE55}" type="slidenum">
              <a:rPr lang="en-AU" smtClean="0">
                <a:solidFill>
                  <a:srgbClr val="231F20"/>
                </a:solidFill>
              </a:rPr>
              <a:pPr/>
              <a:t>‹#›</a:t>
            </a:fld>
            <a:endParaRPr lang="en-AU">
              <a:solidFill>
                <a:srgbClr val="231F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144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</p:sldLayoutIdLst>
  <p:txStyles>
    <p:titleStyle>
      <a:lvl1pPr algn="l" defTabSz="914400" rtl="0" eaLnBrk="1" latinLnBrk="0" hangingPunct="1">
        <a:spcBef>
          <a:spcPct val="0"/>
        </a:spcBef>
        <a:buNone/>
        <a:defRPr lang="en-AU" sz="2800" kern="1200" dirty="0" smtClean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spcBef>
          <a:spcPts val="1200"/>
        </a:spcBef>
        <a:buSzPct val="130000"/>
        <a:buFont typeface="Arial" pitchFamily="34" charset="0"/>
        <a:buChar char="•"/>
        <a:defRPr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914400" rtl="0" eaLnBrk="1" latinLnBrk="0" hangingPunct="1">
        <a:spcBef>
          <a:spcPts val="600"/>
        </a:spcBef>
        <a:buSzPct val="100000"/>
        <a:buFont typeface="Arial" pitchFamily="34" charset="0"/>
        <a:buChar char="–"/>
        <a:defRPr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spcBef>
          <a:spcPts val="300"/>
        </a:spcBef>
        <a:buFont typeface="Arial" pitchFamily="34" charset="0"/>
        <a:buChar char="•"/>
        <a:defRPr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360000" algn="l" defTabSz="914400" rtl="0" eaLnBrk="1" latinLnBrk="0" hangingPunct="1">
        <a:spcBef>
          <a:spcPts val="300"/>
        </a:spcBef>
        <a:buFont typeface="Arial" pitchFamily="34" charset="0"/>
        <a:buChar char="–"/>
        <a:defRPr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spcBef>
          <a:spcPts val="300"/>
        </a:spcBef>
        <a:buFont typeface="Arial" pitchFamily="34" charset="0"/>
        <a:buChar char="•"/>
        <a:defRPr lang="en-AU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E04CD6-3E94-4518-86A1-8EC07CDA5B5A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15/05/2018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2ADB8-2E1E-47A9-B86C-2B741F64803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810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mailto:counselling.centre@adelaide.edu.au" TargetMode="Externa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sophieokeefe@englishaustralia.com.au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glishaustralia.com.au/best-practice-guide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66800" y="781538"/>
            <a:ext cx="3581400" cy="2088232"/>
          </a:xfrm>
        </p:spPr>
        <p:txBody>
          <a:bodyPr/>
          <a:lstStyle/>
          <a:p>
            <a:pPr algn="ctr"/>
            <a:r>
              <a:rPr lang="en-AU" sz="3500" dirty="0">
                <a:solidFill>
                  <a:srgbClr val="6A2C91"/>
                </a:solidFill>
              </a:rPr>
              <a:t>Some light on a dark topic – International Students’ mental health</a:t>
            </a:r>
          </a:p>
        </p:txBody>
      </p:sp>
      <p:sp>
        <p:nvSpPr>
          <p:cNvPr id="3" name="Title 5"/>
          <p:cNvSpPr txBox="1">
            <a:spLocks/>
          </p:cNvSpPr>
          <p:nvPr/>
        </p:nvSpPr>
        <p:spPr>
          <a:xfrm>
            <a:off x="5486400" y="838200"/>
            <a:ext cx="3886200" cy="11464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spcBef>
                <a:spcPct val="0"/>
              </a:spcBef>
              <a:defRPr/>
            </a:pPr>
            <a:endParaRPr lang="en-AU" sz="1600" b="1" kern="1400" spc="20" dirty="0">
              <a:solidFill>
                <a:srgbClr val="231F20"/>
              </a:solidFill>
            </a:endParaRPr>
          </a:p>
          <a:p>
            <a:pPr>
              <a:spcBef>
                <a:spcPct val="0"/>
              </a:spcBef>
              <a:defRPr/>
            </a:pPr>
            <a:r>
              <a:rPr lang="en-AU" sz="2600" b="1" kern="1400" spc="20" dirty="0">
                <a:solidFill>
                  <a:srgbClr val="231F20"/>
                </a:solidFill>
              </a:rPr>
              <a:t/>
            </a:r>
            <a:br>
              <a:rPr lang="en-AU" sz="2600" b="1" kern="1400" spc="20" dirty="0">
                <a:solidFill>
                  <a:srgbClr val="231F20"/>
                </a:solidFill>
              </a:rPr>
            </a:br>
            <a:endParaRPr lang="en-AU" sz="2600" b="1" kern="1400" spc="20" dirty="0">
              <a:solidFill>
                <a:srgbClr val="231F2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48400" y="838200"/>
            <a:ext cx="2438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/>
              <a:t>Presented by </a:t>
            </a:r>
          </a:p>
          <a:p>
            <a:r>
              <a:rPr lang="en-AU" sz="2000" b="1" dirty="0"/>
              <a:t>Sophie O’Keefe, </a:t>
            </a:r>
          </a:p>
          <a:p>
            <a:r>
              <a:rPr lang="en-AU" sz="2000" b="1" dirty="0"/>
              <a:t>PD Manager, </a:t>
            </a:r>
          </a:p>
          <a:p>
            <a:r>
              <a:rPr lang="en-AU" sz="2000" b="1" dirty="0"/>
              <a:t>English Australia</a:t>
            </a:r>
          </a:p>
        </p:txBody>
      </p:sp>
    </p:spTree>
    <p:extLst>
      <p:ext uri="{BB962C8B-B14F-4D97-AF65-F5344CB8AC3E}">
        <p14:creationId xmlns:p14="http://schemas.microsoft.com/office/powerpoint/2010/main" val="205326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TextBox 2"/>
          <p:cNvSpPr txBox="1"/>
          <p:nvPr/>
        </p:nvSpPr>
        <p:spPr>
          <a:xfrm>
            <a:off x="5105400" y="1828800"/>
            <a:ext cx="3886200" cy="415498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400" dirty="0"/>
              <a:t>What are the </a:t>
            </a:r>
            <a:r>
              <a:rPr lang="en-AU" sz="2400" b="1" dirty="0"/>
              <a:t>main challenges </a:t>
            </a:r>
            <a:r>
              <a:rPr lang="en-AU" sz="2400" dirty="0"/>
              <a:t>your institution faces in providing support to students experiencing mental health difficulties?</a:t>
            </a:r>
            <a:endParaRPr lang="en-US" dirty="0"/>
          </a:p>
          <a:p>
            <a:pPr>
              <a:lnSpc>
                <a:spcPct val="150000"/>
              </a:lnSpc>
            </a:pPr>
            <a:endParaRPr lang="en-AU" sz="2400" dirty="0">
              <a:cs typeface="Calibri"/>
            </a:endParaRPr>
          </a:p>
          <a:p>
            <a:endParaRPr lang="en-AU" sz="2400" dirty="0"/>
          </a:p>
          <a:p>
            <a:endParaRPr lang="en-AU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76" y="1750646"/>
            <a:ext cx="4798824" cy="3200400"/>
          </a:xfrm>
          <a:prstGeom prst="rect">
            <a:avLst/>
          </a:prstGeom>
          <a:ln>
            <a:gradFill>
              <a:gsLst>
                <a:gs pos="0">
                  <a:schemeClr val="accent1">
                    <a:tint val="66000"/>
                    <a:satMod val="160000"/>
                    <a:alpha val="47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</p:spTree>
    <p:extLst>
      <p:ext uri="{BB962C8B-B14F-4D97-AF65-F5344CB8AC3E}">
        <p14:creationId xmlns:p14="http://schemas.microsoft.com/office/powerpoint/2010/main" val="56614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246" y="2418861"/>
            <a:ext cx="3276600" cy="2699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6415" y="2422769"/>
            <a:ext cx="28956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 smtClean="0"/>
              <a:t>Lack of staff expertise &amp; knowledge</a:t>
            </a:r>
          </a:p>
          <a:p>
            <a:endParaRPr lang="en-AU" dirty="0" smtClean="0"/>
          </a:p>
          <a:p>
            <a:endParaRPr lang="en-A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 smtClean="0"/>
              <a:t>Cost – for </a:t>
            </a:r>
            <a:r>
              <a:rPr lang="en-AU" sz="2000" dirty="0" err="1" smtClean="0"/>
              <a:t>Ss</a:t>
            </a:r>
            <a:r>
              <a:rPr lang="en-AU" sz="2000" dirty="0" smtClean="0"/>
              <a:t> and institutions</a:t>
            </a:r>
          </a:p>
          <a:p>
            <a:endParaRPr lang="en-AU" sz="2000" dirty="0"/>
          </a:p>
          <a:p>
            <a:endParaRPr lang="en-AU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 smtClean="0"/>
              <a:t>Students not seeking help (stigma)</a:t>
            </a:r>
            <a:endParaRPr lang="en-AU" sz="2000" dirty="0"/>
          </a:p>
        </p:txBody>
      </p:sp>
      <p:sp>
        <p:nvSpPr>
          <p:cNvPr id="6" name="Rectangle 5"/>
          <p:cNvSpPr/>
          <p:nvPr/>
        </p:nvSpPr>
        <p:spPr>
          <a:xfrm>
            <a:off x="1433146" y="1447800"/>
            <a:ext cx="64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AU" sz="2400" b="1" dirty="0">
                <a:solidFill>
                  <a:srgbClr val="0070C0"/>
                </a:solidFill>
              </a:rPr>
              <a:t>Top 6 challenges identified by ELICOS centres: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71846" y="2362200"/>
            <a:ext cx="27197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 smtClean="0"/>
              <a:t>High demand for counselling staff &amp; limited human resources</a:t>
            </a:r>
          </a:p>
          <a:p>
            <a:endParaRPr lang="en-A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 smtClean="0"/>
              <a:t>Language barriers</a:t>
            </a:r>
          </a:p>
          <a:p>
            <a:endParaRPr lang="en-AU" sz="2000" dirty="0"/>
          </a:p>
          <a:p>
            <a:endParaRPr lang="en-AU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 smtClean="0"/>
              <a:t>Identifying students </a:t>
            </a:r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5290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Box 2"/>
          <p:cNvSpPr txBox="1"/>
          <p:nvPr/>
        </p:nvSpPr>
        <p:spPr>
          <a:xfrm>
            <a:off x="5562600" y="1676400"/>
            <a:ext cx="3429000" cy="497059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400" dirty="0"/>
              <a:t>What do you see as </a:t>
            </a:r>
            <a:r>
              <a:rPr lang="en-AU" sz="2400" b="1" dirty="0"/>
              <a:t>key to effective practices</a:t>
            </a:r>
            <a:r>
              <a:rPr lang="en-AU" sz="2400" dirty="0"/>
              <a:t> for providing  support to students experiencing mental health difficulties? </a:t>
            </a:r>
            <a:endParaRPr lang="en-AU" sz="2400" dirty="0" smtClean="0"/>
          </a:p>
          <a:p>
            <a:pPr>
              <a:lnSpc>
                <a:spcPct val="150000"/>
              </a:lnSpc>
            </a:pPr>
            <a:endParaRPr lang="en-AU" sz="2400" dirty="0">
              <a:cs typeface="Calibri"/>
            </a:endParaRPr>
          </a:p>
          <a:p>
            <a:pPr>
              <a:lnSpc>
                <a:spcPct val="150000"/>
              </a:lnSpc>
            </a:pPr>
            <a:endParaRPr lang="en-US" dirty="0">
              <a:cs typeface="Calibri"/>
            </a:endParaRPr>
          </a:p>
          <a:p>
            <a:endParaRPr lang="en-AU" sz="2000" dirty="0"/>
          </a:p>
          <a:p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08" y="1676400"/>
            <a:ext cx="5203029" cy="3468686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41134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Key to effective practice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9723" y="1295400"/>
            <a:ext cx="8305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200" dirty="0" smtClean="0"/>
              <a:t>Staff training (for </a:t>
            </a:r>
            <a:r>
              <a:rPr lang="en-AU" sz="2200" i="1" dirty="0"/>
              <a:t>all</a:t>
            </a:r>
            <a:r>
              <a:rPr lang="en-AU" sz="2200" dirty="0"/>
              <a:t> staff </a:t>
            </a:r>
            <a:r>
              <a:rPr lang="en-AU" sz="2200" dirty="0" smtClean="0"/>
              <a:t>members)</a:t>
            </a:r>
            <a:br>
              <a:rPr lang="en-AU" sz="2200" dirty="0" smtClean="0"/>
            </a:br>
            <a:endParaRPr lang="en-AU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200" dirty="0"/>
              <a:t>Holistic </a:t>
            </a:r>
            <a:r>
              <a:rPr lang="en-AU" sz="2200" dirty="0" smtClean="0"/>
              <a:t>coordinated </a:t>
            </a:r>
            <a:r>
              <a:rPr lang="en-AU" sz="2200" dirty="0"/>
              <a:t>team </a:t>
            </a:r>
            <a:r>
              <a:rPr lang="en-AU" sz="2200" dirty="0" smtClean="0"/>
              <a:t>approach</a:t>
            </a:r>
          </a:p>
          <a:p>
            <a:endParaRPr lang="en-A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7" name="Oval 6"/>
          <p:cNvSpPr/>
          <p:nvPr/>
        </p:nvSpPr>
        <p:spPr>
          <a:xfrm>
            <a:off x="2667000" y="3042139"/>
            <a:ext cx="4419600" cy="342900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dirty="0" smtClean="0"/>
              <a:t>Training </a:t>
            </a:r>
            <a:r>
              <a:rPr lang="en-AU" sz="2400" dirty="0" err="1" smtClean="0"/>
              <a:t>egs</a:t>
            </a:r>
            <a:r>
              <a:rPr lang="en-AU" sz="2400" dirty="0" smtClean="0"/>
              <a:t>:</a:t>
            </a:r>
          </a:p>
          <a:p>
            <a:pPr algn="ctr"/>
            <a:r>
              <a:rPr lang="en-AU" sz="2400" dirty="0" smtClean="0"/>
              <a:t>Mental </a:t>
            </a:r>
            <a:r>
              <a:rPr lang="en-AU" sz="2400" dirty="0"/>
              <a:t>Health First Aid, Accidental Counsellor, </a:t>
            </a:r>
            <a:r>
              <a:rPr lang="en-AU" sz="2400" dirty="0" smtClean="0"/>
              <a:t>ASIST</a:t>
            </a:r>
            <a:r>
              <a:rPr lang="en-AU" sz="2400" dirty="0"/>
              <a:t>, training in working with people from diverse linguistic, religious  and cultural </a:t>
            </a:r>
            <a:r>
              <a:rPr lang="en-AU" sz="2400" dirty="0" smtClean="0"/>
              <a:t>backgrounds</a:t>
            </a:r>
            <a:endParaRPr lang="en-AU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06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3538629-E35B-499D-A154-2F00CA669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DDA94E9-AE1D-4FCD-BC6E-A8A74AFDDF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12" t="16296" r="18334" b="1111"/>
          <a:stretch/>
        </p:blipFill>
        <p:spPr>
          <a:xfrm>
            <a:off x="-76200" y="175385"/>
            <a:ext cx="9357399" cy="668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08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Key to effective practice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0" y="1524000"/>
            <a:ext cx="80772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200" dirty="0"/>
              <a:t>Clearly </a:t>
            </a:r>
            <a:r>
              <a:rPr lang="en-AU" sz="2200" dirty="0" smtClean="0"/>
              <a:t>defined mental health policies </a:t>
            </a:r>
            <a:r>
              <a:rPr lang="en-AU" sz="2200" dirty="0"/>
              <a:t>and </a:t>
            </a:r>
            <a:r>
              <a:rPr lang="en-AU" sz="2200" dirty="0" smtClean="0"/>
              <a:t>procedures</a:t>
            </a:r>
          </a:p>
          <a:p>
            <a:endParaRPr lang="en-AU" sz="2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200" dirty="0" smtClean="0"/>
              <a:t>Clear protocols around confidentiality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200" dirty="0"/>
          </a:p>
          <a:p>
            <a:endParaRPr lang="en-AU" sz="2000" dirty="0"/>
          </a:p>
          <a:p>
            <a:endParaRPr lang="en-AU" sz="2000" dirty="0"/>
          </a:p>
          <a:p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906861"/>
            <a:ext cx="5029200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63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Key to effective practice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1496645"/>
            <a:ext cx="80772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200" dirty="0"/>
              <a:t>Normalising and promoting </a:t>
            </a:r>
            <a:r>
              <a:rPr lang="en-AU" sz="2200" dirty="0" smtClean="0"/>
              <a:t>help-seeking</a:t>
            </a:r>
            <a:endParaRPr lang="en-AU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200" dirty="0"/>
              <a:t>Promoting a healthy lifestyle</a:t>
            </a:r>
          </a:p>
          <a:p>
            <a:endParaRPr lang="en-AU" sz="2000" dirty="0"/>
          </a:p>
          <a:p>
            <a:endParaRPr lang="en-AU" sz="2000" dirty="0"/>
          </a:p>
          <a:p>
            <a:endParaRPr lang="en-A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518137"/>
            <a:ext cx="3076657" cy="461498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337169"/>
            <a:ext cx="2819400" cy="281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16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Rectangle 2"/>
          <p:cNvSpPr/>
          <p:nvPr/>
        </p:nvSpPr>
        <p:spPr>
          <a:xfrm>
            <a:off x="533400" y="1752600"/>
            <a:ext cx="520059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200" dirty="0"/>
              <a:t>Early identification and early </a:t>
            </a:r>
            <a:r>
              <a:rPr lang="en-AU" sz="2200" dirty="0" smtClean="0"/>
              <a:t>intervention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311400"/>
            <a:ext cx="62484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82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819400"/>
            <a:ext cx="5867400" cy="391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Box 2"/>
          <p:cNvSpPr txBox="1"/>
          <p:nvPr/>
        </p:nvSpPr>
        <p:spPr>
          <a:xfrm>
            <a:off x="533400" y="1752600"/>
            <a:ext cx="83058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200" dirty="0" smtClean="0"/>
              <a:t>1. As teachers, what training in the area of mental health would you find useful?</a:t>
            </a:r>
          </a:p>
          <a:p>
            <a:endParaRPr lang="en-AU" sz="2200" dirty="0"/>
          </a:p>
          <a:p>
            <a:r>
              <a:rPr lang="en-AU" sz="2200" dirty="0" smtClean="0"/>
              <a:t>2. Has your centre had any effective PD sessions/training for teachers in the area of mental health?</a:t>
            </a:r>
          </a:p>
          <a:p>
            <a:endParaRPr lang="en-AU" dirty="0" smtClean="0"/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5268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How to suggest counselling</a:t>
            </a:r>
            <a:endParaRPr lang="en-AU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9552339"/>
              </p:ext>
            </p:extLst>
          </p:nvPr>
        </p:nvGraphicFramePr>
        <p:xfrm>
          <a:off x="2057400" y="1289939"/>
          <a:ext cx="5453380" cy="55680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53380"/>
              </a:tblGrid>
              <a:tr h="53393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13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300" dirty="0">
                          <a:effectLst/>
                        </a:rPr>
                        <a:t> </a:t>
                      </a:r>
                      <a:endParaRPr lang="en-AU" sz="1300" dirty="0" smtClean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Wingdings"/>
                        <a:buChar char=""/>
                        <a:tabLst>
                          <a:tab pos="457200" algn="l"/>
                        </a:tabLst>
                      </a:pPr>
                      <a:r>
                        <a:rPr lang="en-US" sz="1600" dirty="0">
                          <a:effectLst/>
                        </a:rPr>
                        <a:t>Set a time to talk privately</a:t>
                      </a:r>
                      <a:endParaRPr lang="en-AU" sz="160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Wingdings"/>
                        <a:buChar char=""/>
                        <a:tabLst>
                          <a:tab pos="457200" algn="l"/>
                        </a:tabLst>
                      </a:pPr>
                      <a:r>
                        <a:rPr lang="en-US" sz="1600" dirty="0" smtClean="0">
                          <a:effectLst/>
                        </a:rPr>
                        <a:t>Communicate </a:t>
                      </a:r>
                      <a:r>
                        <a:rPr lang="en-US" sz="1600" dirty="0">
                          <a:effectLst/>
                        </a:rPr>
                        <a:t>your concern</a:t>
                      </a:r>
                      <a:endParaRPr lang="en-AU" sz="160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Wingdings"/>
                        <a:buChar char=""/>
                        <a:tabLst>
                          <a:tab pos="457200" algn="l"/>
                        </a:tabLst>
                      </a:pPr>
                      <a:r>
                        <a:rPr lang="en-US" sz="1600" dirty="0">
                          <a:effectLst/>
                        </a:rPr>
                        <a:t>Ask and listen</a:t>
                      </a:r>
                      <a:endParaRPr lang="en-AU" sz="160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Wingdings"/>
                        <a:buChar char=""/>
                        <a:tabLst>
                          <a:tab pos="457200" algn="l"/>
                        </a:tabLst>
                      </a:pPr>
                      <a:r>
                        <a:rPr lang="en-US" sz="1600" dirty="0">
                          <a:effectLst/>
                        </a:rPr>
                        <a:t>Bring up idea of counselling as resource</a:t>
                      </a:r>
                      <a:endParaRPr lang="en-AU" sz="160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Wingdings"/>
                        <a:buChar char=""/>
                        <a:tabLst>
                          <a:tab pos="457200" algn="l"/>
                        </a:tabLst>
                      </a:pPr>
                      <a:r>
                        <a:rPr lang="en-US" sz="1600" dirty="0">
                          <a:effectLst/>
                        </a:rPr>
                        <a:t>Avoid a power struggle</a:t>
                      </a:r>
                      <a:endParaRPr lang="en-AU" sz="160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Wingdings"/>
                        <a:buChar char=""/>
                        <a:tabLst>
                          <a:tab pos="457200" algn="l"/>
                        </a:tabLst>
                      </a:pPr>
                      <a:r>
                        <a:rPr lang="en-US" sz="1600" dirty="0">
                          <a:effectLst/>
                        </a:rPr>
                        <a:t>Don’t diagnose or be judgmental</a:t>
                      </a:r>
                      <a:endParaRPr lang="en-AU" sz="160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Wingdings"/>
                        <a:buChar char=""/>
                        <a:tabLst>
                          <a:tab pos="457200" algn="l"/>
                        </a:tabLst>
                      </a:pPr>
                      <a:r>
                        <a:rPr lang="en-US" sz="1600" dirty="0">
                          <a:effectLst/>
                        </a:rPr>
                        <a:t>Remain calm</a:t>
                      </a:r>
                      <a:endParaRPr lang="en-AU" sz="160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Wingdings"/>
                        <a:buChar char=""/>
                        <a:tabLst>
                          <a:tab pos="457200" algn="l"/>
                        </a:tabLst>
                      </a:pPr>
                      <a:r>
                        <a:rPr lang="en-US" sz="1600" dirty="0">
                          <a:effectLst/>
                        </a:rPr>
                        <a:t>Normalize counselling</a:t>
                      </a:r>
                      <a:endParaRPr lang="en-AU" sz="160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Wingdings"/>
                        <a:buChar char=""/>
                        <a:tabLst>
                          <a:tab pos="457200" algn="l"/>
                        </a:tabLst>
                      </a:pPr>
                      <a:r>
                        <a:rPr lang="en-US" sz="1600" dirty="0">
                          <a:effectLst/>
                        </a:rPr>
                        <a:t>Stress confidentiality</a:t>
                      </a:r>
                      <a:endParaRPr lang="en-AU" sz="160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Wingdings"/>
                        <a:buChar char=""/>
                        <a:tabLst>
                          <a:tab pos="457200" algn="l"/>
                        </a:tabLst>
                      </a:pPr>
                      <a:r>
                        <a:rPr lang="en-US" sz="1600" dirty="0">
                          <a:effectLst/>
                        </a:rPr>
                        <a:t>Describe the counselling service or nominated student counsellor at the institution and how to access, in detail.</a:t>
                      </a:r>
                      <a:endParaRPr lang="en-AU" sz="160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Wingdings"/>
                        <a:buChar char=""/>
                        <a:tabLst>
                          <a:tab pos="457200" algn="l"/>
                        </a:tabLst>
                      </a:pPr>
                      <a:r>
                        <a:rPr lang="en-US" sz="1600" dirty="0">
                          <a:effectLst/>
                        </a:rPr>
                        <a:t>Recommend a specific counsellor </a:t>
                      </a:r>
                      <a:endParaRPr lang="en-AU" sz="160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Wingdings"/>
                        <a:buChar char=""/>
                        <a:tabLst>
                          <a:tab pos="457200" algn="l"/>
                        </a:tabLst>
                      </a:pPr>
                      <a:r>
                        <a:rPr lang="en-US" sz="1600" dirty="0">
                          <a:effectLst/>
                        </a:rPr>
                        <a:t>Look for leverage: e.g. career or health focus</a:t>
                      </a:r>
                      <a:endParaRPr lang="en-AU" sz="160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Wingdings"/>
                        <a:buChar char=""/>
                        <a:tabLst>
                          <a:tab pos="457200" algn="l"/>
                        </a:tabLst>
                      </a:pPr>
                      <a:r>
                        <a:rPr lang="en-US" sz="1600" dirty="0">
                          <a:effectLst/>
                        </a:rPr>
                        <a:t>Check back with student; allow some time</a:t>
                      </a:r>
                      <a:endParaRPr lang="en-AU" sz="16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300" dirty="0">
                          <a:effectLst/>
                        </a:rPr>
                        <a:t> </a:t>
                      </a:r>
                      <a:endParaRPr lang="en-AU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388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600" dirty="0"/>
              <a:t>English Australia PD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609600" y="1748891"/>
            <a:ext cx="8226425" cy="4680545"/>
          </a:xfrm>
        </p:spPr>
        <p:txBody>
          <a:bodyPr>
            <a:normAutofit/>
          </a:bodyPr>
          <a:lstStyle/>
          <a:p>
            <a:pPr marL="0" indent="0">
              <a:buClr>
                <a:schemeClr val="tx1"/>
              </a:buClr>
              <a:buNone/>
            </a:pPr>
            <a:endParaRPr lang="en-US" sz="3200" dirty="0">
              <a:latin typeface="Calibri" pitchFamily="34" charset="0"/>
            </a:endParaRPr>
          </a:p>
          <a:p>
            <a:pPr marL="0" indent="0">
              <a:spcAft>
                <a:spcPts val="2400"/>
              </a:spcAft>
              <a:buClr>
                <a:schemeClr val="tx1"/>
              </a:buClr>
              <a:buNone/>
            </a:pPr>
            <a:endParaRPr lang="en-US" sz="3200" dirty="0">
              <a:latin typeface="Calibri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658" y="1600200"/>
            <a:ext cx="6018202" cy="44247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5311073" y="1447800"/>
            <a:ext cx="99060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6227496" y="1981200"/>
            <a:ext cx="1981200" cy="12192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153111" y="5513894"/>
            <a:ext cx="6913295" cy="630942"/>
          </a:xfrm>
          <a:prstGeom prst="rect">
            <a:avLst/>
          </a:prstGeom>
          <a:gradFill>
            <a:gsLst>
              <a:gs pos="0">
                <a:srgbClr val="6A2C91"/>
              </a:gs>
              <a:gs pos="52000">
                <a:srgbClr val="4F81BD">
                  <a:tint val="44500"/>
                  <a:satMod val="160000"/>
                  <a:lumMod val="1000"/>
                  <a:lumOff val="99000"/>
                </a:srgbClr>
              </a:gs>
              <a:gs pos="100000">
                <a:srgbClr val="4F81BD">
                  <a:tint val="23500"/>
                  <a:satMod val="160000"/>
                </a:srgb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www.englishaustralia.com.au</a:t>
            </a:r>
          </a:p>
        </p:txBody>
      </p:sp>
    </p:spTree>
    <p:extLst>
      <p:ext uri="{BB962C8B-B14F-4D97-AF65-F5344CB8AC3E}">
        <p14:creationId xmlns:p14="http://schemas.microsoft.com/office/powerpoint/2010/main" val="58942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Box 2"/>
          <p:cNvSpPr txBox="1"/>
          <p:nvPr/>
        </p:nvSpPr>
        <p:spPr>
          <a:xfrm>
            <a:off x="638355" y="1518249"/>
            <a:ext cx="830580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Rounded Rectangular Callout 3"/>
          <p:cNvSpPr/>
          <p:nvPr/>
        </p:nvSpPr>
        <p:spPr>
          <a:xfrm>
            <a:off x="1828800" y="1883473"/>
            <a:ext cx="5791200" cy="3886200"/>
          </a:xfrm>
          <a:prstGeom prst="wedgeRoundRectCallout">
            <a:avLst>
              <a:gd name="adj1" fmla="val -64764"/>
              <a:gd name="adj2" fmla="val 7678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2300" b="1" dirty="0" smtClean="0"/>
              <a:t>“When </a:t>
            </a:r>
            <a:r>
              <a:rPr lang="en-AU" sz="2300" b="1" dirty="0"/>
              <a:t>I did reach out to staff at </a:t>
            </a:r>
            <a:r>
              <a:rPr lang="en-AU" sz="2300" b="1" dirty="0" err="1"/>
              <a:t>uni</a:t>
            </a:r>
            <a:r>
              <a:rPr lang="en-AU" sz="2300" b="1" dirty="0"/>
              <a:t>, I really had no idea what I would get in return. Some staff were fantastic … but you were just as likely to get a response that they didn’t take you seriously, or had no idea what to do with you, which is not really what you want to hear when you’re struggling</a:t>
            </a:r>
            <a:r>
              <a:rPr lang="en-AU" sz="2300" b="1" dirty="0" smtClean="0"/>
              <a:t>.” (International student</a:t>
            </a:r>
            <a:r>
              <a:rPr lang="en-AU" sz="2300" b="1" dirty="0"/>
              <a:t>) </a:t>
            </a:r>
            <a:r>
              <a:rPr lang="en-AU" sz="2300" b="1" dirty="0" err="1"/>
              <a:t>Orygen</a:t>
            </a:r>
            <a:r>
              <a:rPr lang="en-AU" sz="2300" b="1" dirty="0"/>
              <a:t> Report, p.16</a:t>
            </a:r>
            <a:endParaRPr lang="en-AU" sz="230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859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45943C-CAA2-4B52-A84E-98B3C2A48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References</a:t>
            </a:r>
            <a:br>
              <a:rPr lang="en-AU" dirty="0"/>
            </a:br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6D5703E-F75C-4D90-81F9-65EB42E2499F}"/>
              </a:ext>
            </a:extLst>
          </p:cNvPr>
          <p:cNvSpPr txBox="1"/>
          <p:nvPr/>
        </p:nvSpPr>
        <p:spPr>
          <a:xfrm>
            <a:off x="326366" y="1452113"/>
            <a:ext cx="8741432" cy="48474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/>
              <a:t>Baik, C., Naylor, R. &amp; </a:t>
            </a:r>
            <a:r>
              <a:rPr lang="en-US" dirty="0" err="1"/>
              <a:t>Arkoudis</a:t>
            </a:r>
            <a:r>
              <a:rPr lang="en-US" dirty="0"/>
              <a:t>, S. (2015). The first year experience in Australian universities: Findings from two decades, 1994-2014. Melbourne CSHE. </a:t>
            </a:r>
          </a:p>
          <a:p>
            <a:endParaRPr lang="en-US" dirty="0"/>
          </a:p>
          <a:p>
            <a:r>
              <a:rPr lang="en-US" dirty="0" err="1"/>
              <a:t>Marginson</a:t>
            </a:r>
            <a:r>
              <a:rPr lang="en-US" dirty="0"/>
              <a:t>, S.,</a:t>
            </a:r>
            <a:r>
              <a:rPr lang="en-US" dirty="0" err="1"/>
              <a:t>Forbes</a:t>
            </a:r>
            <a:r>
              <a:rPr lang="en-US" dirty="0"/>
              <a:t>-</a:t>
            </a:r>
            <a:r>
              <a:rPr lang="en-US" dirty="0" err="1"/>
              <a:t>Mewett</a:t>
            </a:r>
            <a:r>
              <a:rPr lang="en-US" dirty="0"/>
              <a:t>, </a:t>
            </a:r>
            <a:r>
              <a:rPr lang="en-US" dirty="0" err="1"/>
              <a:t>H.,Nyland</a:t>
            </a:r>
            <a:r>
              <a:rPr lang="en-US" dirty="0"/>
              <a:t>, C., </a:t>
            </a:r>
            <a:r>
              <a:rPr lang="en-US" dirty="0" err="1"/>
              <a:t>Ramia</a:t>
            </a:r>
            <a:r>
              <a:rPr lang="en-US" dirty="0"/>
              <a:t>, G., </a:t>
            </a:r>
            <a:r>
              <a:rPr lang="en-US" dirty="0" err="1"/>
              <a:t>Sawir</a:t>
            </a:r>
            <a:r>
              <a:rPr lang="en-US" dirty="0"/>
              <a:t>, E., (2012). International Student Security and English Language Proficiency. Sage Volume: 16 issue: 5, page(s): 434-454.</a:t>
            </a:r>
          </a:p>
          <a:p>
            <a:endParaRPr lang="en-US" dirty="0"/>
          </a:p>
          <a:p>
            <a:r>
              <a:rPr lang="en-US" dirty="0" err="1"/>
              <a:t>Orygen</a:t>
            </a:r>
            <a:r>
              <a:rPr lang="en-US" dirty="0"/>
              <a:t>, The National Centre of Excellence in Youth Mental Health. Under the radar. The mental health of Australian university students. Melbourne: </a:t>
            </a:r>
            <a:r>
              <a:rPr lang="en-US" dirty="0" err="1"/>
              <a:t>Orygen</a:t>
            </a:r>
            <a:r>
              <a:rPr lang="en-US" dirty="0"/>
              <a:t>, The National Centre of Excellence in Youth Mental Health, 2017. 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Reavley, NJ, Ross, A, </a:t>
            </a:r>
            <a:r>
              <a:rPr lang="en-US" dirty="0" err="1">
                <a:cs typeface="Calibri"/>
              </a:rPr>
              <a:t>Jorm</a:t>
            </a:r>
            <a:r>
              <a:rPr lang="en-US" dirty="0">
                <a:cs typeface="Calibri"/>
              </a:rPr>
              <a:t>, AF and </a:t>
            </a:r>
            <a:r>
              <a:rPr lang="en-US" dirty="0" err="1">
                <a:cs typeface="Calibri"/>
              </a:rPr>
              <a:t>Killacke</a:t>
            </a:r>
            <a:r>
              <a:rPr lang="en-US" dirty="0">
                <a:cs typeface="Calibri"/>
              </a:rPr>
              <a:t>, E (2011) Introduction to Guidelines for Tertiary Educational Institutions to assist them in Supporting Students with Mental Health Problems, JANZSSA, 38, October 2011, 22-33.</a:t>
            </a:r>
            <a:endParaRPr lang="en-US" dirty="0"/>
          </a:p>
          <a:p>
            <a:endParaRPr lang="en-US" dirty="0"/>
          </a:p>
          <a:p>
            <a:r>
              <a:rPr lang="en-US" dirty="0"/>
              <a:t>University of Adelaide Counselling Service: </a:t>
            </a:r>
            <a:r>
              <a:rPr lang="en-US" dirty="0">
                <a:hlinkClick r:id="rId2"/>
              </a:rPr>
              <a:t>counselling.centre@adelaide.edu.au</a:t>
            </a:r>
            <a:r>
              <a:rPr lang="en-US" dirty="0"/>
              <a:t>  </a:t>
            </a:r>
          </a:p>
          <a:p>
            <a:endParaRPr lang="en-US" sz="21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983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0" y="6551876"/>
            <a:ext cx="2286000" cy="3061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AU" dirty="0">
              <a:solidFill>
                <a:prstClr val="black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47056" y="6151774"/>
            <a:ext cx="296944" cy="4001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AU" dirty="0">
              <a:solidFill>
                <a:prstClr val="black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685800"/>
            <a:ext cx="480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200" dirty="0">
                <a:hlinkClick r:id="rId3"/>
              </a:rPr>
              <a:t>sophieokeefe@englishaustralia.com.au</a:t>
            </a:r>
            <a:r>
              <a:rPr lang="en-AU" sz="2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0067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Session Overview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1676400"/>
            <a:ext cx="8382000" cy="32316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Mental Health Guide research project: background</a:t>
            </a:r>
            <a:endParaRPr lang="en-AU" sz="2400" dirty="0">
              <a:cs typeface="Calibri"/>
            </a:endParaRPr>
          </a:p>
          <a:p>
            <a:endParaRPr lang="en-AU" sz="24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Common </a:t>
            </a:r>
            <a:r>
              <a:rPr lang="en-AU" sz="2400" dirty="0" smtClean="0"/>
              <a:t>issues in </a:t>
            </a:r>
            <a:r>
              <a:rPr lang="en-AU" sz="2400" dirty="0"/>
              <a:t>ELICOS Student mental health (MH)</a:t>
            </a:r>
            <a:endParaRPr lang="en-AU" sz="2400" dirty="0">
              <a:cs typeface="Calibri"/>
            </a:endParaRPr>
          </a:p>
          <a:p>
            <a:endParaRPr lang="en-AU" sz="24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 smtClean="0"/>
              <a:t>Challenges for </a:t>
            </a:r>
            <a:r>
              <a:rPr lang="en-AU" sz="2400" dirty="0"/>
              <a:t>colleges providing student MH support </a:t>
            </a:r>
            <a:endParaRPr lang="en-AU" sz="2400" dirty="0">
              <a:cs typeface="Calibri"/>
            </a:endParaRPr>
          </a:p>
          <a:p>
            <a:endParaRPr lang="en-AU" sz="24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Key </a:t>
            </a:r>
            <a:r>
              <a:rPr lang="en-AU" sz="2400" dirty="0" smtClean="0"/>
              <a:t>features of </a:t>
            </a:r>
            <a:r>
              <a:rPr lang="en-AU" sz="2400" dirty="0"/>
              <a:t>assisting students experiencing MH difficulties</a:t>
            </a:r>
            <a:endParaRPr lang="en-AU" sz="2400" dirty="0">
              <a:cs typeface="Calibri"/>
            </a:endParaRPr>
          </a:p>
          <a:p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3733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68313" y="1628775"/>
            <a:ext cx="8226425" cy="45370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Aft>
                <a:spcPts val="1800"/>
              </a:spcAft>
              <a:buClr>
                <a:schemeClr val="accent2"/>
              </a:buClr>
            </a:pPr>
            <a:r>
              <a:rPr lang="en-AU" sz="2800" b="1" dirty="0">
                <a:latin typeface="Calibri" pitchFamily="34" charset="0"/>
              </a:rPr>
              <a:t>2018 – </a:t>
            </a:r>
            <a:endParaRPr lang="en-US" sz="2800" dirty="0">
              <a:latin typeface="Calibri" pitchFamily="34" charset="0"/>
            </a:endParaRPr>
          </a:p>
          <a:p>
            <a:pPr marL="360045" lvl="1" indent="0" eaLnBrk="1" hangingPunct="1">
              <a:lnSpc>
                <a:spcPct val="80000"/>
              </a:lnSpc>
              <a:buSzPct val="129999"/>
              <a:buNone/>
            </a:pPr>
            <a:r>
              <a:rPr lang="en-AU" sz="2800" dirty="0">
                <a:latin typeface="Calibri" pitchFamily="34" charset="0"/>
              </a:rPr>
              <a:t>“Guide to Best Practice in International Student Mental Health”</a:t>
            </a:r>
            <a:endParaRPr lang="en-US" sz="2800" dirty="0">
              <a:latin typeface="Calibri" pitchFamily="34" charset="0"/>
              <a:cs typeface="Calibri"/>
            </a:endParaRPr>
          </a:p>
          <a:p>
            <a:pPr eaLnBrk="1" hangingPunct="1">
              <a:lnSpc>
                <a:spcPct val="80000"/>
              </a:lnSpc>
              <a:spcAft>
                <a:spcPts val="1800"/>
              </a:spcAft>
              <a:buClr>
                <a:schemeClr val="accent2"/>
              </a:buClr>
              <a:buSzPct val="129999"/>
            </a:pPr>
            <a:endParaRPr lang="en-AU" sz="2800" dirty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spcAft>
                <a:spcPts val="1800"/>
              </a:spcAft>
              <a:buClr>
                <a:schemeClr val="accent2"/>
              </a:buClr>
              <a:buSzPct val="129999"/>
            </a:pPr>
            <a:r>
              <a:rPr lang="en-AU" sz="2800" dirty="0">
                <a:latin typeface="Calibri" pitchFamily="34" charset="0"/>
              </a:rPr>
              <a:t>English Australia Guides to Best Practice</a:t>
            </a:r>
            <a:endParaRPr lang="en-AU" dirty="0">
              <a:cs typeface="Calibri"/>
            </a:endParaRPr>
          </a:p>
          <a:p>
            <a:pPr marL="0" indent="0" algn="ctr" eaLnBrk="1" hangingPunct="1">
              <a:lnSpc>
                <a:spcPct val="80000"/>
              </a:lnSpc>
              <a:spcAft>
                <a:spcPts val="1800"/>
              </a:spcAft>
              <a:buClr>
                <a:schemeClr val="accent2"/>
              </a:buClr>
              <a:buNone/>
            </a:pPr>
            <a:r>
              <a:rPr lang="en-AU" sz="2800" u="sng" dirty="0">
                <a:latin typeface="Calibri" pitchFamily="34" charset="0"/>
                <a:hlinkClick r:id="rId3"/>
              </a:rPr>
              <a:t>www.englishaustralia.com.au/best-practice-guides</a:t>
            </a:r>
            <a:endParaRPr lang="en-AU" sz="2800" u="sng" dirty="0">
              <a:latin typeface="Calibri" pitchFamily="34" charset="0"/>
            </a:endParaRPr>
          </a:p>
          <a:p>
            <a:pPr marL="718820" lvl="1" eaLnBrk="1" hangingPunct="1">
              <a:lnSpc>
                <a:spcPct val="80000"/>
              </a:lnSpc>
              <a:buClr>
                <a:schemeClr val="accent2"/>
              </a:buClr>
              <a:buNone/>
            </a:pPr>
            <a:endParaRPr lang="en-AU" sz="3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316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192" y="3810000"/>
            <a:ext cx="3759417" cy="235585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61E02CD6-85EA-44F1-BE41-E6ABC22C7E5B}" type="slidenum">
              <a:rPr lang="en-AU" smtClean="0">
                <a:solidFill>
                  <a:srgbClr val="231F20"/>
                </a:solidFill>
              </a:rPr>
              <a:pPr>
                <a:defRPr/>
              </a:pPr>
              <a:t>5</a:t>
            </a:fld>
            <a:endParaRPr lang="en-AU">
              <a:solidFill>
                <a:srgbClr val="231F2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752600"/>
            <a:ext cx="2603471" cy="3200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43400" y="1752600"/>
            <a:ext cx="4114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The ‘Guide to Best Practice in International Student Mental Health’ is </a:t>
            </a:r>
            <a:r>
              <a:rPr lang="en-AU" dirty="0"/>
              <a:t>co-funded through </a:t>
            </a:r>
            <a:r>
              <a:rPr lang="en-AU" dirty="0" err="1"/>
              <a:t>StudyNSW's</a:t>
            </a:r>
            <a:r>
              <a:rPr lang="en-AU" dirty="0"/>
              <a:t> Partner Projects </a:t>
            </a:r>
            <a:r>
              <a:rPr lang="en-AU" dirty="0" smtClean="0"/>
              <a:t>program, by Allianz Global Assistance and by English Australia.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01630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912815" y="2227096"/>
            <a:ext cx="5715000" cy="4191000"/>
            <a:chOff x="1524000" y="1828800"/>
            <a:chExt cx="6248401" cy="472418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1828800"/>
              <a:ext cx="6248401" cy="4724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7162800" y="6248400"/>
              <a:ext cx="609601" cy="30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prstClr val="white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04800" y="1258669"/>
            <a:ext cx="876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>
                <a:solidFill>
                  <a:prstClr val="black"/>
                </a:solidFill>
              </a:rPr>
              <a:t>Media attention on university students’ vulnerability to mental health difficulties. </a:t>
            </a:r>
            <a:endParaRPr lang="en-AU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05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99" y="2190902"/>
            <a:ext cx="7160065" cy="3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3400" y="1371600"/>
            <a:ext cx="7924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>
                <a:solidFill>
                  <a:prstClr val="black"/>
                </a:solidFill>
              </a:rPr>
              <a:t>International student issues have been a media focus too.</a:t>
            </a:r>
            <a:endParaRPr lang="en-AU" dirty="0" smtClean="0">
              <a:solidFill>
                <a:prstClr val="black"/>
              </a:solidFill>
            </a:endParaRPr>
          </a:p>
          <a:p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30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1600200"/>
            <a:ext cx="80772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2000" dirty="0"/>
          </a:p>
          <a:p>
            <a:endParaRPr lang="en-AU" sz="2000" dirty="0"/>
          </a:p>
          <a:p>
            <a:endParaRPr lang="en-AU" sz="2000" dirty="0"/>
          </a:p>
          <a:p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70932"/>
            <a:ext cx="7315200" cy="558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10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1219200"/>
            <a:ext cx="5943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>
            <a:off x="548148" y="2464592"/>
            <a:ext cx="3398227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dirty="0"/>
              <a:t>Anxiety		             </a:t>
            </a:r>
            <a:r>
              <a:rPr lang="en-AU" dirty="0">
                <a:solidFill>
                  <a:srgbClr val="0070C0"/>
                </a:solidFill>
              </a:rPr>
              <a:t>89</a:t>
            </a:r>
            <a:r>
              <a:rPr lang="en-AU" dirty="0"/>
              <a:t>	</a:t>
            </a:r>
            <a:r>
              <a:rPr lang="en-AU" dirty="0">
                <a:solidFill>
                  <a:srgbClr val="0070C0"/>
                </a:solidFill>
              </a:rPr>
              <a:t>%</a:t>
            </a:r>
          </a:p>
          <a:p>
            <a:pPr>
              <a:lnSpc>
                <a:spcPct val="150000"/>
              </a:lnSpc>
            </a:pPr>
            <a:r>
              <a:rPr lang="en-AU" dirty="0"/>
              <a:t>Depression	             </a:t>
            </a:r>
            <a:r>
              <a:rPr lang="en-AU" dirty="0">
                <a:solidFill>
                  <a:srgbClr val="0070C0"/>
                </a:solidFill>
              </a:rPr>
              <a:t>81	%</a:t>
            </a:r>
          </a:p>
          <a:p>
            <a:pPr>
              <a:lnSpc>
                <a:spcPct val="150000"/>
              </a:lnSpc>
            </a:pPr>
            <a:r>
              <a:rPr lang="en-AU" dirty="0"/>
              <a:t>Extreme worry	             </a:t>
            </a:r>
            <a:r>
              <a:rPr lang="en-AU" dirty="0">
                <a:solidFill>
                  <a:srgbClr val="0070C0"/>
                </a:solidFill>
              </a:rPr>
              <a:t>73	%</a:t>
            </a:r>
          </a:p>
          <a:p>
            <a:pPr>
              <a:lnSpc>
                <a:spcPct val="150000"/>
              </a:lnSpc>
            </a:pPr>
            <a:r>
              <a:rPr lang="en-AU" dirty="0"/>
              <a:t>Grief-related stress	             </a:t>
            </a:r>
            <a:r>
              <a:rPr lang="en-AU" dirty="0">
                <a:solidFill>
                  <a:srgbClr val="0070C0"/>
                </a:solidFill>
              </a:rPr>
              <a:t>68%</a:t>
            </a:r>
          </a:p>
          <a:p>
            <a:pPr>
              <a:lnSpc>
                <a:spcPct val="150000"/>
              </a:lnSpc>
            </a:pPr>
            <a:r>
              <a:rPr lang="en-AU" dirty="0"/>
              <a:t>Social withdrawal	             </a:t>
            </a:r>
            <a:r>
              <a:rPr lang="en-AU" dirty="0">
                <a:solidFill>
                  <a:srgbClr val="0070C0"/>
                </a:solidFill>
              </a:rPr>
              <a:t>52%</a:t>
            </a:r>
          </a:p>
          <a:p>
            <a:pPr>
              <a:lnSpc>
                <a:spcPct val="150000"/>
              </a:lnSpc>
            </a:pPr>
            <a:r>
              <a:rPr lang="en-AU" dirty="0"/>
              <a:t>Panic attacks	             </a:t>
            </a:r>
            <a:r>
              <a:rPr lang="en-AU" dirty="0">
                <a:solidFill>
                  <a:srgbClr val="0070C0"/>
                </a:solidFill>
              </a:rPr>
              <a:t>52%</a:t>
            </a:r>
          </a:p>
          <a:p>
            <a:pPr>
              <a:lnSpc>
                <a:spcPct val="150000"/>
              </a:lnSpc>
            </a:pPr>
            <a:r>
              <a:rPr lang="en-AU" dirty="0"/>
              <a:t>Suicidal thoughts	             </a:t>
            </a:r>
            <a:r>
              <a:rPr lang="en-AU" dirty="0">
                <a:solidFill>
                  <a:srgbClr val="0070C0"/>
                </a:solidFill>
              </a:rPr>
              <a:t>39%</a:t>
            </a:r>
          </a:p>
          <a:p>
            <a:pPr>
              <a:lnSpc>
                <a:spcPct val="150000"/>
              </a:lnSpc>
            </a:pPr>
            <a:r>
              <a:rPr lang="en-AU" dirty="0"/>
              <a:t>Internet/gaming addiction </a:t>
            </a:r>
            <a:r>
              <a:rPr lang="en-AU" dirty="0">
                <a:solidFill>
                  <a:srgbClr val="0070C0"/>
                </a:solidFill>
              </a:rPr>
              <a:t>38%</a:t>
            </a:r>
          </a:p>
          <a:p>
            <a:pPr>
              <a:lnSpc>
                <a:spcPct val="150000"/>
              </a:lnSpc>
            </a:pPr>
            <a:r>
              <a:rPr lang="en-AU" dirty="0"/>
              <a:t>Domestic violence               </a:t>
            </a:r>
            <a:r>
              <a:rPr lang="en-AU" dirty="0">
                <a:solidFill>
                  <a:srgbClr val="0070C0"/>
                </a:solidFill>
              </a:rPr>
              <a:t>38%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sp>
        <p:nvSpPr>
          <p:cNvPr id="14" name="TextBox 13"/>
          <p:cNvSpPr txBox="1"/>
          <p:nvPr/>
        </p:nvSpPr>
        <p:spPr>
          <a:xfrm>
            <a:off x="533400" y="1466517"/>
            <a:ext cx="8077200" cy="10464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AU" sz="2200" b="1" dirty="0">
                <a:solidFill>
                  <a:srgbClr val="0070C0"/>
                </a:solidFill>
              </a:rPr>
              <a:t>In the past 2 years, which </a:t>
            </a:r>
            <a:r>
              <a:rPr lang="en-AU" sz="2200" b="1" dirty="0" smtClean="0">
                <a:solidFill>
                  <a:srgbClr val="0070C0"/>
                </a:solidFill>
              </a:rPr>
              <a:t>mental health </a:t>
            </a:r>
            <a:r>
              <a:rPr lang="en-AU" sz="2200" b="1" dirty="0">
                <a:solidFill>
                  <a:srgbClr val="0070C0"/>
                </a:solidFill>
              </a:rPr>
              <a:t>issues have students at your institution experienced?</a:t>
            </a:r>
          </a:p>
          <a:p>
            <a:endParaRPr lang="en-AU" dirty="0"/>
          </a:p>
        </p:txBody>
      </p:sp>
      <p:grpSp>
        <p:nvGrpSpPr>
          <p:cNvPr id="16" name="Group 15"/>
          <p:cNvGrpSpPr/>
          <p:nvPr/>
        </p:nvGrpSpPr>
        <p:grpSpPr>
          <a:xfrm>
            <a:off x="4522294" y="2096363"/>
            <a:ext cx="4456471" cy="5586145"/>
            <a:chOff x="4489938" y="1905000"/>
            <a:chExt cx="4114800" cy="5586145"/>
          </a:xfrm>
        </p:grpSpPr>
        <p:sp>
          <p:nvSpPr>
            <p:cNvPr id="12" name="TextBox 11"/>
            <p:cNvSpPr txBox="1"/>
            <p:nvPr/>
          </p:nvSpPr>
          <p:spPr>
            <a:xfrm>
              <a:off x="4489938" y="1905000"/>
              <a:ext cx="3048000" cy="5586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AU" sz="1600" dirty="0"/>
                <a:t>		</a:t>
              </a:r>
            </a:p>
            <a:p>
              <a:pPr>
                <a:lnSpc>
                  <a:spcPct val="150000"/>
                </a:lnSpc>
              </a:pPr>
              <a:r>
                <a:rPr lang="en-AU" dirty="0"/>
                <a:t>Feelings of extreme highs &amp; lows</a:t>
              </a:r>
            </a:p>
            <a:p>
              <a:pPr>
                <a:lnSpc>
                  <a:spcPct val="150000"/>
                </a:lnSpc>
              </a:pPr>
              <a:r>
                <a:rPr lang="en-AU" dirty="0"/>
                <a:t>Substance abuse</a:t>
              </a:r>
            </a:p>
            <a:p>
              <a:pPr>
                <a:lnSpc>
                  <a:spcPct val="150000"/>
                </a:lnSpc>
              </a:pPr>
              <a:r>
                <a:rPr lang="en-AU" dirty="0"/>
                <a:t>Self-harm or risk of self-harm</a:t>
              </a:r>
            </a:p>
            <a:p>
              <a:pPr>
                <a:lnSpc>
                  <a:spcPct val="150000"/>
                </a:lnSpc>
              </a:pPr>
              <a:r>
                <a:rPr lang="en-AU" dirty="0"/>
                <a:t>Debilitating acculturative stress</a:t>
              </a:r>
            </a:p>
            <a:p>
              <a:pPr>
                <a:lnSpc>
                  <a:spcPct val="150000"/>
                </a:lnSpc>
              </a:pPr>
              <a:r>
                <a:rPr lang="en-AU" dirty="0"/>
                <a:t>Eating disorders</a:t>
              </a:r>
            </a:p>
            <a:p>
              <a:pPr>
                <a:lnSpc>
                  <a:spcPct val="150000"/>
                </a:lnSpc>
              </a:pPr>
              <a:r>
                <a:rPr lang="en-AU" dirty="0"/>
                <a:t>Drastic change in behaviour</a:t>
              </a:r>
            </a:p>
            <a:p>
              <a:pPr>
                <a:lnSpc>
                  <a:spcPct val="150000"/>
                </a:lnSpc>
              </a:pPr>
              <a:r>
                <a:rPr lang="en-AU" dirty="0"/>
                <a:t>Psychosis</a:t>
              </a:r>
            </a:p>
            <a:p>
              <a:pPr>
                <a:lnSpc>
                  <a:spcPct val="150000"/>
                </a:lnSpc>
              </a:pPr>
              <a:r>
                <a:rPr lang="en-AU" dirty="0"/>
                <a:t>Post-traumatic stress</a:t>
              </a:r>
            </a:p>
            <a:p>
              <a:pPr>
                <a:lnSpc>
                  <a:spcPct val="150000"/>
                </a:lnSpc>
              </a:pPr>
              <a:r>
                <a:rPr lang="en-AU" dirty="0"/>
                <a:t>Paranoia</a:t>
              </a:r>
            </a:p>
            <a:p>
              <a:endParaRPr lang="en-AU" dirty="0"/>
            </a:p>
            <a:p>
              <a:endParaRPr lang="en-AU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461738" y="2248763"/>
              <a:ext cx="1143000" cy="3788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AU" dirty="0">
                  <a:solidFill>
                    <a:srgbClr val="0070C0"/>
                  </a:solidFill>
                </a:rPr>
                <a:t>37%</a:t>
              </a:r>
            </a:p>
            <a:p>
              <a:pPr>
                <a:lnSpc>
                  <a:spcPct val="150000"/>
                </a:lnSpc>
              </a:pPr>
              <a:r>
                <a:rPr lang="en-AU" dirty="0">
                  <a:solidFill>
                    <a:srgbClr val="0070C0"/>
                  </a:solidFill>
                </a:rPr>
                <a:t>30%</a:t>
              </a:r>
            </a:p>
            <a:p>
              <a:pPr>
                <a:lnSpc>
                  <a:spcPct val="150000"/>
                </a:lnSpc>
              </a:pPr>
              <a:r>
                <a:rPr lang="en-AU" dirty="0">
                  <a:solidFill>
                    <a:srgbClr val="0070C0"/>
                  </a:solidFill>
                </a:rPr>
                <a:t>29%</a:t>
              </a:r>
            </a:p>
            <a:p>
              <a:pPr>
                <a:lnSpc>
                  <a:spcPct val="150000"/>
                </a:lnSpc>
              </a:pPr>
              <a:r>
                <a:rPr lang="en-AU" dirty="0">
                  <a:solidFill>
                    <a:srgbClr val="0070C0"/>
                  </a:solidFill>
                </a:rPr>
                <a:t>25%</a:t>
              </a:r>
            </a:p>
            <a:p>
              <a:pPr>
                <a:lnSpc>
                  <a:spcPct val="150000"/>
                </a:lnSpc>
              </a:pPr>
              <a:r>
                <a:rPr lang="en-AU" dirty="0">
                  <a:solidFill>
                    <a:srgbClr val="0070C0"/>
                  </a:solidFill>
                </a:rPr>
                <a:t>25%</a:t>
              </a:r>
            </a:p>
            <a:p>
              <a:pPr>
                <a:lnSpc>
                  <a:spcPct val="150000"/>
                </a:lnSpc>
              </a:pPr>
              <a:r>
                <a:rPr lang="en-AU" dirty="0">
                  <a:solidFill>
                    <a:srgbClr val="0070C0"/>
                  </a:solidFill>
                </a:rPr>
                <a:t>21%</a:t>
              </a:r>
            </a:p>
            <a:p>
              <a:pPr>
                <a:lnSpc>
                  <a:spcPct val="150000"/>
                </a:lnSpc>
              </a:pPr>
              <a:r>
                <a:rPr lang="en-AU" dirty="0">
                  <a:solidFill>
                    <a:srgbClr val="0070C0"/>
                  </a:solidFill>
                </a:rPr>
                <a:t>18%</a:t>
              </a:r>
            </a:p>
            <a:p>
              <a:pPr>
                <a:lnSpc>
                  <a:spcPct val="150000"/>
                </a:lnSpc>
              </a:pPr>
              <a:r>
                <a:rPr lang="en-AU" dirty="0">
                  <a:solidFill>
                    <a:srgbClr val="0070C0"/>
                  </a:solidFill>
                </a:rPr>
                <a:t>15%</a:t>
              </a:r>
            </a:p>
            <a:p>
              <a:pPr>
                <a:lnSpc>
                  <a:spcPct val="150000"/>
                </a:lnSpc>
              </a:pPr>
              <a:r>
                <a:rPr lang="en-AU" dirty="0">
                  <a:solidFill>
                    <a:srgbClr val="0070C0"/>
                  </a:solidFill>
                </a:rPr>
                <a:t>13%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160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Theme">
  <a:themeElements>
    <a:clrScheme name="English Australia">
      <a:dk1>
        <a:srgbClr val="231F20"/>
      </a:dk1>
      <a:lt1>
        <a:srgbClr val="FFFFFF"/>
      </a:lt1>
      <a:dk2>
        <a:srgbClr val="1F497D"/>
      </a:dk2>
      <a:lt2>
        <a:srgbClr val="FFFFFF"/>
      </a:lt2>
      <a:accent1>
        <a:srgbClr val="FBB040"/>
      </a:accent1>
      <a:accent2>
        <a:srgbClr val="00AEEF"/>
      </a:accent2>
      <a:accent3>
        <a:srgbClr val="6A2C91"/>
      </a:accent3>
      <a:accent4>
        <a:srgbClr val="231F20"/>
      </a:accent4>
      <a:accent5>
        <a:srgbClr val="717073"/>
      </a:accent5>
      <a:accent6>
        <a:srgbClr val="EF4135"/>
      </a:accent6>
      <a:hlink>
        <a:srgbClr val="231F20"/>
      </a:hlink>
      <a:folHlink>
        <a:srgbClr val="231F2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English Australia">
      <a:dk1>
        <a:srgbClr val="231F20"/>
      </a:dk1>
      <a:lt1>
        <a:srgbClr val="FFFFFF"/>
      </a:lt1>
      <a:dk2>
        <a:srgbClr val="1F497D"/>
      </a:dk2>
      <a:lt2>
        <a:srgbClr val="FFFFFF"/>
      </a:lt2>
      <a:accent1>
        <a:srgbClr val="FBB040"/>
      </a:accent1>
      <a:accent2>
        <a:srgbClr val="00AEEF"/>
      </a:accent2>
      <a:accent3>
        <a:srgbClr val="6A2C91"/>
      </a:accent3>
      <a:accent4>
        <a:srgbClr val="231F20"/>
      </a:accent4>
      <a:accent5>
        <a:srgbClr val="717073"/>
      </a:accent5>
      <a:accent6>
        <a:srgbClr val="EF4135"/>
      </a:accent6>
      <a:hlink>
        <a:srgbClr val="231F20"/>
      </a:hlink>
      <a:folHlink>
        <a:srgbClr val="231F2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English Australia">
      <a:dk1>
        <a:srgbClr val="231F20"/>
      </a:dk1>
      <a:lt1>
        <a:srgbClr val="FFFFFF"/>
      </a:lt1>
      <a:dk2>
        <a:srgbClr val="1F497D"/>
      </a:dk2>
      <a:lt2>
        <a:srgbClr val="FFFFFF"/>
      </a:lt2>
      <a:accent1>
        <a:srgbClr val="FBB040"/>
      </a:accent1>
      <a:accent2>
        <a:srgbClr val="00AEEF"/>
      </a:accent2>
      <a:accent3>
        <a:srgbClr val="6A2C91"/>
      </a:accent3>
      <a:accent4>
        <a:srgbClr val="231F20"/>
      </a:accent4>
      <a:accent5>
        <a:srgbClr val="717073"/>
      </a:accent5>
      <a:accent6>
        <a:srgbClr val="EF4135"/>
      </a:accent6>
      <a:hlink>
        <a:srgbClr val="231F20"/>
      </a:hlink>
      <a:folHlink>
        <a:srgbClr val="231F2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3548</TotalTime>
  <Words>853</Words>
  <Application>Microsoft Office PowerPoint</Application>
  <PresentationFormat>On-screen Show (4:3)</PresentationFormat>
  <Paragraphs>193</Paragraphs>
  <Slides>22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Office Theme</vt:lpstr>
      <vt:lpstr>7_Office Theme</vt:lpstr>
      <vt:lpstr>5_Office Theme</vt:lpstr>
      <vt:lpstr>6_Office Theme</vt:lpstr>
      <vt:lpstr>2_Office Theme</vt:lpstr>
      <vt:lpstr>1_Office Theme</vt:lpstr>
      <vt:lpstr>Some light on a dark topic – International Students’ mental health</vt:lpstr>
      <vt:lpstr>English Australia PD</vt:lpstr>
      <vt:lpstr>Session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to effective practice</vt:lpstr>
      <vt:lpstr>PowerPoint Presentation</vt:lpstr>
      <vt:lpstr>Key to effective practice</vt:lpstr>
      <vt:lpstr>Key to effective practice</vt:lpstr>
      <vt:lpstr>PowerPoint Presentation</vt:lpstr>
      <vt:lpstr>PowerPoint Presentation</vt:lpstr>
      <vt:lpstr>How to suggest counselling</vt:lpstr>
      <vt:lpstr>PowerPoint Presentation</vt:lpstr>
      <vt:lpstr>References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Sophie O'Keefe</dc:creator>
  <cp:lastModifiedBy>build</cp:lastModifiedBy>
  <cp:revision>226</cp:revision>
  <dcterms:created xsi:type="dcterms:W3CDTF">2016-08-30T23:50:24Z</dcterms:created>
  <dcterms:modified xsi:type="dcterms:W3CDTF">2018-05-15T02:17:53Z</dcterms:modified>
</cp:coreProperties>
</file>