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0" r:id="rId2"/>
    <p:sldMasterId id="2147483652" r:id="rId3"/>
    <p:sldMasterId id="2147483654" r:id="rId4"/>
    <p:sldMasterId id="2147483767" r:id="rId5"/>
    <p:sldMasterId id="2147483656" r:id="rId6"/>
  </p:sldMasterIdLst>
  <p:notesMasterIdLst>
    <p:notesMasterId r:id="rId52"/>
  </p:notesMasterIdLst>
  <p:handoutMasterIdLst>
    <p:handoutMasterId r:id="rId53"/>
  </p:handoutMasterIdLst>
  <p:sldIdLst>
    <p:sldId id="256" r:id="rId7"/>
    <p:sldId id="257" r:id="rId8"/>
    <p:sldId id="258" r:id="rId9"/>
    <p:sldId id="259" r:id="rId10"/>
    <p:sldId id="260" r:id="rId11"/>
    <p:sldId id="262" r:id="rId12"/>
    <p:sldId id="261" r:id="rId13"/>
    <p:sldId id="263" r:id="rId14"/>
    <p:sldId id="264" r:id="rId15"/>
    <p:sldId id="268" r:id="rId16"/>
    <p:sldId id="266" r:id="rId17"/>
    <p:sldId id="269" r:id="rId18"/>
    <p:sldId id="270" r:id="rId19"/>
    <p:sldId id="271" r:id="rId20"/>
    <p:sldId id="272" r:id="rId21"/>
    <p:sldId id="273" r:id="rId22"/>
    <p:sldId id="274" r:id="rId23"/>
    <p:sldId id="305" r:id="rId24"/>
    <p:sldId id="309" r:id="rId25"/>
    <p:sldId id="293" r:id="rId26"/>
    <p:sldId id="285" r:id="rId27"/>
    <p:sldId id="283" r:id="rId28"/>
    <p:sldId id="275" r:id="rId29"/>
    <p:sldId id="290" r:id="rId30"/>
    <p:sldId id="301" r:id="rId31"/>
    <p:sldId id="277" r:id="rId32"/>
    <p:sldId id="289" r:id="rId33"/>
    <p:sldId id="292" r:id="rId34"/>
    <p:sldId id="279" r:id="rId35"/>
    <p:sldId id="291" r:id="rId36"/>
    <p:sldId id="281" r:id="rId37"/>
    <p:sldId id="282" r:id="rId38"/>
    <p:sldId id="287" r:id="rId39"/>
    <p:sldId id="284" r:id="rId40"/>
    <p:sldId id="306" r:id="rId41"/>
    <p:sldId id="298" r:id="rId42"/>
    <p:sldId id="307" r:id="rId43"/>
    <p:sldId id="303" r:id="rId44"/>
    <p:sldId id="300" r:id="rId45"/>
    <p:sldId id="302" r:id="rId46"/>
    <p:sldId id="299" r:id="rId47"/>
    <p:sldId id="294" r:id="rId48"/>
    <p:sldId id="295" r:id="rId49"/>
    <p:sldId id="296" r:id="rId50"/>
    <p:sldId id="297" r:id="rId51"/>
  </p:sldIdLst>
  <p:sldSz cx="9144000" cy="6858000" type="screen4x3"/>
  <p:notesSz cx="6797675" cy="9926638"/>
  <p:custDataLst>
    <p:tags r:id="rId54"/>
  </p:custDataLst>
  <p:defaultTextStyle>
    <a:defPPr>
      <a:defRPr lang="en-AU"/>
    </a:defPPr>
    <a:lvl1pPr algn="ctr" rtl="0" fontAlgn="base">
      <a:spcBef>
        <a:spcPct val="50000"/>
      </a:spcBef>
      <a:spcAft>
        <a:spcPct val="0"/>
      </a:spcAft>
      <a:defRPr sz="1400" kern="1200">
        <a:solidFill>
          <a:schemeClr val="tx1"/>
        </a:solidFill>
        <a:latin typeface="Arial" charset="0"/>
        <a:ea typeface="+mn-ea"/>
        <a:cs typeface="Arial" charset="0"/>
      </a:defRPr>
    </a:lvl1pPr>
    <a:lvl2pPr marL="457200" algn="ctr" rtl="0" fontAlgn="base">
      <a:spcBef>
        <a:spcPct val="50000"/>
      </a:spcBef>
      <a:spcAft>
        <a:spcPct val="0"/>
      </a:spcAft>
      <a:defRPr sz="1400" kern="1200">
        <a:solidFill>
          <a:schemeClr val="tx1"/>
        </a:solidFill>
        <a:latin typeface="Arial" charset="0"/>
        <a:ea typeface="+mn-ea"/>
        <a:cs typeface="Arial" charset="0"/>
      </a:defRPr>
    </a:lvl2pPr>
    <a:lvl3pPr marL="914400" algn="ctr" rtl="0" fontAlgn="base">
      <a:spcBef>
        <a:spcPct val="50000"/>
      </a:spcBef>
      <a:spcAft>
        <a:spcPct val="0"/>
      </a:spcAft>
      <a:defRPr sz="1400" kern="1200">
        <a:solidFill>
          <a:schemeClr val="tx1"/>
        </a:solidFill>
        <a:latin typeface="Arial" charset="0"/>
        <a:ea typeface="+mn-ea"/>
        <a:cs typeface="Arial" charset="0"/>
      </a:defRPr>
    </a:lvl3pPr>
    <a:lvl4pPr marL="1371600" algn="ctr" rtl="0" fontAlgn="base">
      <a:spcBef>
        <a:spcPct val="50000"/>
      </a:spcBef>
      <a:spcAft>
        <a:spcPct val="0"/>
      </a:spcAft>
      <a:defRPr sz="1400" kern="1200">
        <a:solidFill>
          <a:schemeClr val="tx1"/>
        </a:solidFill>
        <a:latin typeface="Arial" charset="0"/>
        <a:ea typeface="+mn-ea"/>
        <a:cs typeface="Arial" charset="0"/>
      </a:defRPr>
    </a:lvl4pPr>
    <a:lvl5pPr marL="1828800" algn="ctr" rtl="0" fontAlgn="base">
      <a:spcBef>
        <a:spcPct val="5000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y Willis" initials="A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50" autoAdjust="0"/>
    <p:restoredTop sz="94434" autoAdjust="0"/>
  </p:normalViewPr>
  <p:slideViewPr>
    <p:cSldViewPr>
      <p:cViewPr varScale="1">
        <p:scale>
          <a:sx n="122" d="100"/>
          <a:sy n="122" d="100"/>
        </p:scale>
        <p:origin x="1392"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3180"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17B5B011-B2FF-4BFB-BB76-88D1AAC3F610}" type="datetimeFigureOut">
              <a:rPr lang="en-AU" smtClean="0"/>
              <a:pPr/>
              <a:t>7/11/2017</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2207F3B-5E35-4D8E-A296-068714024C38}" type="slidenum">
              <a:rPr lang="en-AU" smtClean="0"/>
              <a:pPr/>
              <a:t>‹#›</a:t>
            </a:fld>
            <a:endParaRPr lang="en-AU"/>
          </a:p>
        </p:txBody>
      </p:sp>
    </p:spTree>
    <p:extLst>
      <p:ext uri="{BB962C8B-B14F-4D97-AF65-F5344CB8AC3E}">
        <p14:creationId xmlns:p14="http://schemas.microsoft.com/office/powerpoint/2010/main" val="3883290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200"/>
            </a:lvl1pPr>
          </a:lstStyle>
          <a:p>
            <a:endParaRPr lang="en-US" altLang="en-US"/>
          </a:p>
        </p:txBody>
      </p:sp>
      <p:sp>
        <p:nvSpPr>
          <p:cNvPr id="25603"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vl1pPr>
          </a:lstStyle>
          <a:p>
            <a:endParaRPr lang="en-US" altLang="en-US"/>
          </a:p>
        </p:txBody>
      </p:sp>
      <p:sp>
        <p:nvSpPr>
          <p:cNvPr id="6246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5"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606"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a:lvl1pPr>
          </a:lstStyle>
          <a:p>
            <a:endParaRPr lang="en-US" altLang="en-US"/>
          </a:p>
        </p:txBody>
      </p:sp>
      <p:sp>
        <p:nvSpPr>
          <p:cNvPr id="25607"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2AFC4F26-C2BC-49F2-AF53-E201C3D9989A}" type="slidenum">
              <a:rPr lang="en-AU" altLang="en-US"/>
              <a:pPr/>
              <a:t>‹#›</a:t>
            </a:fld>
            <a:endParaRPr lang="en-AU" altLang="en-US"/>
          </a:p>
        </p:txBody>
      </p:sp>
    </p:spTree>
    <p:extLst>
      <p:ext uri="{BB962C8B-B14F-4D97-AF65-F5344CB8AC3E}">
        <p14:creationId xmlns:p14="http://schemas.microsoft.com/office/powerpoint/2010/main" val="34006394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Elizabeth Newton Early 1990’s</a:t>
            </a:r>
            <a:endParaRPr lang="en-AU" dirty="0"/>
          </a:p>
        </p:txBody>
      </p:sp>
      <p:sp>
        <p:nvSpPr>
          <p:cNvPr id="4" name="Slide Number Placeholder 3"/>
          <p:cNvSpPr>
            <a:spLocks noGrp="1"/>
          </p:cNvSpPr>
          <p:nvPr>
            <p:ph type="sldNum" sz="quarter" idx="10"/>
          </p:nvPr>
        </p:nvSpPr>
        <p:spPr/>
        <p:txBody>
          <a:bodyPr/>
          <a:lstStyle/>
          <a:p>
            <a:fld id="{2AFC4F26-C2BC-49F2-AF53-E201C3D9989A}" type="slidenum">
              <a:rPr lang="en-AU" altLang="en-US" smtClean="0"/>
              <a:pPr/>
              <a:t>2</a:t>
            </a:fld>
            <a:endParaRPr lang="en-AU" altLang="en-US"/>
          </a:p>
        </p:txBody>
      </p:sp>
    </p:spTree>
    <p:extLst>
      <p:ext uri="{BB962C8B-B14F-4D97-AF65-F5344CB8AC3E}">
        <p14:creationId xmlns:p14="http://schemas.microsoft.com/office/powerpoint/2010/main" val="1441315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Whenever you can become a novice</a:t>
            </a:r>
          </a:p>
          <a:p>
            <a:pPr marL="171450" indent="-171450">
              <a:buFont typeface="Arial" panose="020B0604020202020204" pitchFamily="34" charset="0"/>
              <a:buChar char="•"/>
            </a:pPr>
            <a:r>
              <a:rPr lang="en-AU" dirty="0" smtClean="0"/>
              <a:t>Empathy is a learned skill</a:t>
            </a:r>
          </a:p>
          <a:p>
            <a:pPr marL="171450" indent="-171450">
              <a:buFont typeface="Arial" panose="020B0604020202020204" pitchFamily="34" charset="0"/>
              <a:buChar char="•"/>
            </a:pPr>
            <a:endParaRPr lang="en-AU" dirty="0" smtClean="0"/>
          </a:p>
          <a:p>
            <a:pPr marL="171450" indent="-171450">
              <a:buFont typeface="Arial" panose="020B0604020202020204" pitchFamily="34" charset="0"/>
              <a:buChar char="•"/>
            </a:pPr>
            <a:r>
              <a:rPr lang="en-AU" dirty="0" smtClean="0"/>
              <a:t>MRI: </a:t>
            </a:r>
            <a:r>
              <a:rPr lang="en-AU" dirty="0" err="1" smtClean="0"/>
              <a:t>Novies</a:t>
            </a:r>
            <a:r>
              <a:rPr lang="en-AU" dirty="0" smtClean="0"/>
              <a:t>/Experts think</a:t>
            </a:r>
            <a:r>
              <a:rPr lang="en-AU" baseline="0" dirty="0" smtClean="0"/>
              <a:t> differently. People in this room have different levels of experience and think differently.</a:t>
            </a:r>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r>
              <a:rPr lang="en-AU" baseline="0" dirty="0" smtClean="0"/>
              <a:t>The length and depth of your </a:t>
            </a:r>
            <a:r>
              <a:rPr lang="en-AU" baseline="0" dirty="0" err="1" smtClean="0"/>
              <a:t>relationaship</a:t>
            </a:r>
            <a:r>
              <a:rPr lang="en-AU" baseline="0" dirty="0" smtClean="0"/>
              <a:t> with a idea/concept changes over time. You don’t think about money now the way you did when you were a six year old. And rightly if you were teaching a six year old about money you wouldn’t talk about tax, leverage or quantitate easing. </a:t>
            </a:r>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r>
              <a:rPr lang="en-AU" baseline="0" dirty="0" smtClean="0"/>
              <a:t>But there is amble evidence to suggest when we teach the more we know about a topic the harder it can be for us to teach it. Expertise can be a hindrance if we are not careful.</a:t>
            </a:r>
          </a:p>
          <a:p>
            <a:pPr marL="171450" indent="-171450">
              <a:buFont typeface="Arial" panose="020B0604020202020204" pitchFamily="34" charset="0"/>
              <a:buChar char="•"/>
            </a:pPr>
            <a:r>
              <a:rPr lang="en-AU" baseline="0" dirty="0" smtClean="0"/>
              <a:t>This might explain why many genius sports stars don’t make the transition to successful coaches. They just cant understand what its like not to be brilliant. They cant empathise what it’s like to be a novice.</a:t>
            </a:r>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r>
              <a:rPr lang="en-AU" baseline="0" dirty="0" smtClean="0"/>
              <a:t>Become a </a:t>
            </a:r>
            <a:r>
              <a:rPr lang="en-AU" baseline="0" dirty="0" err="1" smtClean="0"/>
              <a:t>novie</a:t>
            </a:r>
            <a:r>
              <a:rPr lang="en-AU" baseline="0" dirty="0" smtClean="0"/>
              <a:t>: guitar</a:t>
            </a:r>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r>
              <a:rPr lang="en-AU" baseline="0" dirty="0" smtClean="0"/>
              <a:t>We are all learners. Try and be a little more self reflective about your own learning process. At the moment I am reading a book on the GFC. It’s well written but it’s tough. Credit default swaps, short selling are new to me and it is taking time for them to become comfortable in my head. </a:t>
            </a:r>
          </a:p>
          <a:p>
            <a:pPr marL="171450" indent="-171450">
              <a:buFont typeface="Arial" panose="020B0604020202020204" pitchFamily="34" charset="0"/>
              <a:buChar char="•"/>
            </a:pPr>
            <a:r>
              <a:rPr lang="en-AU" baseline="0" dirty="0" smtClean="0"/>
              <a:t>Learn a language/ Live abroad/ Be a teenager ( Whiskey: self righteous loathing arrogance) </a:t>
            </a:r>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r>
              <a:rPr lang="en-AU" baseline="0" dirty="0" smtClean="0"/>
              <a:t>So why the ladder. An analogy from Chip and Dan Heath </a:t>
            </a:r>
          </a:p>
          <a:p>
            <a:pPr marL="171450" indent="-171450">
              <a:buFont typeface="Arial" panose="020B0604020202020204" pitchFamily="34" charset="0"/>
              <a:buChar char="•"/>
            </a:pPr>
            <a:r>
              <a:rPr lang="en-AU" baseline="0" dirty="0" smtClean="0"/>
              <a:t>Top looking down</a:t>
            </a:r>
          </a:p>
          <a:p>
            <a:pPr marL="171450" indent="-171450">
              <a:buFont typeface="Arial" panose="020B0604020202020204" pitchFamily="34" charset="0"/>
              <a:buChar char="•"/>
            </a:pPr>
            <a:r>
              <a:rPr lang="en-AU" baseline="0" dirty="0" smtClean="0"/>
              <a:t>Destination focused we forget the journey</a:t>
            </a:r>
          </a:p>
          <a:p>
            <a:pPr marL="171450" indent="-171450">
              <a:buFont typeface="Arial" panose="020B0604020202020204" pitchFamily="34" charset="0"/>
              <a:buChar char="•"/>
            </a:pPr>
            <a:r>
              <a:rPr lang="en-AU" baseline="0" dirty="0" smtClean="0"/>
              <a:t>Better to climb down and take the journey with them.</a:t>
            </a:r>
          </a:p>
          <a:p>
            <a:endParaRPr lang="en-AU" baseline="0" dirty="0" smtClean="0"/>
          </a:p>
          <a:p>
            <a:endParaRPr lang="en-AU" baseline="0"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2AFC4F26-C2BC-49F2-AF53-E201C3D9989A}" type="slidenum">
              <a:rPr lang="en-AU" altLang="en-US" smtClean="0"/>
              <a:pPr/>
              <a:t>26</a:t>
            </a:fld>
            <a:endParaRPr lang="en-AU" altLang="en-US"/>
          </a:p>
        </p:txBody>
      </p:sp>
    </p:spTree>
    <p:extLst>
      <p:ext uri="{BB962C8B-B14F-4D97-AF65-F5344CB8AC3E}">
        <p14:creationId xmlns:p14="http://schemas.microsoft.com/office/powerpoint/2010/main" val="3486437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Once we know something</a:t>
            </a:r>
            <a:r>
              <a:rPr lang="en-AU" baseline="0" dirty="0" smtClean="0"/>
              <a:t> we forget about how abstractly we think about it.</a:t>
            </a:r>
          </a:p>
          <a:p>
            <a:r>
              <a:rPr lang="en-AU" baseline="0" dirty="0" smtClean="0"/>
              <a:t>Remember that definition of the passive or the remote control.</a:t>
            </a:r>
          </a:p>
          <a:p>
            <a:endParaRPr lang="en-AU" baseline="0" dirty="0" smtClean="0"/>
          </a:p>
          <a:p>
            <a:r>
              <a:rPr lang="en-AU" baseline="0" dirty="0" smtClean="0"/>
              <a:t>Now abstraction and meta language are useful tools for thinking about the world. But be careful, abstraction is hard.  </a:t>
            </a:r>
            <a:r>
              <a:rPr lang="en-AU" baseline="0" dirty="0" err="1" smtClean="0"/>
              <a:t>Thise</a:t>
            </a:r>
            <a:r>
              <a:rPr lang="en-AU" baseline="0" dirty="0" smtClean="0"/>
              <a:t> complex concepts you have in your head like art, love, grammar, the /s/ drive, these concepts were hard earned and took you time. You went from periods of initial fuzziness to gradual understanding. And remember the time it took you to understand……double it. </a:t>
            </a:r>
          </a:p>
          <a:p>
            <a:endParaRPr lang="en-AU" baseline="0" dirty="0" smtClean="0"/>
          </a:p>
          <a:p>
            <a:r>
              <a:rPr lang="en-AU" baseline="0" dirty="0" smtClean="0"/>
              <a:t>But there is a way to help our learners understand abstract concepts sooner. Through concrete language. That is language that draws on physical things. Things we can touch, see or feel.</a:t>
            </a:r>
            <a:endParaRPr lang="en-AU" dirty="0"/>
          </a:p>
        </p:txBody>
      </p:sp>
      <p:sp>
        <p:nvSpPr>
          <p:cNvPr id="4" name="Slide Number Placeholder 3"/>
          <p:cNvSpPr>
            <a:spLocks noGrp="1"/>
          </p:cNvSpPr>
          <p:nvPr>
            <p:ph type="sldNum" sz="quarter" idx="10"/>
          </p:nvPr>
        </p:nvSpPr>
        <p:spPr/>
        <p:txBody>
          <a:bodyPr/>
          <a:lstStyle/>
          <a:p>
            <a:fld id="{2AFC4F26-C2BC-49F2-AF53-E201C3D9989A}" type="slidenum">
              <a:rPr lang="en-AU" altLang="en-US" smtClean="0"/>
              <a:pPr/>
              <a:t>28</a:t>
            </a:fld>
            <a:endParaRPr lang="en-AU" altLang="en-US"/>
          </a:p>
        </p:txBody>
      </p:sp>
    </p:spTree>
    <p:extLst>
      <p:ext uri="{BB962C8B-B14F-4D97-AF65-F5344CB8AC3E}">
        <p14:creationId xmlns:p14="http://schemas.microsoft.com/office/powerpoint/2010/main" val="4013085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a:t>
            </a:r>
            <a:r>
              <a:rPr lang="en-AU" baseline="0" dirty="0" smtClean="0"/>
              <a:t> use of imagery, analogy or metaphor is an incredibly powerful tool for passing on complex or abstract concepts. </a:t>
            </a:r>
          </a:p>
          <a:p>
            <a:r>
              <a:rPr lang="en-AU" baseline="0" dirty="0" smtClean="0"/>
              <a:t>1/3 of our brains is dedicated to vision. We are hard wired to understand images. </a:t>
            </a:r>
          </a:p>
          <a:p>
            <a:r>
              <a:rPr lang="en-AU" baseline="0" dirty="0" smtClean="0"/>
              <a:t>The trick of using metaphors and analogy is that they allow new and difficult ideas and concepts to piggy back on old and familiar ones. </a:t>
            </a:r>
          </a:p>
          <a:p>
            <a:r>
              <a:rPr lang="en-AU" b="1" baseline="0" dirty="0" smtClean="0"/>
              <a:t>Example</a:t>
            </a:r>
          </a:p>
          <a:p>
            <a:r>
              <a:rPr lang="en-AU" baseline="0" dirty="0" smtClean="0"/>
              <a:t>“ Teachers like me can only explain ideas to you. I can give you the rules and opportunities to practice in a controlled way. However, research shows us time and time again that if you don't use this language in authentic situations with meaningful communication then the ideas will never take hold in your mind.”</a:t>
            </a:r>
          </a:p>
          <a:p>
            <a:endParaRPr lang="en-AU" baseline="0" dirty="0" smtClean="0"/>
          </a:p>
          <a:p>
            <a:r>
              <a:rPr lang="en-AU" baseline="0" dirty="0" smtClean="0"/>
              <a:t>Passion, bought it. Passion never got passed the elevators.</a:t>
            </a:r>
          </a:p>
          <a:p>
            <a:endParaRPr lang="en-AU" baseline="0" dirty="0" smtClean="0"/>
          </a:p>
          <a:p>
            <a:r>
              <a:rPr lang="en-AU" baseline="0" dirty="0" smtClean="0"/>
              <a:t>Analogy ( dining out every since)\</a:t>
            </a:r>
          </a:p>
          <a:p>
            <a:r>
              <a:rPr lang="en-AU" baseline="0" dirty="0" smtClean="0"/>
              <a:t> </a:t>
            </a:r>
          </a:p>
          <a:p>
            <a:r>
              <a:rPr lang="en-AU" baseline="0" dirty="0" smtClean="0"/>
              <a:t>Teachers plant the seeds in the learners mind. That’s all we can do. But only when you go outside and use the language in the real world does the sun shine and the rain fall. The more sun and rain you give the seed. The more seeds will grow.</a:t>
            </a:r>
          </a:p>
          <a:p>
            <a:endParaRPr lang="en-AU" baseline="0" dirty="0" smtClean="0"/>
          </a:p>
          <a:p>
            <a:r>
              <a:rPr lang="en-AU" baseline="0" dirty="0" smtClean="0"/>
              <a:t>Great response: Best lesson ever</a:t>
            </a:r>
          </a:p>
          <a:p>
            <a:endParaRPr lang="en-AU" baseline="0" dirty="0" smtClean="0"/>
          </a:p>
          <a:p>
            <a:endParaRPr lang="en-AU" baseline="0" dirty="0" smtClean="0"/>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2AFC4F26-C2BC-49F2-AF53-E201C3D9989A}" type="slidenum">
              <a:rPr lang="en-AU" altLang="en-US" smtClean="0"/>
              <a:pPr/>
              <a:t>29</a:t>
            </a:fld>
            <a:endParaRPr lang="en-AU" altLang="en-US"/>
          </a:p>
        </p:txBody>
      </p:sp>
    </p:spTree>
    <p:extLst>
      <p:ext uri="{BB962C8B-B14F-4D97-AF65-F5344CB8AC3E}">
        <p14:creationId xmlns:p14="http://schemas.microsoft.com/office/powerpoint/2010/main" val="1040486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Now like I said earlier one of the most common features of the curse is that we totally over estimate how much our audience</a:t>
            </a:r>
            <a:r>
              <a:rPr lang="en-AU" baseline="0" dirty="0" smtClean="0"/>
              <a:t> already knows or how much or quickly they can learn the things we know. </a:t>
            </a:r>
          </a:p>
          <a:p>
            <a:endParaRPr lang="en-AU" baseline="0" dirty="0" smtClean="0"/>
          </a:p>
          <a:p>
            <a:r>
              <a:rPr lang="en-AU" baseline="0" dirty="0" smtClean="0"/>
              <a:t>We have forgotten how long it has taken us to master some things. Evidence is everywhere. Classes are too rushed, curricula are too busy, its why meetings are </a:t>
            </a:r>
            <a:r>
              <a:rPr lang="en-AU" baseline="0" dirty="0" err="1" smtClean="0"/>
              <a:t>tooo</a:t>
            </a:r>
            <a:r>
              <a:rPr lang="en-AU" baseline="0" dirty="0" smtClean="0"/>
              <a:t> long, inductions to packed, its why we take work home. Its why we feel over-</a:t>
            </a:r>
            <a:r>
              <a:rPr lang="en-AU" baseline="0" dirty="0" err="1" smtClean="0"/>
              <a:t>whelamed</a:t>
            </a:r>
            <a:r>
              <a:rPr lang="en-AU" baseline="0" dirty="0" smtClean="0"/>
              <a:t>. </a:t>
            </a:r>
          </a:p>
          <a:p>
            <a:endParaRPr lang="en-AU" baseline="0" dirty="0" smtClean="0"/>
          </a:p>
          <a:p>
            <a:r>
              <a:rPr lang="en-AU" baseline="0" dirty="0" smtClean="0"/>
              <a:t>How many people here were involved in a roll out of a new course. MEB/ME. How did you feel the first time you delivered it? What about people who have gone through an induction? The most common response is over whelming. So much information to take in. so quickly.  Then we say with time it becomes easier, The second third time its much better. But its always the first time for our learners!</a:t>
            </a:r>
          </a:p>
          <a:p>
            <a:endParaRPr lang="en-AU" baseline="0" dirty="0" smtClean="0"/>
          </a:p>
          <a:p>
            <a:r>
              <a:rPr lang="en-AU" baseline="0" dirty="0" smtClean="0"/>
              <a:t>Have you noticed this. Once we complete something once, twice maybe three times we get better at it. What was once hard We can complete  with little effort. We can sometimes do it on autopilot. Think about what it was like when you first stared driving……. to how you drive now ( drove here without really thinking) </a:t>
            </a:r>
          </a:p>
          <a:p>
            <a:endParaRPr lang="en-AU" baseline="0" dirty="0" smtClean="0"/>
          </a:p>
          <a:p>
            <a:r>
              <a:rPr lang="en-AU" baseline="0" dirty="0" smtClean="0"/>
              <a:t>Now as we get better at things and do them automatically we free up space in our thinking. More space means, lets add more stuff. Now we can drive, talk to the passenger, change the radio and of course text people. </a:t>
            </a:r>
          </a:p>
          <a:p>
            <a:endParaRPr lang="en-AU" baseline="0" dirty="0" smtClean="0"/>
          </a:p>
          <a:p>
            <a:r>
              <a:rPr lang="en-AU" baseline="0" dirty="0" smtClean="0"/>
              <a:t>How does this happen?  How do we get so automatic at things</a:t>
            </a:r>
          </a:p>
          <a:p>
            <a:endParaRPr lang="en-AU" baseline="0" dirty="0" smtClean="0"/>
          </a:p>
          <a:p>
            <a:r>
              <a:rPr lang="en-AU" dirty="0" smtClean="0"/>
              <a:t>The answer is chunking</a:t>
            </a:r>
          </a:p>
          <a:p>
            <a:r>
              <a:rPr lang="en-AU" dirty="0" smtClean="0"/>
              <a:t>New</a:t>
            </a:r>
            <a:r>
              <a:rPr lang="en-AU" baseline="0" dirty="0" smtClean="0"/>
              <a:t> concept ( giving, </a:t>
            </a:r>
          </a:p>
          <a:p>
            <a:r>
              <a:rPr lang="en-AU" baseline="0" dirty="0" smtClean="0"/>
              <a:t>Builds over time:  trade, buying selling, profit, loss, finance, tax, quantitate easing and credit default swaps) </a:t>
            </a:r>
          </a:p>
          <a:p>
            <a:r>
              <a:rPr lang="en-AU" baseline="0" dirty="0" smtClean="0"/>
              <a:t>When you pass that info on to a novice the idea comes in lots of packages</a:t>
            </a:r>
          </a:p>
          <a:p>
            <a:endParaRPr lang="en-AU" baseline="0" dirty="0" smtClean="0"/>
          </a:p>
          <a:p>
            <a:r>
              <a:rPr lang="en-AU" baseline="0" dirty="0" smtClean="0"/>
              <a:t>Grammar/essay </a:t>
            </a:r>
            <a:r>
              <a:rPr lang="en-AU" baseline="0" dirty="0" err="1" smtClean="0"/>
              <a:t>swriting</a:t>
            </a:r>
            <a:r>
              <a:rPr lang="en-AU" baseline="0" dirty="0" smtClean="0"/>
              <a:t>/ concepts in the readings</a:t>
            </a:r>
            <a:endParaRPr lang="en-AU" dirty="0"/>
          </a:p>
        </p:txBody>
      </p:sp>
      <p:sp>
        <p:nvSpPr>
          <p:cNvPr id="4" name="Slide Number Placeholder 3"/>
          <p:cNvSpPr>
            <a:spLocks noGrp="1"/>
          </p:cNvSpPr>
          <p:nvPr>
            <p:ph type="sldNum" sz="quarter" idx="10"/>
          </p:nvPr>
        </p:nvSpPr>
        <p:spPr/>
        <p:txBody>
          <a:bodyPr/>
          <a:lstStyle/>
          <a:p>
            <a:fld id="{2AFC4F26-C2BC-49F2-AF53-E201C3D9989A}" type="slidenum">
              <a:rPr lang="en-AU" altLang="en-US" smtClean="0"/>
              <a:pPr/>
              <a:t>31</a:t>
            </a:fld>
            <a:endParaRPr lang="en-AU" altLang="en-US"/>
          </a:p>
        </p:txBody>
      </p:sp>
    </p:spTree>
    <p:extLst>
      <p:ext uri="{BB962C8B-B14F-4D97-AF65-F5344CB8AC3E}">
        <p14:creationId xmlns:p14="http://schemas.microsoft.com/office/powerpoint/2010/main" val="1849083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What we need to do as teachers is</a:t>
            </a:r>
            <a:r>
              <a:rPr lang="en-AU" baseline="0" dirty="0" smtClean="0"/>
              <a:t> boil to information down to what is necessary for the learners to know and them break that information into manageable learning chunks. Remember the curse. That knowledge you have was hard and long earned. It is unrealistic to pass it on in one fell swoop. </a:t>
            </a:r>
          </a:p>
          <a:p>
            <a:endParaRPr lang="en-AU" baseline="0" dirty="0" smtClean="0"/>
          </a:p>
          <a:p>
            <a:r>
              <a:rPr lang="en-AU" baseline="0" dirty="0" smtClean="0"/>
              <a:t>Focus our lesson aims to what is manageable. Come down the ladder and take it one wrung at a time. Unpack concepts into their smaller components and deliver them clearly and succinctly.  Be realistic about how much people can take in on one sitting, week or course. </a:t>
            </a:r>
            <a:endParaRPr lang="en-AU" dirty="0"/>
          </a:p>
        </p:txBody>
      </p:sp>
      <p:sp>
        <p:nvSpPr>
          <p:cNvPr id="4" name="Slide Number Placeholder 3"/>
          <p:cNvSpPr>
            <a:spLocks noGrp="1"/>
          </p:cNvSpPr>
          <p:nvPr>
            <p:ph type="sldNum" sz="quarter" idx="10"/>
          </p:nvPr>
        </p:nvSpPr>
        <p:spPr/>
        <p:txBody>
          <a:bodyPr/>
          <a:lstStyle/>
          <a:p>
            <a:fld id="{2AFC4F26-C2BC-49F2-AF53-E201C3D9989A}" type="slidenum">
              <a:rPr lang="en-AU" altLang="en-US" smtClean="0"/>
              <a:pPr/>
              <a:t>32</a:t>
            </a:fld>
            <a:endParaRPr lang="en-AU" altLang="en-US"/>
          </a:p>
        </p:txBody>
      </p:sp>
    </p:spTree>
    <p:extLst>
      <p:ext uri="{BB962C8B-B14F-4D97-AF65-F5344CB8AC3E}">
        <p14:creationId xmlns:p14="http://schemas.microsoft.com/office/powerpoint/2010/main" val="2653373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My final tip is get some feedback.</a:t>
            </a:r>
          </a:p>
          <a:p>
            <a:pPr marL="171450" indent="-171450">
              <a:buFont typeface="Arial" panose="020B0604020202020204" pitchFamily="34" charset="0"/>
              <a:buChar char="•"/>
            </a:pPr>
            <a:r>
              <a:rPr lang="en-AU" dirty="0" smtClean="0"/>
              <a:t>If we know we are biased, if we know we are prone to giving too much information  too soon. Lets find</a:t>
            </a:r>
            <a:r>
              <a:rPr lang="en-AU" baseline="0" dirty="0" smtClean="0"/>
              <a:t> out.</a:t>
            </a:r>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r>
              <a:rPr lang="en-AU" baseline="0" dirty="0" smtClean="0"/>
              <a:t>My first tip is to phone a friend. You don’t </a:t>
            </a:r>
            <a:r>
              <a:rPr lang="en-AU" baseline="0" dirty="0" err="1" smtClean="0"/>
              <a:t>literly</a:t>
            </a:r>
            <a:r>
              <a:rPr lang="en-AU" baseline="0" dirty="0" smtClean="0"/>
              <a:t> have to phone them. I’m using a well known trope for comedic effect but ask a colleague. </a:t>
            </a:r>
            <a:r>
              <a:rPr lang="en-AU" baseline="0" dirty="0" err="1" smtClean="0"/>
              <a:t>Hows</a:t>
            </a:r>
            <a:r>
              <a:rPr lang="en-AU" baseline="0" dirty="0" smtClean="0"/>
              <a:t> my curse od knowledge here. Does this makes sense. Look over this worksheet </a:t>
            </a:r>
            <a:r>
              <a:rPr lang="en-AU" baseline="0" dirty="0" err="1" smtClean="0"/>
              <a:t>Ive</a:t>
            </a:r>
            <a:r>
              <a:rPr lang="en-AU" baseline="0" dirty="0" smtClean="0"/>
              <a:t> made. Where are the pitfalls for the learners. </a:t>
            </a:r>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r>
              <a:rPr lang="en-AU" baseline="0" dirty="0" smtClean="0"/>
              <a:t>My second tip is ask the audience. </a:t>
            </a:r>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r>
              <a:rPr lang="en-AU" baseline="0" dirty="0" smtClean="0"/>
              <a:t>And I don’t mean saying Any questions? Did you understand?</a:t>
            </a:r>
          </a:p>
          <a:p>
            <a:pPr marL="171450" indent="-171450">
              <a:buFont typeface="Arial" panose="020B0604020202020204" pitchFamily="34" charset="0"/>
              <a:buChar char="•"/>
            </a:pPr>
            <a:r>
              <a:rPr lang="en-AU" baseline="0" dirty="0" smtClean="0"/>
              <a:t>Seek genuine feedback on understanding. We need to start reckoning with what learners don’t understand. </a:t>
            </a:r>
          </a:p>
          <a:p>
            <a:pPr marL="171450" indent="-171450">
              <a:buFont typeface="Arial" panose="020B0604020202020204" pitchFamily="34" charset="0"/>
              <a:buChar char="•"/>
            </a:pPr>
            <a:r>
              <a:rPr lang="en-AU" baseline="0" dirty="0" smtClean="0"/>
              <a:t>I think technology is starting to solve some problems around this. </a:t>
            </a:r>
          </a:p>
        </p:txBody>
      </p:sp>
      <p:sp>
        <p:nvSpPr>
          <p:cNvPr id="4" name="Slide Number Placeholder 3"/>
          <p:cNvSpPr>
            <a:spLocks noGrp="1"/>
          </p:cNvSpPr>
          <p:nvPr>
            <p:ph type="sldNum" sz="quarter" idx="10"/>
          </p:nvPr>
        </p:nvSpPr>
        <p:spPr/>
        <p:txBody>
          <a:bodyPr/>
          <a:lstStyle/>
          <a:p>
            <a:fld id="{2AFC4F26-C2BC-49F2-AF53-E201C3D9989A}" type="slidenum">
              <a:rPr lang="en-AU" altLang="en-US" smtClean="0"/>
              <a:pPr/>
              <a:t>34</a:t>
            </a:fld>
            <a:endParaRPr lang="en-AU" altLang="en-US"/>
          </a:p>
        </p:txBody>
      </p:sp>
    </p:spTree>
    <p:extLst>
      <p:ext uri="{BB962C8B-B14F-4D97-AF65-F5344CB8AC3E}">
        <p14:creationId xmlns:p14="http://schemas.microsoft.com/office/powerpoint/2010/main" val="991506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Curse is chronic. No known cure</a:t>
            </a:r>
          </a:p>
          <a:p>
            <a:endParaRPr lang="en-AU" dirty="0" smtClean="0"/>
          </a:p>
          <a:p>
            <a:r>
              <a:rPr lang="en-AU" dirty="0" smtClean="0"/>
              <a:t>Some strategies</a:t>
            </a:r>
            <a:r>
              <a:rPr lang="en-AU" baseline="0" dirty="0" smtClean="0"/>
              <a:t> for managing.</a:t>
            </a:r>
          </a:p>
          <a:p>
            <a:endParaRPr lang="en-AU" dirty="0"/>
          </a:p>
        </p:txBody>
      </p:sp>
      <p:sp>
        <p:nvSpPr>
          <p:cNvPr id="4" name="Slide Number Placeholder 3"/>
          <p:cNvSpPr>
            <a:spLocks noGrp="1"/>
          </p:cNvSpPr>
          <p:nvPr>
            <p:ph type="sldNum" sz="quarter" idx="10"/>
          </p:nvPr>
        </p:nvSpPr>
        <p:spPr/>
        <p:txBody>
          <a:bodyPr/>
          <a:lstStyle/>
          <a:p>
            <a:fld id="{2AFC4F26-C2BC-49F2-AF53-E201C3D9989A}" type="slidenum">
              <a:rPr lang="en-AU" altLang="en-US" smtClean="0"/>
              <a:pPr/>
              <a:t>40</a:t>
            </a:fld>
            <a:endParaRPr lang="en-AU" altLang="en-US"/>
          </a:p>
        </p:txBody>
      </p:sp>
    </p:spTree>
    <p:extLst>
      <p:ext uri="{BB962C8B-B14F-4D97-AF65-F5344CB8AC3E}">
        <p14:creationId xmlns:p14="http://schemas.microsoft.com/office/powerpoint/2010/main" val="9353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smtClean="0"/>
              <a:t>Once you know something it becomes incredibly difficult to imagine what it’s like not to know it.</a:t>
            </a:r>
          </a:p>
          <a:p>
            <a:endParaRPr lang="en-AU" sz="1200" dirty="0" smtClean="0"/>
          </a:p>
          <a:p>
            <a:r>
              <a:rPr lang="en-AU" sz="1200" b="1" dirty="0" smtClean="0"/>
              <a:t>It becomes  difficult to recreate</a:t>
            </a:r>
            <a:r>
              <a:rPr lang="en-AU" sz="1200" b="1" baseline="0" dirty="0" smtClean="0"/>
              <a:t> our audiences state of mind. As a consequence</a:t>
            </a:r>
            <a:endParaRPr lang="en-AU" sz="1200" b="1" dirty="0" smtClean="0"/>
          </a:p>
          <a:p>
            <a:r>
              <a:rPr lang="en-AU" sz="1200" dirty="0" smtClean="0"/>
              <a:t>We generally overestimate our audience’s current knowledge or ability to understand our message</a:t>
            </a:r>
          </a:p>
          <a:p>
            <a:endParaRPr lang="en-AU" sz="1200" dirty="0" smtClean="0"/>
          </a:p>
          <a:p>
            <a:endParaRPr lang="en-AU" sz="1200" dirty="0" smtClean="0"/>
          </a:p>
          <a:p>
            <a:pPr marL="171450" indent="-171450">
              <a:buFont typeface="Arial" panose="020B0604020202020204" pitchFamily="34" charset="0"/>
              <a:buChar char="•"/>
            </a:pPr>
            <a:r>
              <a:rPr lang="en-AU" sz="1200" dirty="0" smtClean="0"/>
              <a:t>As</a:t>
            </a:r>
            <a:r>
              <a:rPr lang="en-AU" sz="1200" baseline="0" dirty="0" smtClean="0"/>
              <a:t> an educator one of the most powerful insights I've ever had about teaching. </a:t>
            </a:r>
          </a:p>
          <a:p>
            <a:pPr marL="171450" indent="-171450">
              <a:buFont typeface="Arial" panose="020B0604020202020204" pitchFamily="34" charset="0"/>
              <a:buChar char="•"/>
            </a:pPr>
            <a:r>
              <a:rPr lang="en-AU" sz="1200" baseline="0" dirty="0" smtClean="0"/>
              <a:t>Knowing something handicaps us from transmitting knowledge to someone else</a:t>
            </a:r>
          </a:p>
          <a:p>
            <a:pPr marL="171450" indent="-171450">
              <a:buFont typeface="Arial" panose="020B0604020202020204" pitchFamily="34" charset="0"/>
              <a:buChar char="•"/>
            </a:pPr>
            <a:r>
              <a:rPr lang="en-AU" sz="1200" baseline="0" dirty="0" smtClean="0"/>
              <a:t>Taking the ideas from our own heads and putting them into someone else's ( which is our job) is an art and skill that I had hitherto underestimated. </a:t>
            </a:r>
          </a:p>
          <a:p>
            <a:pPr marL="171450" indent="-171450">
              <a:buFont typeface="Arial" panose="020B0604020202020204" pitchFamily="34" charset="0"/>
              <a:buChar char="•"/>
            </a:pPr>
            <a:r>
              <a:rPr lang="en-AU" sz="1200" baseline="0" dirty="0" smtClean="0"/>
              <a:t>Today I’m </a:t>
            </a:r>
            <a:r>
              <a:rPr lang="en-AU" sz="1200" baseline="0" dirty="0" err="1" smtClean="0"/>
              <a:t>Gonna</a:t>
            </a:r>
            <a:r>
              <a:rPr lang="en-AU" sz="1200" baseline="0" dirty="0" smtClean="0"/>
              <a:t> talk about how We are all </a:t>
            </a:r>
            <a:r>
              <a:rPr lang="en-AU" sz="1200" b="1" baseline="0" dirty="0" smtClean="0"/>
              <a:t>victims</a:t>
            </a:r>
            <a:r>
              <a:rPr lang="en-AU" sz="1200" baseline="0" dirty="0" smtClean="0"/>
              <a:t> of this cognitive bias. It causes unnecessary confusion in our everyday lives. How it undermines good ideas and intentions.</a:t>
            </a:r>
          </a:p>
          <a:p>
            <a:pPr marL="171450" indent="-171450">
              <a:buFont typeface="Arial" panose="020B0604020202020204" pitchFamily="34" charset="0"/>
              <a:buChar char="•"/>
            </a:pPr>
            <a:r>
              <a:rPr lang="en-AU" sz="1200" baseline="0" dirty="0" smtClean="0"/>
              <a:t>But I'm also </a:t>
            </a:r>
            <a:r>
              <a:rPr lang="en-AU" sz="1200" baseline="0" dirty="0" err="1" smtClean="0"/>
              <a:t>gonna</a:t>
            </a:r>
            <a:r>
              <a:rPr lang="en-AU" sz="1200" baseline="0" dirty="0" smtClean="0"/>
              <a:t> talk about the way we as teachers are also guilty of the curse. How we hinder learning through imperfect instruction. How we overload our learners with too much information, too soon. How our familiarity with concepts and materials can actually work against us. </a:t>
            </a:r>
          </a:p>
          <a:p>
            <a:pPr marL="171450" indent="-171450">
              <a:buFont typeface="Arial" panose="020B0604020202020204" pitchFamily="34" charset="0"/>
              <a:buChar char="•"/>
            </a:pPr>
            <a:endParaRPr lang="en-AU" sz="1200" baseline="0" dirty="0" smtClean="0"/>
          </a:p>
          <a:p>
            <a:pPr marL="171450" indent="-171450">
              <a:buFont typeface="Arial" panose="020B0604020202020204" pitchFamily="34" charset="0"/>
              <a:buChar char="•"/>
            </a:pPr>
            <a:r>
              <a:rPr lang="en-AU" sz="1200" baseline="0" dirty="0" smtClean="0"/>
              <a:t> We cannot accurately imagine what its like not to know what we know. As a result, our classes are end up like a  game  where the teacher who understands the ideas in his/her head perfectly cannot get those ideas over accurately. Meanwhile the students desperately try and unlock the obscure information that is being presented to them. The whole thing resembles a game of charades. And it often looks like this.  </a:t>
            </a:r>
          </a:p>
          <a:p>
            <a:pPr marL="0" indent="0">
              <a:buFont typeface="Arial" panose="020B0604020202020204" pitchFamily="34" charset="0"/>
              <a:buNone/>
            </a:pPr>
            <a:endParaRPr lang="en-AU" sz="1200" baseline="0" dirty="0" smtClean="0"/>
          </a:p>
          <a:p>
            <a:endParaRPr lang="en-AU" sz="1200" baseline="0" dirty="0" smtClean="0"/>
          </a:p>
          <a:p>
            <a:endParaRPr lang="en-AU" sz="1200" baseline="0" dirty="0" smtClean="0"/>
          </a:p>
          <a:p>
            <a:endParaRPr lang="en-AU" sz="1200" dirty="0" smtClean="0"/>
          </a:p>
          <a:p>
            <a:endParaRPr lang="en-AU" dirty="0"/>
          </a:p>
        </p:txBody>
      </p:sp>
      <p:sp>
        <p:nvSpPr>
          <p:cNvPr id="4" name="Slide Number Placeholder 3"/>
          <p:cNvSpPr>
            <a:spLocks noGrp="1"/>
          </p:cNvSpPr>
          <p:nvPr>
            <p:ph type="sldNum" sz="quarter" idx="10"/>
          </p:nvPr>
        </p:nvSpPr>
        <p:spPr/>
        <p:txBody>
          <a:bodyPr/>
          <a:lstStyle/>
          <a:p>
            <a:fld id="{2AFC4F26-C2BC-49F2-AF53-E201C3D9989A}" type="slidenum">
              <a:rPr lang="en-AU" altLang="en-US" smtClean="0"/>
              <a:pPr/>
              <a:t>5</a:t>
            </a:fld>
            <a:endParaRPr lang="en-AU" altLang="en-US"/>
          </a:p>
        </p:txBody>
      </p:sp>
    </p:spTree>
    <p:extLst>
      <p:ext uri="{BB962C8B-B14F-4D97-AF65-F5344CB8AC3E}">
        <p14:creationId xmlns:p14="http://schemas.microsoft.com/office/powerpoint/2010/main" val="2340872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Feature creep</a:t>
            </a:r>
            <a:endParaRPr lang="en-AU" dirty="0"/>
          </a:p>
        </p:txBody>
      </p:sp>
      <p:sp>
        <p:nvSpPr>
          <p:cNvPr id="4" name="Slide Number Placeholder 3"/>
          <p:cNvSpPr>
            <a:spLocks noGrp="1"/>
          </p:cNvSpPr>
          <p:nvPr>
            <p:ph type="sldNum" sz="quarter" idx="10"/>
          </p:nvPr>
        </p:nvSpPr>
        <p:spPr/>
        <p:txBody>
          <a:bodyPr/>
          <a:lstStyle/>
          <a:p>
            <a:fld id="{2AFC4F26-C2BC-49F2-AF53-E201C3D9989A}" type="slidenum">
              <a:rPr lang="en-AU" altLang="en-US" smtClean="0"/>
              <a:pPr/>
              <a:t>10</a:t>
            </a:fld>
            <a:endParaRPr lang="en-AU" altLang="en-US"/>
          </a:p>
        </p:txBody>
      </p:sp>
    </p:spTree>
    <p:extLst>
      <p:ext uri="{BB962C8B-B14F-4D97-AF65-F5344CB8AC3E}">
        <p14:creationId xmlns:p14="http://schemas.microsoft.com/office/powerpoint/2010/main" val="3595188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Teresa</a:t>
            </a:r>
            <a:r>
              <a:rPr lang="en-AU" baseline="0" dirty="0" smtClean="0"/>
              <a:t> </a:t>
            </a:r>
            <a:r>
              <a:rPr lang="en-AU" baseline="0" dirty="0" err="1" smtClean="0"/>
              <a:t>Lapore</a:t>
            </a:r>
            <a:endParaRPr lang="en-AU" dirty="0"/>
          </a:p>
        </p:txBody>
      </p:sp>
      <p:sp>
        <p:nvSpPr>
          <p:cNvPr id="4" name="Slide Number Placeholder 3"/>
          <p:cNvSpPr>
            <a:spLocks noGrp="1"/>
          </p:cNvSpPr>
          <p:nvPr>
            <p:ph type="sldNum" sz="quarter" idx="10"/>
          </p:nvPr>
        </p:nvSpPr>
        <p:spPr/>
        <p:txBody>
          <a:bodyPr/>
          <a:lstStyle/>
          <a:p>
            <a:fld id="{2AFC4F26-C2BC-49F2-AF53-E201C3D9989A}" type="slidenum">
              <a:rPr lang="en-AU" altLang="en-US" smtClean="0"/>
              <a:pPr/>
              <a:t>14</a:t>
            </a:fld>
            <a:endParaRPr lang="en-AU" altLang="en-US"/>
          </a:p>
        </p:txBody>
      </p:sp>
    </p:spTree>
    <p:extLst>
      <p:ext uri="{BB962C8B-B14F-4D97-AF65-F5344CB8AC3E}">
        <p14:creationId xmlns:p14="http://schemas.microsoft.com/office/powerpoint/2010/main" val="647589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What about education. How</a:t>
            </a:r>
            <a:r>
              <a:rPr lang="en-AU" baseline="0" dirty="0" smtClean="0"/>
              <a:t> do we fare when it comes to the old curse of knowledge. Well I personally find it kind of odd that the field </a:t>
            </a:r>
            <a:r>
              <a:rPr lang="en-AU" baseline="0" dirty="0" err="1" smtClean="0"/>
              <a:t>tthat</a:t>
            </a:r>
            <a:r>
              <a:rPr lang="en-AU" baseline="0" dirty="0" smtClean="0"/>
              <a:t> is dedicated to the </a:t>
            </a:r>
            <a:r>
              <a:rPr lang="en-AU" baseline="0" dirty="0" err="1" smtClean="0"/>
              <a:t>tansmition</a:t>
            </a:r>
            <a:r>
              <a:rPr lang="en-AU" baseline="0" dirty="0" smtClean="0"/>
              <a:t> of ideas is one of the worst at doing it.</a:t>
            </a:r>
          </a:p>
          <a:p>
            <a:r>
              <a:rPr lang="en-AU" baseline="0" dirty="0" smtClean="0"/>
              <a:t>How do we feel about the curse of knowledge?</a:t>
            </a:r>
          </a:p>
          <a:p>
            <a:r>
              <a:rPr lang="en-AU" baseline="0" dirty="0" smtClean="0"/>
              <a:t>Lets have a look at this article. </a:t>
            </a:r>
            <a:endParaRPr lang="en-AU" dirty="0"/>
          </a:p>
        </p:txBody>
      </p:sp>
      <p:sp>
        <p:nvSpPr>
          <p:cNvPr id="4" name="Slide Number Placeholder 3"/>
          <p:cNvSpPr>
            <a:spLocks noGrp="1"/>
          </p:cNvSpPr>
          <p:nvPr>
            <p:ph type="sldNum" sz="quarter" idx="10"/>
          </p:nvPr>
        </p:nvSpPr>
        <p:spPr/>
        <p:txBody>
          <a:bodyPr/>
          <a:lstStyle/>
          <a:p>
            <a:fld id="{2AFC4F26-C2BC-49F2-AF53-E201C3D9989A}" type="slidenum">
              <a:rPr lang="en-AU" altLang="en-US" smtClean="0"/>
              <a:pPr/>
              <a:t>15</a:t>
            </a:fld>
            <a:endParaRPr lang="en-AU" altLang="en-US"/>
          </a:p>
        </p:txBody>
      </p:sp>
    </p:spTree>
    <p:extLst>
      <p:ext uri="{BB962C8B-B14F-4D97-AF65-F5344CB8AC3E}">
        <p14:creationId xmlns:p14="http://schemas.microsoft.com/office/powerpoint/2010/main" val="2292458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endParaRPr lang="en-AU" dirty="0" smtClean="0"/>
          </a:p>
          <a:p>
            <a:endParaRPr lang="en-AU" dirty="0" smtClean="0"/>
          </a:p>
          <a:p>
            <a:endParaRPr lang="en-AU" dirty="0" smtClean="0"/>
          </a:p>
          <a:p>
            <a:endParaRPr lang="en-AU" dirty="0" smtClean="0"/>
          </a:p>
          <a:p>
            <a:r>
              <a:rPr lang="en-AU" dirty="0" smtClean="0"/>
              <a:t>How long did it take you to learn about the passive? Double it!!</a:t>
            </a:r>
          </a:p>
          <a:p>
            <a:r>
              <a:rPr lang="en-AU" dirty="0" smtClean="0"/>
              <a:t>Mobile phone 24 mins vs 12 mins</a:t>
            </a:r>
          </a:p>
          <a:p>
            <a:r>
              <a:rPr lang="en-AU" dirty="0" smtClean="0"/>
              <a:t>How long did it take you 24 mins</a:t>
            </a:r>
            <a:endParaRPr lang="en-AU" dirty="0"/>
          </a:p>
        </p:txBody>
      </p:sp>
      <p:sp>
        <p:nvSpPr>
          <p:cNvPr id="4" name="Slide Number Placeholder 3"/>
          <p:cNvSpPr>
            <a:spLocks noGrp="1"/>
          </p:cNvSpPr>
          <p:nvPr>
            <p:ph type="sldNum" sz="quarter" idx="10"/>
          </p:nvPr>
        </p:nvSpPr>
        <p:spPr/>
        <p:txBody>
          <a:bodyPr/>
          <a:lstStyle/>
          <a:p>
            <a:fld id="{2AFC4F26-C2BC-49F2-AF53-E201C3D9989A}" type="slidenum">
              <a:rPr lang="en-AU" altLang="en-US" smtClean="0"/>
              <a:pPr/>
              <a:t>17</a:t>
            </a:fld>
            <a:endParaRPr lang="en-AU" altLang="en-US"/>
          </a:p>
        </p:txBody>
      </p:sp>
    </p:spTree>
    <p:extLst>
      <p:ext uri="{BB962C8B-B14F-4D97-AF65-F5344CB8AC3E}">
        <p14:creationId xmlns:p14="http://schemas.microsoft.com/office/powerpoint/2010/main" val="3549658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endParaRPr lang="en-AU" dirty="0" smtClean="0"/>
          </a:p>
          <a:p>
            <a:endParaRPr lang="en-AU" dirty="0" smtClean="0"/>
          </a:p>
          <a:p>
            <a:endParaRPr lang="en-AU" dirty="0" smtClean="0"/>
          </a:p>
          <a:p>
            <a:endParaRPr lang="en-AU" dirty="0" smtClean="0"/>
          </a:p>
          <a:p>
            <a:r>
              <a:rPr lang="en-AU" dirty="0" smtClean="0"/>
              <a:t>How long did it take you to learn about the passive? Double it!!</a:t>
            </a:r>
          </a:p>
          <a:p>
            <a:r>
              <a:rPr lang="en-AU" dirty="0" smtClean="0"/>
              <a:t>Mobile phone 24 mins vs 12 mins</a:t>
            </a:r>
          </a:p>
          <a:p>
            <a:r>
              <a:rPr lang="en-AU" dirty="0" smtClean="0"/>
              <a:t>How long did it take you 24 mins</a:t>
            </a:r>
            <a:endParaRPr lang="en-AU" dirty="0"/>
          </a:p>
        </p:txBody>
      </p:sp>
      <p:sp>
        <p:nvSpPr>
          <p:cNvPr id="4" name="Slide Number Placeholder 3"/>
          <p:cNvSpPr>
            <a:spLocks noGrp="1"/>
          </p:cNvSpPr>
          <p:nvPr>
            <p:ph type="sldNum" sz="quarter" idx="10"/>
          </p:nvPr>
        </p:nvSpPr>
        <p:spPr/>
        <p:txBody>
          <a:bodyPr/>
          <a:lstStyle/>
          <a:p>
            <a:fld id="{2AFC4F26-C2BC-49F2-AF53-E201C3D9989A}" type="slidenum">
              <a:rPr lang="en-AU" altLang="en-US" smtClean="0"/>
              <a:pPr/>
              <a:t>18</a:t>
            </a:fld>
            <a:endParaRPr lang="en-AU" altLang="en-US"/>
          </a:p>
        </p:txBody>
      </p:sp>
    </p:spTree>
    <p:extLst>
      <p:ext uri="{BB962C8B-B14F-4D97-AF65-F5344CB8AC3E}">
        <p14:creationId xmlns:p14="http://schemas.microsoft.com/office/powerpoint/2010/main" val="421607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Curse is chronic. No known cure</a:t>
            </a:r>
          </a:p>
          <a:p>
            <a:endParaRPr lang="en-AU" dirty="0" smtClean="0"/>
          </a:p>
          <a:p>
            <a:r>
              <a:rPr lang="en-AU" dirty="0" smtClean="0"/>
              <a:t>Some strategies</a:t>
            </a:r>
            <a:r>
              <a:rPr lang="en-AU" baseline="0" dirty="0" smtClean="0"/>
              <a:t> for managing.</a:t>
            </a:r>
          </a:p>
          <a:p>
            <a:endParaRPr lang="en-AU" dirty="0"/>
          </a:p>
        </p:txBody>
      </p:sp>
      <p:sp>
        <p:nvSpPr>
          <p:cNvPr id="4" name="Slide Number Placeholder 3"/>
          <p:cNvSpPr>
            <a:spLocks noGrp="1"/>
          </p:cNvSpPr>
          <p:nvPr>
            <p:ph type="sldNum" sz="quarter" idx="10"/>
          </p:nvPr>
        </p:nvSpPr>
        <p:spPr/>
        <p:txBody>
          <a:bodyPr/>
          <a:lstStyle/>
          <a:p>
            <a:fld id="{2AFC4F26-C2BC-49F2-AF53-E201C3D9989A}" type="slidenum">
              <a:rPr lang="en-AU" altLang="en-US" smtClean="0"/>
              <a:pPr/>
              <a:t>21</a:t>
            </a:fld>
            <a:endParaRPr lang="en-AU" altLang="en-US"/>
          </a:p>
        </p:txBody>
      </p:sp>
    </p:spTree>
    <p:extLst>
      <p:ext uri="{BB962C8B-B14F-4D97-AF65-F5344CB8AC3E}">
        <p14:creationId xmlns:p14="http://schemas.microsoft.com/office/powerpoint/2010/main" val="3546166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800" dirty="0" smtClean="0"/>
              <a:t>Seems obvious but it might be the key strategy to mitigating the curse. We all suffer from the curse. Everyone of us. </a:t>
            </a:r>
          </a:p>
          <a:p>
            <a:r>
              <a:rPr lang="en-AU" sz="800" dirty="0" smtClean="0"/>
              <a:t>But what is even</a:t>
            </a:r>
            <a:r>
              <a:rPr lang="en-AU" sz="800" baseline="0" dirty="0" smtClean="0"/>
              <a:t> more malignant about the curse is that we are often blind to how it effects us. We just don’t realize how  unclear we are being. </a:t>
            </a:r>
          </a:p>
          <a:p>
            <a:r>
              <a:rPr lang="en-AU" sz="800" baseline="0" dirty="0" smtClean="0"/>
              <a:t>Your instincts are not rational. When we teach, run a meeting talk with our colleagues we often overestimate how much they know or can take in one sitting. </a:t>
            </a:r>
          </a:p>
          <a:p>
            <a:endParaRPr lang="en-AU" sz="800" baseline="0" dirty="0" smtClean="0"/>
          </a:p>
          <a:p>
            <a:r>
              <a:rPr lang="en-AU" sz="800" baseline="0" dirty="0" smtClean="0"/>
              <a:t>We must strive to remember this at all times. We have a weakness. </a:t>
            </a:r>
          </a:p>
          <a:p>
            <a:endParaRPr lang="en-AU" sz="800" baseline="0" dirty="0" smtClean="0"/>
          </a:p>
          <a:p>
            <a:pPr marL="228600" indent="-228600">
              <a:buAutoNum type="arabicPeriod"/>
            </a:pPr>
            <a:r>
              <a:rPr lang="en-AU" sz="800" baseline="0" dirty="0" smtClean="0"/>
              <a:t>But self awareness can help. Interrogate yourself. “am I guilty of the curse of knowledge here”</a:t>
            </a:r>
          </a:p>
          <a:p>
            <a:pPr marL="0" indent="0">
              <a:buNone/>
            </a:pPr>
            <a:r>
              <a:rPr lang="en-AU" sz="800" baseline="0" dirty="0" smtClean="0"/>
              <a:t>Knowing your short sighted doesn’t fix your eyesight. We need help. </a:t>
            </a:r>
          </a:p>
          <a:p>
            <a:endParaRPr lang="en-AU" sz="800" baseline="0" dirty="0" smtClean="0"/>
          </a:p>
          <a:p>
            <a:r>
              <a:rPr lang="en-AU" sz="800" baseline="0" dirty="0" smtClean="0"/>
              <a:t>2. As we are blind to our own bias it’s a good idea if we keep each other honest.  </a:t>
            </a:r>
            <a:r>
              <a:rPr lang="en-AU" sz="800" baseline="0" dirty="0" err="1" smtClean="0"/>
              <a:t>Lindsasy</a:t>
            </a:r>
            <a:endParaRPr lang="en-AU" sz="800" baseline="0" dirty="0" smtClean="0"/>
          </a:p>
          <a:p>
            <a:endParaRPr lang="en-AU" sz="800" baseline="0" dirty="0" smtClean="0"/>
          </a:p>
          <a:p>
            <a:r>
              <a:rPr lang="en-AU" sz="800" baseline="0" dirty="0" smtClean="0"/>
              <a:t>3. Seek clarification</a:t>
            </a:r>
            <a:endParaRPr lang="en-AU" sz="800" dirty="0"/>
          </a:p>
        </p:txBody>
      </p:sp>
      <p:sp>
        <p:nvSpPr>
          <p:cNvPr id="4" name="Slide Number Placeholder 3"/>
          <p:cNvSpPr>
            <a:spLocks noGrp="1"/>
          </p:cNvSpPr>
          <p:nvPr>
            <p:ph type="sldNum" sz="quarter" idx="10"/>
          </p:nvPr>
        </p:nvSpPr>
        <p:spPr/>
        <p:txBody>
          <a:bodyPr/>
          <a:lstStyle/>
          <a:p>
            <a:fld id="{2AFC4F26-C2BC-49F2-AF53-E201C3D9989A}" type="slidenum">
              <a:rPr lang="en-AU" altLang="en-US" smtClean="0"/>
              <a:pPr/>
              <a:t>23</a:t>
            </a:fld>
            <a:endParaRPr lang="en-AU" altLang="en-US"/>
          </a:p>
        </p:txBody>
      </p:sp>
    </p:spTree>
    <p:extLst>
      <p:ext uri="{BB962C8B-B14F-4D97-AF65-F5344CB8AC3E}">
        <p14:creationId xmlns:p14="http://schemas.microsoft.com/office/powerpoint/2010/main" val="272128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5472" t="29398" r="5849" b="16817"/>
          <a:stretch/>
        </p:blipFill>
        <p:spPr>
          <a:xfrm>
            <a:off x="611560" y="364294"/>
            <a:ext cx="3834428" cy="505820"/>
          </a:xfrm>
          <a:prstGeom prst="rect">
            <a:avLst/>
          </a:prstGeom>
        </p:spPr>
      </p:pic>
      <p:sp>
        <p:nvSpPr>
          <p:cNvPr id="4" name="Rectangle 9"/>
          <p:cNvSpPr>
            <a:spLocks noChangeArrowheads="1"/>
          </p:cNvSpPr>
          <p:nvPr/>
        </p:nvSpPr>
        <p:spPr bwMode="auto">
          <a:xfrm>
            <a:off x="395288" y="1412875"/>
            <a:ext cx="8389937" cy="2305050"/>
          </a:xfrm>
          <a:prstGeom prst="rect">
            <a:avLst/>
          </a:prstGeom>
          <a:solidFill>
            <a:schemeClr val="bg2"/>
          </a:solidFill>
          <a:ln w="9525">
            <a:noFill/>
            <a:miter lim="800000"/>
            <a:headEnd/>
            <a:tailEnd/>
          </a:ln>
          <a:effectLst/>
        </p:spPr>
        <p:txBody>
          <a:bodyPr wrap="none" anchor="ctr"/>
          <a:lstStyle/>
          <a:p>
            <a:pPr>
              <a:spcBef>
                <a:spcPct val="0"/>
              </a:spcBef>
              <a:defRPr/>
            </a:pPr>
            <a:r>
              <a:rPr lang="en-US" sz="1800"/>
              <a:t>    </a:t>
            </a:r>
          </a:p>
        </p:txBody>
      </p:sp>
      <p:grpSp>
        <p:nvGrpSpPr>
          <p:cNvPr id="6" name="Group 37"/>
          <p:cNvGrpSpPr>
            <a:grpSpLocks/>
          </p:cNvGrpSpPr>
          <p:nvPr/>
        </p:nvGrpSpPr>
        <p:grpSpPr bwMode="auto">
          <a:xfrm>
            <a:off x="395288" y="944563"/>
            <a:ext cx="8389937" cy="541337"/>
            <a:chOff x="249" y="595"/>
            <a:chExt cx="5285" cy="341"/>
          </a:xfrm>
        </p:grpSpPr>
        <p:sp>
          <p:nvSpPr>
            <p:cNvPr id="7" name="Rectangle 31"/>
            <p:cNvSpPr>
              <a:spLocks noChangeArrowheads="1"/>
            </p:cNvSpPr>
            <p:nvPr/>
          </p:nvSpPr>
          <p:spPr bwMode="auto">
            <a:xfrm rot="2700000">
              <a:off x="691" y="664"/>
              <a:ext cx="273" cy="272"/>
            </a:xfrm>
            <a:prstGeom prst="rect">
              <a:avLst/>
            </a:prstGeom>
            <a:solidFill>
              <a:schemeClr val="accent1"/>
            </a:solidFill>
            <a:ln w="9525">
              <a:noFill/>
              <a:miter lim="800000"/>
              <a:headEnd/>
              <a:tailEnd/>
            </a:ln>
            <a:effectLst/>
          </p:spPr>
          <p:txBody>
            <a:bodyPr anchor="ctr">
              <a:spAutoFit/>
            </a:bodyP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50000"/>
                </a:spcBef>
                <a:spcAft>
                  <a:spcPct val="0"/>
                </a:spcAft>
                <a:defRPr sz="1400">
                  <a:solidFill>
                    <a:schemeClr val="tx1"/>
                  </a:solidFill>
                  <a:latin typeface="Arial" charset="0"/>
                  <a:cs typeface="Arial" charset="0"/>
                </a:defRPr>
              </a:lvl6pPr>
              <a:lvl7pPr marL="914400" eaLnBrk="0" fontAlgn="base" hangingPunct="0">
                <a:spcBef>
                  <a:spcPct val="50000"/>
                </a:spcBef>
                <a:spcAft>
                  <a:spcPct val="0"/>
                </a:spcAft>
                <a:defRPr sz="1400">
                  <a:solidFill>
                    <a:schemeClr val="tx1"/>
                  </a:solidFill>
                  <a:latin typeface="Arial" charset="0"/>
                  <a:cs typeface="Arial" charset="0"/>
                </a:defRPr>
              </a:lvl7pPr>
              <a:lvl8pPr marL="1371600" eaLnBrk="0" fontAlgn="base" hangingPunct="0">
                <a:spcBef>
                  <a:spcPct val="50000"/>
                </a:spcBef>
                <a:spcAft>
                  <a:spcPct val="0"/>
                </a:spcAft>
                <a:defRPr sz="1400">
                  <a:solidFill>
                    <a:schemeClr val="tx1"/>
                  </a:solidFill>
                  <a:latin typeface="Arial" charset="0"/>
                  <a:cs typeface="Arial" charset="0"/>
                </a:defRPr>
              </a:lvl8pPr>
              <a:lvl9pPr marL="1828800" eaLnBrk="0" fontAlgn="base" hangingPunct="0">
                <a:spcBef>
                  <a:spcPct val="50000"/>
                </a:spcBef>
                <a:spcAft>
                  <a:spcPct val="0"/>
                </a:spcAft>
                <a:defRPr sz="1400">
                  <a:solidFill>
                    <a:schemeClr val="tx1"/>
                  </a:solidFill>
                  <a:latin typeface="Arial" charset="0"/>
                  <a:cs typeface="Arial" charset="0"/>
                </a:defRPr>
              </a:lvl9pPr>
            </a:lstStyle>
            <a:p>
              <a:pPr eaLnBrk="1" hangingPunct="1"/>
              <a:endParaRPr lang="en-US" altLang="en-US"/>
            </a:p>
          </p:txBody>
        </p:sp>
        <p:sp>
          <p:nvSpPr>
            <p:cNvPr id="8" name="Rectangle 32"/>
            <p:cNvSpPr>
              <a:spLocks noChangeArrowheads="1"/>
            </p:cNvSpPr>
            <p:nvPr/>
          </p:nvSpPr>
          <p:spPr bwMode="auto">
            <a:xfrm>
              <a:off x="249" y="595"/>
              <a:ext cx="5285" cy="306"/>
            </a:xfrm>
            <a:prstGeom prst="rect">
              <a:avLst/>
            </a:prstGeom>
            <a:solidFill>
              <a:schemeClr val="accent1"/>
            </a:solidFill>
            <a:ln w="9525">
              <a:noFill/>
              <a:miter lim="800000"/>
              <a:headEnd/>
              <a:tailEnd/>
            </a:ln>
            <a:effectLst/>
          </p:spPr>
          <p:txBody>
            <a:bodyPr wrap="none" lIns="576000" tIns="46800" anchor="ct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50000"/>
                </a:spcBef>
                <a:spcAft>
                  <a:spcPct val="0"/>
                </a:spcAft>
                <a:defRPr sz="1400">
                  <a:solidFill>
                    <a:schemeClr val="tx1"/>
                  </a:solidFill>
                  <a:latin typeface="Arial" charset="0"/>
                  <a:cs typeface="Arial" charset="0"/>
                </a:defRPr>
              </a:lvl6pPr>
              <a:lvl7pPr marL="914400" eaLnBrk="0" fontAlgn="base" hangingPunct="0">
                <a:spcBef>
                  <a:spcPct val="50000"/>
                </a:spcBef>
                <a:spcAft>
                  <a:spcPct val="0"/>
                </a:spcAft>
                <a:defRPr sz="1400">
                  <a:solidFill>
                    <a:schemeClr val="tx1"/>
                  </a:solidFill>
                  <a:latin typeface="Arial" charset="0"/>
                  <a:cs typeface="Arial" charset="0"/>
                </a:defRPr>
              </a:lvl7pPr>
              <a:lvl8pPr marL="1371600" eaLnBrk="0" fontAlgn="base" hangingPunct="0">
                <a:spcBef>
                  <a:spcPct val="50000"/>
                </a:spcBef>
                <a:spcAft>
                  <a:spcPct val="0"/>
                </a:spcAft>
                <a:defRPr sz="1400">
                  <a:solidFill>
                    <a:schemeClr val="tx1"/>
                  </a:solidFill>
                  <a:latin typeface="Arial" charset="0"/>
                  <a:cs typeface="Arial" charset="0"/>
                </a:defRPr>
              </a:lvl8pPr>
              <a:lvl9pPr marL="1828800" eaLnBrk="0" fontAlgn="base" hangingPunct="0">
                <a:spcBef>
                  <a:spcPct val="50000"/>
                </a:spcBef>
                <a:spcAft>
                  <a:spcPct val="0"/>
                </a:spcAft>
                <a:defRPr sz="1400">
                  <a:solidFill>
                    <a:schemeClr val="tx1"/>
                  </a:solidFill>
                  <a:latin typeface="Arial" charset="0"/>
                  <a:cs typeface="Arial" charset="0"/>
                </a:defRPr>
              </a:lvl9pPr>
            </a:lstStyle>
            <a:p>
              <a:pPr algn="l" eaLnBrk="1" hangingPunct="1">
                <a:spcBef>
                  <a:spcPct val="0"/>
                </a:spcBef>
              </a:pPr>
              <a:endParaRPr lang="en-US" altLang="en-US" sz="1800" b="1">
                <a:solidFill>
                  <a:schemeClr val="bg1"/>
                </a:solidFill>
              </a:endParaRPr>
            </a:p>
          </p:txBody>
        </p:sp>
      </p:grpSp>
      <p:sp>
        <p:nvSpPr>
          <p:cNvPr id="3075" name="Rectangle 3"/>
          <p:cNvSpPr>
            <a:spLocks noGrp="1" noChangeArrowheads="1"/>
          </p:cNvSpPr>
          <p:nvPr>
            <p:ph type="ctrTitle"/>
          </p:nvPr>
        </p:nvSpPr>
        <p:spPr>
          <a:xfrm>
            <a:off x="971550" y="1557338"/>
            <a:ext cx="7813675" cy="1223962"/>
          </a:xfrm>
        </p:spPr>
        <p:txBody>
          <a:bodyPr tIns="45720"/>
          <a:lstStyle>
            <a:lvl1pPr>
              <a:defRPr sz="4200" b="0">
                <a:solidFill>
                  <a:schemeClr val="bg1"/>
                </a:solidFill>
              </a:defRPr>
            </a:lvl1pPr>
          </a:lstStyle>
          <a:p>
            <a:r>
              <a:rPr lang="en-US" smtClean="0"/>
              <a:t>Click to edit Master title style</a:t>
            </a:r>
            <a:endParaRPr lang="en-US"/>
          </a:p>
        </p:txBody>
      </p:sp>
      <p:sp>
        <p:nvSpPr>
          <p:cNvPr id="3076" name="Rectangle 4"/>
          <p:cNvSpPr>
            <a:spLocks noGrp="1" noChangeArrowheads="1"/>
          </p:cNvSpPr>
          <p:nvPr>
            <p:ph type="subTitle" idx="1"/>
          </p:nvPr>
        </p:nvSpPr>
        <p:spPr>
          <a:xfrm>
            <a:off x="971550" y="2924175"/>
            <a:ext cx="7813675" cy="647700"/>
          </a:xfrm>
        </p:spPr>
        <p:txBody>
          <a:bodyPr tIns="45720"/>
          <a:lstStyle>
            <a:lvl1pPr marL="0" indent="0">
              <a:spcAft>
                <a:spcPct val="0"/>
              </a:spcAft>
              <a:buFont typeface="Wingdings" charset="2"/>
              <a:buNone/>
              <a:defRPr sz="1400">
                <a:solidFill>
                  <a:schemeClr val="bg1"/>
                </a:solidFill>
              </a:defRPr>
            </a:lvl1pPr>
          </a:lstStyle>
          <a:p>
            <a:r>
              <a:rPr lang="en-US" smtClean="0"/>
              <a:t>Click to edit Master subtitle style</a:t>
            </a:r>
            <a:endParaRPr lang="en-US"/>
          </a:p>
        </p:txBody>
      </p:sp>
    </p:spTree>
    <p:extLst>
      <p:ext uri="{BB962C8B-B14F-4D97-AF65-F5344CB8AC3E}">
        <p14:creationId xmlns:p14="http://schemas.microsoft.com/office/powerpoint/2010/main" val="2794857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6"/>
          <p:cNvSpPr>
            <a:spLocks noGrp="1" noChangeArrowheads="1"/>
          </p:cNvSpPr>
          <p:nvPr>
            <p:ph type="sldNum" sz="quarter" idx="12"/>
          </p:nvPr>
        </p:nvSpPr>
        <p:spPr>
          <a:ln/>
        </p:spPr>
        <p:txBody>
          <a:bodyPr/>
          <a:lstStyle>
            <a:lvl1pPr>
              <a:defRPr/>
            </a:lvl1pPr>
          </a:lstStyle>
          <a:p>
            <a:fld id="{49821706-9507-46A3-AFBA-220162A1143A}" type="slidenum">
              <a:rPr lang="en-AU" altLang="en-US"/>
              <a:pPr/>
              <a:t>‹#›</a:t>
            </a:fld>
            <a:endParaRPr lang="en-AU" altLang="en-US"/>
          </a:p>
        </p:txBody>
      </p:sp>
    </p:spTree>
    <p:extLst>
      <p:ext uri="{BB962C8B-B14F-4D97-AF65-F5344CB8AC3E}">
        <p14:creationId xmlns:p14="http://schemas.microsoft.com/office/powerpoint/2010/main" val="198621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0" y="944563"/>
            <a:ext cx="2124075" cy="5472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288" y="944563"/>
            <a:ext cx="6221412" cy="5472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6"/>
          <p:cNvSpPr>
            <a:spLocks noGrp="1" noChangeArrowheads="1"/>
          </p:cNvSpPr>
          <p:nvPr>
            <p:ph type="sldNum" sz="quarter" idx="12"/>
          </p:nvPr>
        </p:nvSpPr>
        <p:spPr>
          <a:ln/>
        </p:spPr>
        <p:txBody>
          <a:bodyPr/>
          <a:lstStyle>
            <a:lvl1pPr>
              <a:defRPr/>
            </a:lvl1pPr>
          </a:lstStyle>
          <a:p>
            <a:fld id="{B095EB9C-F53C-4815-8F87-AD22F5C8544A}" type="slidenum">
              <a:rPr lang="en-AU" altLang="en-US"/>
              <a:pPr/>
              <a:t>‹#›</a:t>
            </a:fld>
            <a:endParaRPr lang="en-AU" altLang="en-US"/>
          </a:p>
        </p:txBody>
      </p:sp>
    </p:spTree>
    <p:extLst>
      <p:ext uri="{BB962C8B-B14F-4D97-AF65-F5344CB8AC3E}">
        <p14:creationId xmlns:p14="http://schemas.microsoft.com/office/powerpoint/2010/main" val="712182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5"/>
          <p:cNvSpPr>
            <a:spLocks noChangeArrowheads="1"/>
          </p:cNvSpPr>
          <p:nvPr/>
        </p:nvSpPr>
        <p:spPr bwMode="auto">
          <a:xfrm>
            <a:off x="395288" y="3681413"/>
            <a:ext cx="8389937" cy="2808287"/>
          </a:xfrm>
          <a:prstGeom prst="rect">
            <a:avLst/>
          </a:prstGeom>
          <a:solidFill>
            <a:schemeClr val="accent2"/>
          </a:solidFill>
          <a:ln w="9525">
            <a:noFill/>
            <a:miter lim="800000"/>
            <a:headEnd/>
            <a:tailEnd/>
          </a:ln>
          <a:effectLst/>
        </p:spPr>
        <p:txBody>
          <a:bodyPr wrap="none" anchor="ct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50000"/>
              </a:spcBef>
              <a:spcAft>
                <a:spcPct val="0"/>
              </a:spcAft>
              <a:defRPr sz="1400">
                <a:solidFill>
                  <a:schemeClr val="tx1"/>
                </a:solidFill>
                <a:latin typeface="Arial" charset="0"/>
                <a:cs typeface="Arial" charset="0"/>
              </a:defRPr>
            </a:lvl6pPr>
            <a:lvl7pPr marL="914400" eaLnBrk="0" fontAlgn="base" hangingPunct="0">
              <a:spcBef>
                <a:spcPct val="50000"/>
              </a:spcBef>
              <a:spcAft>
                <a:spcPct val="0"/>
              </a:spcAft>
              <a:defRPr sz="1400">
                <a:solidFill>
                  <a:schemeClr val="tx1"/>
                </a:solidFill>
                <a:latin typeface="Arial" charset="0"/>
                <a:cs typeface="Arial" charset="0"/>
              </a:defRPr>
            </a:lvl7pPr>
            <a:lvl8pPr marL="1371600" eaLnBrk="0" fontAlgn="base" hangingPunct="0">
              <a:spcBef>
                <a:spcPct val="50000"/>
              </a:spcBef>
              <a:spcAft>
                <a:spcPct val="0"/>
              </a:spcAft>
              <a:defRPr sz="1400">
                <a:solidFill>
                  <a:schemeClr val="tx1"/>
                </a:solidFill>
                <a:latin typeface="Arial" charset="0"/>
                <a:cs typeface="Arial" charset="0"/>
              </a:defRPr>
            </a:lvl8pPr>
            <a:lvl9pPr marL="1828800" eaLnBrk="0" fontAlgn="base" hangingPunct="0">
              <a:spcBef>
                <a:spcPct val="50000"/>
              </a:spcBef>
              <a:spcAft>
                <a:spcPct val="0"/>
              </a:spcAft>
              <a:defRPr sz="1400">
                <a:solidFill>
                  <a:schemeClr val="tx1"/>
                </a:solidFill>
                <a:latin typeface="Arial" charset="0"/>
                <a:cs typeface="Arial" charset="0"/>
              </a:defRPr>
            </a:lvl9pPr>
          </a:lstStyle>
          <a:p>
            <a:pPr eaLnBrk="1" hangingPunct="1"/>
            <a:endParaRPr lang="en-US" altLang="en-US"/>
          </a:p>
        </p:txBody>
      </p:sp>
      <p:sp>
        <p:nvSpPr>
          <p:cNvPr id="5" name="Rectangle 12"/>
          <p:cNvSpPr>
            <a:spLocks noChangeArrowheads="1"/>
          </p:cNvSpPr>
          <p:nvPr/>
        </p:nvSpPr>
        <p:spPr bwMode="auto">
          <a:xfrm>
            <a:off x="395288" y="1412875"/>
            <a:ext cx="8389937" cy="2305050"/>
          </a:xfrm>
          <a:prstGeom prst="rect">
            <a:avLst/>
          </a:prstGeom>
          <a:solidFill>
            <a:schemeClr val="bg2"/>
          </a:solidFill>
          <a:ln w="9525">
            <a:noFill/>
            <a:miter lim="800000"/>
            <a:headEnd/>
            <a:tailEnd/>
          </a:ln>
          <a:effectLst/>
        </p:spPr>
        <p:txBody>
          <a:bodyPr wrap="none" anchor="ctr"/>
          <a:lstStyle/>
          <a:p>
            <a:pPr>
              <a:spcBef>
                <a:spcPct val="0"/>
              </a:spcBef>
              <a:defRPr/>
            </a:pPr>
            <a:r>
              <a:rPr lang="en-US" sz="1800"/>
              <a:t>    </a:t>
            </a:r>
          </a:p>
        </p:txBody>
      </p:sp>
      <p:grpSp>
        <p:nvGrpSpPr>
          <p:cNvPr id="7" name="Group 32"/>
          <p:cNvGrpSpPr>
            <a:grpSpLocks/>
          </p:cNvGrpSpPr>
          <p:nvPr/>
        </p:nvGrpSpPr>
        <p:grpSpPr bwMode="auto">
          <a:xfrm>
            <a:off x="395288" y="944563"/>
            <a:ext cx="8389937" cy="541337"/>
            <a:chOff x="249" y="595"/>
            <a:chExt cx="5285" cy="341"/>
          </a:xfrm>
        </p:grpSpPr>
        <p:sp>
          <p:nvSpPr>
            <p:cNvPr id="8" name="Rectangle 30"/>
            <p:cNvSpPr>
              <a:spLocks noChangeArrowheads="1"/>
            </p:cNvSpPr>
            <p:nvPr userDrawn="1"/>
          </p:nvSpPr>
          <p:spPr bwMode="auto">
            <a:xfrm rot="2700000">
              <a:off x="691" y="664"/>
              <a:ext cx="273" cy="272"/>
            </a:xfrm>
            <a:prstGeom prst="rect">
              <a:avLst/>
            </a:prstGeom>
            <a:solidFill>
              <a:schemeClr val="accent1"/>
            </a:solidFill>
            <a:ln w="9525">
              <a:noFill/>
              <a:miter lim="800000"/>
              <a:headEnd/>
              <a:tailEnd/>
            </a:ln>
            <a:effectLst/>
          </p:spPr>
          <p:txBody>
            <a:bodyPr anchor="ctr">
              <a:spAutoFit/>
            </a:bodyP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50000"/>
                </a:spcBef>
                <a:spcAft>
                  <a:spcPct val="0"/>
                </a:spcAft>
                <a:defRPr sz="1400">
                  <a:solidFill>
                    <a:schemeClr val="tx1"/>
                  </a:solidFill>
                  <a:latin typeface="Arial" charset="0"/>
                  <a:cs typeface="Arial" charset="0"/>
                </a:defRPr>
              </a:lvl6pPr>
              <a:lvl7pPr marL="914400" eaLnBrk="0" fontAlgn="base" hangingPunct="0">
                <a:spcBef>
                  <a:spcPct val="50000"/>
                </a:spcBef>
                <a:spcAft>
                  <a:spcPct val="0"/>
                </a:spcAft>
                <a:defRPr sz="1400">
                  <a:solidFill>
                    <a:schemeClr val="tx1"/>
                  </a:solidFill>
                  <a:latin typeface="Arial" charset="0"/>
                  <a:cs typeface="Arial" charset="0"/>
                </a:defRPr>
              </a:lvl7pPr>
              <a:lvl8pPr marL="1371600" eaLnBrk="0" fontAlgn="base" hangingPunct="0">
                <a:spcBef>
                  <a:spcPct val="50000"/>
                </a:spcBef>
                <a:spcAft>
                  <a:spcPct val="0"/>
                </a:spcAft>
                <a:defRPr sz="1400">
                  <a:solidFill>
                    <a:schemeClr val="tx1"/>
                  </a:solidFill>
                  <a:latin typeface="Arial" charset="0"/>
                  <a:cs typeface="Arial" charset="0"/>
                </a:defRPr>
              </a:lvl8pPr>
              <a:lvl9pPr marL="1828800" eaLnBrk="0" fontAlgn="base" hangingPunct="0">
                <a:spcBef>
                  <a:spcPct val="50000"/>
                </a:spcBef>
                <a:spcAft>
                  <a:spcPct val="0"/>
                </a:spcAft>
                <a:defRPr sz="1400">
                  <a:solidFill>
                    <a:schemeClr val="tx1"/>
                  </a:solidFill>
                  <a:latin typeface="Arial" charset="0"/>
                  <a:cs typeface="Arial" charset="0"/>
                </a:defRPr>
              </a:lvl9pPr>
            </a:lstStyle>
            <a:p>
              <a:pPr eaLnBrk="1" hangingPunct="1"/>
              <a:endParaRPr lang="en-US" altLang="en-US"/>
            </a:p>
          </p:txBody>
        </p:sp>
        <p:sp>
          <p:nvSpPr>
            <p:cNvPr id="9" name="Rectangle 24"/>
            <p:cNvSpPr>
              <a:spLocks noChangeArrowheads="1"/>
            </p:cNvSpPr>
            <p:nvPr/>
          </p:nvSpPr>
          <p:spPr bwMode="auto">
            <a:xfrm>
              <a:off x="249" y="595"/>
              <a:ext cx="5285" cy="306"/>
            </a:xfrm>
            <a:prstGeom prst="rect">
              <a:avLst/>
            </a:prstGeom>
            <a:solidFill>
              <a:schemeClr val="accent1"/>
            </a:solidFill>
            <a:ln w="9525">
              <a:noFill/>
              <a:miter lim="800000"/>
              <a:headEnd/>
              <a:tailEnd/>
            </a:ln>
            <a:effectLst/>
          </p:spPr>
          <p:txBody>
            <a:bodyPr wrap="none" lIns="576000" tIns="46800" anchor="ct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50000"/>
                </a:spcBef>
                <a:spcAft>
                  <a:spcPct val="0"/>
                </a:spcAft>
                <a:defRPr sz="1400">
                  <a:solidFill>
                    <a:schemeClr val="tx1"/>
                  </a:solidFill>
                  <a:latin typeface="Arial" charset="0"/>
                  <a:cs typeface="Arial" charset="0"/>
                </a:defRPr>
              </a:lvl6pPr>
              <a:lvl7pPr marL="914400" eaLnBrk="0" fontAlgn="base" hangingPunct="0">
                <a:spcBef>
                  <a:spcPct val="50000"/>
                </a:spcBef>
                <a:spcAft>
                  <a:spcPct val="0"/>
                </a:spcAft>
                <a:defRPr sz="1400">
                  <a:solidFill>
                    <a:schemeClr val="tx1"/>
                  </a:solidFill>
                  <a:latin typeface="Arial" charset="0"/>
                  <a:cs typeface="Arial" charset="0"/>
                </a:defRPr>
              </a:lvl7pPr>
              <a:lvl8pPr marL="1371600" eaLnBrk="0" fontAlgn="base" hangingPunct="0">
                <a:spcBef>
                  <a:spcPct val="50000"/>
                </a:spcBef>
                <a:spcAft>
                  <a:spcPct val="0"/>
                </a:spcAft>
                <a:defRPr sz="1400">
                  <a:solidFill>
                    <a:schemeClr val="tx1"/>
                  </a:solidFill>
                  <a:latin typeface="Arial" charset="0"/>
                  <a:cs typeface="Arial" charset="0"/>
                </a:defRPr>
              </a:lvl8pPr>
              <a:lvl9pPr marL="1828800" eaLnBrk="0" fontAlgn="base" hangingPunct="0">
                <a:spcBef>
                  <a:spcPct val="50000"/>
                </a:spcBef>
                <a:spcAft>
                  <a:spcPct val="0"/>
                </a:spcAft>
                <a:defRPr sz="1400">
                  <a:solidFill>
                    <a:schemeClr val="tx1"/>
                  </a:solidFill>
                  <a:latin typeface="Arial" charset="0"/>
                  <a:cs typeface="Arial" charset="0"/>
                </a:defRPr>
              </a:lvl9pPr>
            </a:lstStyle>
            <a:p>
              <a:pPr algn="l" eaLnBrk="1" hangingPunct="1">
                <a:spcBef>
                  <a:spcPct val="0"/>
                </a:spcBef>
              </a:pPr>
              <a:endParaRPr lang="en-US" altLang="en-US" sz="1800" b="1">
                <a:solidFill>
                  <a:schemeClr val="bg1"/>
                </a:solidFill>
              </a:endParaRPr>
            </a:p>
          </p:txBody>
        </p:sp>
      </p:grpSp>
      <p:sp>
        <p:nvSpPr>
          <p:cNvPr id="6146" name="Rectangle 2"/>
          <p:cNvSpPr>
            <a:spLocks noGrp="1" noChangeArrowheads="1"/>
          </p:cNvSpPr>
          <p:nvPr>
            <p:ph type="ctrTitle"/>
          </p:nvPr>
        </p:nvSpPr>
        <p:spPr>
          <a:xfrm>
            <a:off x="971550" y="1557338"/>
            <a:ext cx="7669213" cy="1470025"/>
          </a:xfrm>
        </p:spPr>
        <p:txBody>
          <a:bodyPr lIns="0" anchor="t"/>
          <a:lstStyle>
            <a:lvl1pPr algn="l">
              <a:defRPr sz="4200">
                <a:solidFill>
                  <a:schemeClr val="bg1"/>
                </a:solidFill>
              </a:defRPr>
            </a:lvl1pPr>
          </a:lstStyle>
          <a:p>
            <a:endParaRPr lang="en-US"/>
          </a:p>
        </p:txBody>
      </p:sp>
      <p:sp>
        <p:nvSpPr>
          <p:cNvPr id="6147" name="Rectangle 3"/>
          <p:cNvSpPr>
            <a:spLocks noGrp="1" noChangeArrowheads="1"/>
          </p:cNvSpPr>
          <p:nvPr>
            <p:ph type="subTitle" idx="1"/>
          </p:nvPr>
        </p:nvSpPr>
        <p:spPr>
          <a:xfrm>
            <a:off x="971550" y="4652963"/>
            <a:ext cx="7686675" cy="1752600"/>
          </a:xfrm>
        </p:spPr>
        <p:txBody>
          <a:bodyPr lIns="0" anchor="b"/>
          <a:lstStyle>
            <a:lvl1pPr marL="0" indent="0">
              <a:spcBef>
                <a:spcPct val="0"/>
              </a:spcBef>
              <a:buFontTx/>
              <a:buNone/>
              <a:defRPr sz="1400">
                <a:solidFill>
                  <a:schemeClr val="bg1"/>
                </a:solidFill>
              </a:defRPr>
            </a:lvl1pPr>
          </a:lstStyle>
          <a:p>
            <a:r>
              <a:rPr lang="en-US"/>
              <a:t>Click to edit Master subtitle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472" t="29398" r="5849" b="16817"/>
          <a:stretch/>
        </p:blipFill>
        <p:spPr>
          <a:xfrm>
            <a:off x="611560" y="364294"/>
            <a:ext cx="3834428" cy="505820"/>
          </a:xfrm>
          <a:prstGeom prst="rect">
            <a:avLst/>
          </a:prstGeom>
        </p:spPr>
      </p:pic>
    </p:spTree>
    <p:extLst>
      <p:ext uri="{BB962C8B-B14F-4D97-AF65-F5344CB8AC3E}">
        <p14:creationId xmlns:p14="http://schemas.microsoft.com/office/powerpoint/2010/main" val="3532194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6"/>
          <p:cNvSpPr>
            <a:spLocks noGrp="1" noChangeArrowheads="1"/>
          </p:cNvSpPr>
          <p:nvPr>
            <p:ph type="sldNum" sz="quarter" idx="12"/>
          </p:nvPr>
        </p:nvSpPr>
        <p:spPr>
          <a:ln/>
        </p:spPr>
        <p:txBody>
          <a:bodyPr/>
          <a:lstStyle>
            <a:lvl1pPr>
              <a:defRPr/>
            </a:lvl1pPr>
          </a:lstStyle>
          <a:p>
            <a:fld id="{50ACFD76-21AB-48C5-87C2-0887616D58CE}" type="slidenum">
              <a:rPr lang="en-AU" altLang="en-US"/>
              <a:pPr/>
              <a:t>‹#›</a:t>
            </a:fld>
            <a:endParaRPr lang="en-AU" altLang="en-US"/>
          </a:p>
        </p:txBody>
      </p:sp>
    </p:spTree>
    <p:extLst>
      <p:ext uri="{BB962C8B-B14F-4D97-AF65-F5344CB8AC3E}">
        <p14:creationId xmlns:p14="http://schemas.microsoft.com/office/powerpoint/2010/main" val="98122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6"/>
          <p:cNvSpPr>
            <a:spLocks noGrp="1" noChangeArrowheads="1"/>
          </p:cNvSpPr>
          <p:nvPr>
            <p:ph type="sldNum" sz="quarter" idx="12"/>
          </p:nvPr>
        </p:nvSpPr>
        <p:spPr>
          <a:ln/>
        </p:spPr>
        <p:txBody>
          <a:bodyPr/>
          <a:lstStyle>
            <a:lvl1pPr>
              <a:defRPr/>
            </a:lvl1pPr>
          </a:lstStyle>
          <a:p>
            <a:fld id="{6CD299F3-714E-46E3-B9B2-67B683A5A183}" type="slidenum">
              <a:rPr lang="en-AU" altLang="en-US"/>
              <a:pPr/>
              <a:t>‹#›</a:t>
            </a:fld>
            <a:endParaRPr lang="en-AU" altLang="en-US"/>
          </a:p>
        </p:txBody>
      </p:sp>
    </p:spTree>
    <p:extLst>
      <p:ext uri="{BB962C8B-B14F-4D97-AF65-F5344CB8AC3E}">
        <p14:creationId xmlns:p14="http://schemas.microsoft.com/office/powerpoint/2010/main" val="2720666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6"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7" name="Rectangle 6"/>
          <p:cNvSpPr>
            <a:spLocks noGrp="1" noChangeArrowheads="1"/>
          </p:cNvSpPr>
          <p:nvPr>
            <p:ph type="sldNum" sz="quarter" idx="12"/>
          </p:nvPr>
        </p:nvSpPr>
        <p:spPr>
          <a:ln/>
        </p:spPr>
        <p:txBody>
          <a:bodyPr/>
          <a:lstStyle>
            <a:lvl1pPr>
              <a:defRPr/>
            </a:lvl1pPr>
          </a:lstStyle>
          <a:p>
            <a:fld id="{CB3D597F-5019-4D36-8545-B767006E3BED}" type="slidenum">
              <a:rPr lang="en-AU" altLang="en-US"/>
              <a:pPr/>
              <a:t>‹#›</a:t>
            </a:fld>
            <a:endParaRPr lang="en-AU" altLang="en-US"/>
          </a:p>
        </p:txBody>
      </p:sp>
    </p:spTree>
    <p:extLst>
      <p:ext uri="{BB962C8B-B14F-4D97-AF65-F5344CB8AC3E}">
        <p14:creationId xmlns:p14="http://schemas.microsoft.com/office/powerpoint/2010/main" val="4089672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8"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9" name="Rectangle 6"/>
          <p:cNvSpPr>
            <a:spLocks noGrp="1" noChangeArrowheads="1"/>
          </p:cNvSpPr>
          <p:nvPr>
            <p:ph type="sldNum" sz="quarter" idx="12"/>
          </p:nvPr>
        </p:nvSpPr>
        <p:spPr>
          <a:ln/>
        </p:spPr>
        <p:txBody>
          <a:bodyPr/>
          <a:lstStyle>
            <a:lvl1pPr>
              <a:defRPr/>
            </a:lvl1pPr>
          </a:lstStyle>
          <a:p>
            <a:fld id="{43649466-23AE-4BE2-9DDD-95ADDE0E1672}" type="slidenum">
              <a:rPr lang="en-AU" altLang="en-US"/>
              <a:pPr/>
              <a:t>‹#›</a:t>
            </a:fld>
            <a:endParaRPr lang="en-AU" altLang="en-US"/>
          </a:p>
        </p:txBody>
      </p:sp>
    </p:spTree>
    <p:extLst>
      <p:ext uri="{BB962C8B-B14F-4D97-AF65-F5344CB8AC3E}">
        <p14:creationId xmlns:p14="http://schemas.microsoft.com/office/powerpoint/2010/main" val="1744985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4"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5" name="Rectangle 6"/>
          <p:cNvSpPr>
            <a:spLocks noGrp="1" noChangeArrowheads="1"/>
          </p:cNvSpPr>
          <p:nvPr>
            <p:ph type="sldNum" sz="quarter" idx="12"/>
          </p:nvPr>
        </p:nvSpPr>
        <p:spPr>
          <a:ln/>
        </p:spPr>
        <p:txBody>
          <a:bodyPr/>
          <a:lstStyle>
            <a:lvl1pPr>
              <a:defRPr/>
            </a:lvl1pPr>
          </a:lstStyle>
          <a:p>
            <a:fld id="{4A50D02F-339B-42D4-B397-D0FE200455C3}" type="slidenum">
              <a:rPr lang="en-AU" altLang="en-US"/>
              <a:pPr/>
              <a:t>‹#›</a:t>
            </a:fld>
            <a:endParaRPr lang="en-AU" altLang="en-US"/>
          </a:p>
        </p:txBody>
      </p:sp>
    </p:spTree>
    <p:extLst>
      <p:ext uri="{BB962C8B-B14F-4D97-AF65-F5344CB8AC3E}">
        <p14:creationId xmlns:p14="http://schemas.microsoft.com/office/powerpoint/2010/main" val="3674713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3"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4" name="Rectangle 6"/>
          <p:cNvSpPr>
            <a:spLocks noGrp="1" noChangeArrowheads="1"/>
          </p:cNvSpPr>
          <p:nvPr>
            <p:ph type="sldNum" sz="quarter" idx="12"/>
          </p:nvPr>
        </p:nvSpPr>
        <p:spPr>
          <a:ln/>
        </p:spPr>
        <p:txBody>
          <a:bodyPr/>
          <a:lstStyle>
            <a:lvl1pPr>
              <a:defRPr/>
            </a:lvl1pPr>
          </a:lstStyle>
          <a:p>
            <a:fld id="{87CF57AF-F9EA-4EC2-A76A-0C74CA5FADBC}" type="slidenum">
              <a:rPr lang="en-AU" altLang="en-US"/>
              <a:pPr/>
              <a:t>‹#›</a:t>
            </a:fld>
            <a:endParaRPr lang="en-AU" altLang="en-US"/>
          </a:p>
        </p:txBody>
      </p:sp>
    </p:spTree>
    <p:extLst>
      <p:ext uri="{BB962C8B-B14F-4D97-AF65-F5344CB8AC3E}">
        <p14:creationId xmlns:p14="http://schemas.microsoft.com/office/powerpoint/2010/main" val="2781432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6"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7" name="Rectangle 6"/>
          <p:cNvSpPr>
            <a:spLocks noGrp="1" noChangeArrowheads="1"/>
          </p:cNvSpPr>
          <p:nvPr>
            <p:ph type="sldNum" sz="quarter" idx="12"/>
          </p:nvPr>
        </p:nvSpPr>
        <p:spPr>
          <a:ln/>
        </p:spPr>
        <p:txBody>
          <a:bodyPr/>
          <a:lstStyle>
            <a:lvl1pPr>
              <a:defRPr/>
            </a:lvl1pPr>
          </a:lstStyle>
          <a:p>
            <a:fld id="{05FBF9BF-6698-4089-8878-B8A5792902E1}" type="slidenum">
              <a:rPr lang="en-AU" altLang="en-US"/>
              <a:pPr/>
              <a:t>‹#›</a:t>
            </a:fld>
            <a:endParaRPr lang="en-AU" altLang="en-US"/>
          </a:p>
        </p:txBody>
      </p:sp>
    </p:spTree>
    <p:extLst>
      <p:ext uri="{BB962C8B-B14F-4D97-AF65-F5344CB8AC3E}">
        <p14:creationId xmlns:p14="http://schemas.microsoft.com/office/powerpoint/2010/main" val="3463116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6"/>
          <p:cNvSpPr>
            <a:spLocks noGrp="1" noChangeArrowheads="1"/>
          </p:cNvSpPr>
          <p:nvPr>
            <p:ph type="sldNum" sz="quarter" idx="12"/>
          </p:nvPr>
        </p:nvSpPr>
        <p:spPr>
          <a:ln/>
        </p:spPr>
        <p:txBody>
          <a:bodyPr/>
          <a:lstStyle>
            <a:lvl1pPr>
              <a:defRPr/>
            </a:lvl1pPr>
          </a:lstStyle>
          <a:p>
            <a:fld id="{2357187C-48A5-47CF-98EA-F0C7BD2A2702}" type="slidenum">
              <a:rPr lang="en-AU" altLang="en-US"/>
              <a:pPr/>
              <a:t>‹#›</a:t>
            </a:fld>
            <a:endParaRPr lang="en-AU" altLang="en-US"/>
          </a:p>
        </p:txBody>
      </p:sp>
    </p:spTree>
    <p:extLst>
      <p:ext uri="{BB962C8B-B14F-4D97-AF65-F5344CB8AC3E}">
        <p14:creationId xmlns:p14="http://schemas.microsoft.com/office/powerpoint/2010/main" val="297721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6"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7" name="Rectangle 6"/>
          <p:cNvSpPr>
            <a:spLocks noGrp="1" noChangeArrowheads="1"/>
          </p:cNvSpPr>
          <p:nvPr>
            <p:ph type="sldNum" sz="quarter" idx="12"/>
          </p:nvPr>
        </p:nvSpPr>
        <p:spPr>
          <a:ln/>
        </p:spPr>
        <p:txBody>
          <a:bodyPr/>
          <a:lstStyle>
            <a:lvl1pPr>
              <a:defRPr/>
            </a:lvl1pPr>
          </a:lstStyle>
          <a:p>
            <a:fld id="{EC80F259-61DB-4573-BCE4-8A76DA53A19D}" type="slidenum">
              <a:rPr lang="en-AU" altLang="en-US"/>
              <a:pPr/>
              <a:t>‹#›</a:t>
            </a:fld>
            <a:endParaRPr lang="en-AU" altLang="en-US"/>
          </a:p>
        </p:txBody>
      </p:sp>
    </p:spTree>
    <p:extLst>
      <p:ext uri="{BB962C8B-B14F-4D97-AF65-F5344CB8AC3E}">
        <p14:creationId xmlns:p14="http://schemas.microsoft.com/office/powerpoint/2010/main" val="4221754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6"/>
          <p:cNvSpPr>
            <a:spLocks noGrp="1" noChangeArrowheads="1"/>
          </p:cNvSpPr>
          <p:nvPr>
            <p:ph type="sldNum" sz="quarter" idx="12"/>
          </p:nvPr>
        </p:nvSpPr>
        <p:spPr>
          <a:ln/>
        </p:spPr>
        <p:txBody>
          <a:bodyPr/>
          <a:lstStyle>
            <a:lvl1pPr>
              <a:defRPr/>
            </a:lvl1pPr>
          </a:lstStyle>
          <a:p>
            <a:fld id="{579D8276-54D4-4667-B870-AE3B4D141308}" type="slidenum">
              <a:rPr lang="en-AU" altLang="en-US"/>
              <a:pPr/>
              <a:t>‹#›</a:t>
            </a:fld>
            <a:endParaRPr lang="en-AU" altLang="en-US"/>
          </a:p>
        </p:txBody>
      </p:sp>
    </p:spTree>
    <p:extLst>
      <p:ext uri="{BB962C8B-B14F-4D97-AF65-F5344CB8AC3E}">
        <p14:creationId xmlns:p14="http://schemas.microsoft.com/office/powerpoint/2010/main" val="3372278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333375"/>
            <a:ext cx="2090737" cy="5792788"/>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323850" y="333375"/>
            <a:ext cx="6119813" cy="579278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6"/>
          <p:cNvSpPr>
            <a:spLocks noGrp="1" noChangeArrowheads="1"/>
          </p:cNvSpPr>
          <p:nvPr>
            <p:ph type="sldNum" sz="quarter" idx="12"/>
          </p:nvPr>
        </p:nvSpPr>
        <p:spPr>
          <a:ln/>
        </p:spPr>
        <p:txBody>
          <a:bodyPr/>
          <a:lstStyle>
            <a:lvl1pPr>
              <a:defRPr/>
            </a:lvl1pPr>
          </a:lstStyle>
          <a:p>
            <a:fld id="{11BE0314-604C-43FC-BBA6-D6094C0F75D9}" type="slidenum">
              <a:rPr lang="en-AU" altLang="en-US"/>
              <a:pPr/>
              <a:t>‹#›</a:t>
            </a:fld>
            <a:endParaRPr lang="en-AU" altLang="en-US"/>
          </a:p>
        </p:txBody>
      </p:sp>
    </p:spTree>
    <p:extLst>
      <p:ext uri="{BB962C8B-B14F-4D97-AF65-F5344CB8AC3E}">
        <p14:creationId xmlns:p14="http://schemas.microsoft.com/office/powerpoint/2010/main" val="3774025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18"/>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19"/>
          <p:cNvSpPr>
            <a:spLocks noGrp="1" noChangeArrowheads="1"/>
          </p:cNvSpPr>
          <p:nvPr>
            <p:ph type="sldNum" sz="quarter" idx="12"/>
          </p:nvPr>
        </p:nvSpPr>
        <p:spPr>
          <a:ln/>
        </p:spPr>
        <p:txBody>
          <a:bodyPr/>
          <a:lstStyle>
            <a:lvl1pPr>
              <a:defRPr/>
            </a:lvl1pPr>
          </a:lstStyle>
          <a:p>
            <a:fld id="{0F33C26E-86F7-461A-89AF-96D0014EBE92}" type="slidenum">
              <a:rPr lang="en-AU" altLang="en-US"/>
              <a:pPr/>
              <a:t>‹#›</a:t>
            </a:fld>
            <a:endParaRPr lang="en-AU" altLang="en-US"/>
          </a:p>
        </p:txBody>
      </p:sp>
    </p:spTree>
    <p:extLst>
      <p:ext uri="{BB962C8B-B14F-4D97-AF65-F5344CB8AC3E}">
        <p14:creationId xmlns:p14="http://schemas.microsoft.com/office/powerpoint/2010/main" val="3785061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18"/>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19"/>
          <p:cNvSpPr>
            <a:spLocks noGrp="1" noChangeArrowheads="1"/>
          </p:cNvSpPr>
          <p:nvPr>
            <p:ph type="sldNum" sz="quarter" idx="12"/>
          </p:nvPr>
        </p:nvSpPr>
        <p:spPr>
          <a:ln/>
        </p:spPr>
        <p:txBody>
          <a:bodyPr/>
          <a:lstStyle>
            <a:lvl1pPr>
              <a:defRPr/>
            </a:lvl1pPr>
          </a:lstStyle>
          <a:p>
            <a:fld id="{215B8A01-6DE1-4AC0-960A-29F39576926B}" type="slidenum">
              <a:rPr lang="en-AU" altLang="en-US"/>
              <a:pPr/>
              <a:t>‹#›</a:t>
            </a:fld>
            <a:endParaRPr lang="en-AU" altLang="en-US"/>
          </a:p>
        </p:txBody>
      </p:sp>
    </p:spTree>
    <p:extLst>
      <p:ext uri="{BB962C8B-B14F-4D97-AF65-F5344CB8AC3E}">
        <p14:creationId xmlns:p14="http://schemas.microsoft.com/office/powerpoint/2010/main" val="552450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18"/>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19"/>
          <p:cNvSpPr>
            <a:spLocks noGrp="1" noChangeArrowheads="1"/>
          </p:cNvSpPr>
          <p:nvPr>
            <p:ph type="sldNum" sz="quarter" idx="12"/>
          </p:nvPr>
        </p:nvSpPr>
        <p:spPr>
          <a:ln/>
        </p:spPr>
        <p:txBody>
          <a:bodyPr/>
          <a:lstStyle>
            <a:lvl1pPr>
              <a:defRPr/>
            </a:lvl1pPr>
          </a:lstStyle>
          <a:p>
            <a:fld id="{12AB5DE5-BE84-4E4F-AE22-A63E689A690F}" type="slidenum">
              <a:rPr lang="en-AU" altLang="en-US"/>
              <a:pPr/>
              <a:t>‹#›</a:t>
            </a:fld>
            <a:endParaRPr lang="en-AU" altLang="en-US"/>
          </a:p>
        </p:txBody>
      </p:sp>
    </p:spTree>
    <p:extLst>
      <p:ext uri="{BB962C8B-B14F-4D97-AF65-F5344CB8AC3E}">
        <p14:creationId xmlns:p14="http://schemas.microsoft.com/office/powerpoint/2010/main" val="1964975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r>
              <a:rPr lang="en-AU" altLang="en-US"/>
              <a:t>28th February 2011</a:t>
            </a:r>
          </a:p>
        </p:txBody>
      </p:sp>
      <p:sp>
        <p:nvSpPr>
          <p:cNvPr id="6" name="Rectangle 18"/>
          <p:cNvSpPr>
            <a:spLocks noGrp="1" noChangeArrowheads="1"/>
          </p:cNvSpPr>
          <p:nvPr>
            <p:ph type="ftr" sz="quarter" idx="11"/>
          </p:nvPr>
        </p:nvSpPr>
        <p:spPr>
          <a:ln/>
        </p:spPr>
        <p:txBody>
          <a:bodyPr/>
          <a:lstStyle>
            <a:lvl1pPr>
              <a:defRPr/>
            </a:lvl1pPr>
          </a:lstStyle>
          <a:p>
            <a:r>
              <a:rPr lang="en-AU" altLang="en-US"/>
              <a:t>Presentation title</a:t>
            </a:r>
          </a:p>
        </p:txBody>
      </p:sp>
      <p:sp>
        <p:nvSpPr>
          <p:cNvPr id="7" name="Rectangle 19"/>
          <p:cNvSpPr>
            <a:spLocks noGrp="1" noChangeArrowheads="1"/>
          </p:cNvSpPr>
          <p:nvPr>
            <p:ph type="sldNum" sz="quarter" idx="12"/>
          </p:nvPr>
        </p:nvSpPr>
        <p:spPr>
          <a:ln/>
        </p:spPr>
        <p:txBody>
          <a:bodyPr/>
          <a:lstStyle>
            <a:lvl1pPr>
              <a:defRPr/>
            </a:lvl1pPr>
          </a:lstStyle>
          <a:p>
            <a:fld id="{7CED6209-660A-4553-BCCC-9575A30360D4}" type="slidenum">
              <a:rPr lang="en-AU" altLang="en-US"/>
              <a:pPr/>
              <a:t>‹#›</a:t>
            </a:fld>
            <a:endParaRPr lang="en-AU" altLang="en-US"/>
          </a:p>
        </p:txBody>
      </p:sp>
    </p:spTree>
    <p:extLst>
      <p:ext uri="{BB962C8B-B14F-4D97-AF65-F5344CB8AC3E}">
        <p14:creationId xmlns:p14="http://schemas.microsoft.com/office/powerpoint/2010/main" val="3449504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r>
              <a:rPr lang="en-AU" altLang="en-US"/>
              <a:t>28th February 2011</a:t>
            </a:r>
          </a:p>
        </p:txBody>
      </p:sp>
      <p:sp>
        <p:nvSpPr>
          <p:cNvPr id="8" name="Rectangle 18"/>
          <p:cNvSpPr>
            <a:spLocks noGrp="1" noChangeArrowheads="1"/>
          </p:cNvSpPr>
          <p:nvPr>
            <p:ph type="ftr" sz="quarter" idx="11"/>
          </p:nvPr>
        </p:nvSpPr>
        <p:spPr>
          <a:ln/>
        </p:spPr>
        <p:txBody>
          <a:bodyPr/>
          <a:lstStyle>
            <a:lvl1pPr>
              <a:defRPr/>
            </a:lvl1pPr>
          </a:lstStyle>
          <a:p>
            <a:r>
              <a:rPr lang="en-AU" altLang="en-US"/>
              <a:t>Presentation title</a:t>
            </a:r>
          </a:p>
        </p:txBody>
      </p:sp>
      <p:sp>
        <p:nvSpPr>
          <p:cNvPr id="9" name="Rectangle 19"/>
          <p:cNvSpPr>
            <a:spLocks noGrp="1" noChangeArrowheads="1"/>
          </p:cNvSpPr>
          <p:nvPr>
            <p:ph type="sldNum" sz="quarter" idx="12"/>
          </p:nvPr>
        </p:nvSpPr>
        <p:spPr>
          <a:ln/>
        </p:spPr>
        <p:txBody>
          <a:bodyPr/>
          <a:lstStyle>
            <a:lvl1pPr>
              <a:defRPr/>
            </a:lvl1pPr>
          </a:lstStyle>
          <a:p>
            <a:fld id="{790CB35C-B3F7-4E52-8A51-55F2C27EAF65}" type="slidenum">
              <a:rPr lang="en-AU" altLang="en-US"/>
              <a:pPr/>
              <a:t>‹#›</a:t>
            </a:fld>
            <a:endParaRPr lang="en-AU" altLang="en-US"/>
          </a:p>
        </p:txBody>
      </p:sp>
    </p:spTree>
    <p:extLst>
      <p:ext uri="{BB962C8B-B14F-4D97-AF65-F5344CB8AC3E}">
        <p14:creationId xmlns:p14="http://schemas.microsoft.com/office/powerpoint/2010/main" val="3578084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r>
              <a:rPr lang="en-AU" altLang="en-US"/>
              <a:t>28th February 2011</a:t>
            </a:r>
          </a:p>
        </p:txBody>
      </p:sp>
      <p:sp>
        <p:nvSpPr>
          <p:cNvPr id="4" name="Rectangle 18"/>
          <p:cNvSpPr>
            <a:spLocks noGrp="1" noChangeArrowheads="1"/>
          </p:cNvSpPr>
          <p:nvPr>
            <p:ph type="ftr" sz="quarter" idx="11"/>
          </p:nvPr>
        </p:nvSpPr>
        <p:spPr>
          <a:ln/>
        </p:spPr>
        <p:txBody>
          <a:bodyPr/>
          <a:lstStyle>
            <a:lvl1pPr>
              <a:defRPr/>
            </a:lvl1pPr>
          </a:lstStyle>
          <a:p>
            <a:r>
              <a:rPr lang="en-AU" altLang="en-US"/>
              <a:t>Presentation title</a:t>
            </a:r>
          </a:p>
        </p:txBody>
      </p:sp>
      <p:sp>
        <p:nvSpPr>
          <p:cNvPr id="5" name="Rectangle 19"/>
          <p:cNvSpPr>
            <a:spLocks noGrp="1" noChangeArrowheads="1"/>
          </p:cNvSpPr>
          <p:nvPr>
            <p:ph type="sldNum" sz="quarter" idx="12"/>
          </p:nvPr>
        </p:nvSpPr>
        <p:spPr>
          <a:ln/>
        </p:spPr>
        <p:txBody>
          <a:bodyPr/>
          <a:lstStyle>
            <a:lvl1pPr>
              <a:defRPr/>
            </a:lvl1pPr>
          </a:lstStyle>
          <a:p>
            <a:fld id="{F1C29CA3-B8B9-48D0-BCA5-F8B3648F6393}" type="slidenum">
              <a:rPr lang="en-AU" altLang="en-US"/>
              <a:pPr/>
              <a:t>‹#›</a:t>
            </a:fld>
            <a:endParaRPr lang="en-AU" altLang="en-US"/>
          </a:p>
        </p:txBody>
      </p:sp>
    </p:spTree>
    <p:extLst>
      <p:ext uri="{BB962C8B-B14F-4D97-AF65-F5344CB8AC3E}">
        <p14:creationId xmlns:p14="http://schemas.microsoft.com/office/powerpoint/2010/main" val="2635618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r>
              <a:rPr lang="en-AU" altLang="en-US"/>
              <a:t>28th February 2011</a:t>
            </a:r>
          </a:p>
        </p:txBody>
      </p:sp>
      <p:sp>
        <p:nvSpPr>
          <p:cNvPr id="3" name="Rectangle 18"/>
          <p:cNvSpPr>
            <a:spLocks noGrp="1" noChangeArrowheads="1"/>
          </p:cNvSpPr>
          <p:nvPr>
            <p:ph type="ftr" sz="quarter" idx="11"/>
          </p:nvPr>
        </p:nvSpPr>
        <p:spPr>
          <a:ln/>
        </p:spPr>
        <p:txBody>
          <a:bodyPr/>
          <a:lstStyle>
            <a:lvl1pPr>
              <a:defRPr/>
            </a:lvl1pPr>
          </a:lstStyle>
          <a:p>
            <a:r>
              <a:rPr lang="en-AU" altLang="en-US"/>
              <a:t>Presentation title</a:t>
            </a:r>
          </a:p>
        </p:txBody>
      </p:sp>
      <p:sp>
        <p:nvSpPr>
          <p:cNvPr id="4" name="Rectangle 19"/>
          <p:cNvSpPr>
            <a:spLocks noGrp="1" noChangeArrowheads="1"/>
          </p:cNvSpPr>
          <p:nvPr>
            <p:ph type="sldNum" sz="quarter" idx="12"/>
          </p:nvPr>
        </p:nvSpPr>
        <p:spPr>
          <a:ln/>
        </p:spPr>
        <p:txBody>
          <a:bodyPr/>
          <a:lstStyle>
            <a:lvl1pPr>
              <a:defRPr/>
            </a:lvl1pPr>
          </a:lstStyle>
          <a:p>
            <a:fld id="{67DE56CE-D27F-43B4-9336-9F5528A8B870}" type="slidenum">
              <a:rPr lang="en-AU" altLang="en-US"/>
              <a:pPr/>
              <a:t>‹#›</a:t>
            </a:fld>
            <a:endParaRPr lang="en-AU" altLang="en-US"/>
          </a:p>
        </p:txBody>
      </p:sp>
    </p:spTree>
    <p:extLst>
      <p:ext uri="{BB962C8B-B14F-4D97-AF65-F5344CB8AC3E}">
        <p14:creationId xmlns:p14="http://schemas.microsoft.com/office/powerpoint/2010/main" val="222128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6"/>
          <p:cNvSpPr>
            <a:spLocks noGrp="1" noChangeArrowheads="1"/>
          </p:cNvSpPr>
          <p:nvPr>
            <p:ph type="sldNum" sz="quarter" idx="12"/>
          </p:nvPr>
        </p:nvSpPr>
        <p:spPr>
          <a:ln/>
        </p:spPr>
        <p:txBody>
          <a:bodyPr/>
          <a:lstStyle>
            <a:lvl1pPr>
              <a:defRPr/>
            </a:lvl1pPr>
          </a:lstStyle>
          <a:p>
            <a:fld id="{1D620B7B-250D-43DA-9F4C-C507B1A6DE9B}" type="slidenum">
              <a:rPr lang="en-AU" altLang="en-US"/>
              <a:pPr/>
              <a:t>‹#›</a:t>
            </a:fld>
            <a:endParaRPr lang="en-AU" altLang="en-US"/>
          </a:p>
        </p:txBody>
      </p:sp>
    </p:spTree>
    <p:extLst>
      <p:ext uri="{BB962C8B-B14F-4D97-AF65-F5344CB8AC3E}">
        <p14:creationId xmlns:p14="http://schemas.microsoft.com/office/powerpoint/2010/main" val="4256416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r>
              <a:rPr lang="en-AU" altLang="en-US"/>
              <a:t>28th February 2011</a:t>
            </a:r>
          </a:p>
        </p:txBody>
      </p:sp>
      <p:sp>
        <p:nvSpPr>
          <p:cNvPr id="6" name="Rectangle 18"/>
          <p:cNvSpPr>
            <a:spLocks noGrp="1" noChangeArrowheads="1"/>
          </p:cNvSpPr>
          <p:nvPr>
            <p:ph type="ftr" sz="quarter" idx="11"/>
          </p:nvPr>
        </p:nvSpPr>
        <p:spPr>
          <a:ln/>
        </p:spPr>
        <p:txBody>
          <a:bodyPr/>
          <a:lstStyle>
            <a:lvl1pPr>
              <a:defRPr/>
            </a:lvl1pPr>
          </a:lstStyle>
          <a:p>
            <a:r>
              <a:rPr lang="en-AU" altLang="en-US"/>
              <a:t>Presentation title</a:t>
            </a:r>
          </a:p>
        </p:txBody>
      </p:sp>
      <p:sp>
        <p:nvSpPr>
          <p:cNvPr id="7" name="Rectangle 19"/>
          <p:cNvSpPr>
            <a:spLocks noGrp="1" noChangeArrowheads="1"/>
          </p:cNvSpPr>
          <p:nvPr>
            <p:ph type="sldNum" sz="quarter" idx="12"/>
          </p:nvPr>
        </p:nvSpPr>
        <p:spPr>
          <a:ln/>
        </p:spPr>
        <p:txBody>
          <a:bodyPr/>
          <a:lstStyle>
            <a:lvl1pPr>
              <a:defRPr/>
            </a:lvl1pPr>
          </a:lstStyle>
          <a:p>
            <a:fld id="{92FF9EB9-579A-4FDC-AB31-BC5E94EE8BEF}" type="slidenum">
              <a:rPr lang="en-AU" altLang="en-US"/>
              <a:pPr/>
              <a:t>‹#›</a:t>
            </a:fld>
            <a:endParaRPr lang="en-AU" altLang="en-US"/>
          </a:p>
        </p:txBody>
      </p:sp>
    </p:spTree>
    <p:extLst>
      <p:ext uri="{BB962C8B-B14F-4D97-AF65-F5344CB8AC3E}">
        <p14:creationId xmlns:p14="http://schemas.microsoft.com/office/powerpoint/2010/main" val="3485648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r>
              <a:rPr lang="en-AU" altLang="en-US"/>
              <a:t>28th February 2011</a:t>
            </a:r>
          </a:p>
        </p:txBody>
      </p:sp>
      <p:sp>
        <p:nvSpPr>
          <p:cNvPr id="6" name="Rectangle 18"/>
          <p:cNvSpPr>
            <a:spLocks noGrp="1" noChangeArrowheads="1"/>
          </p:cNvSpPr>
          <p:nvPr>
            <p:ph type="ftr" sz="quarter" idx="11"/>
          </p:nvPr>
        </p:nvSpPr>
        <p:spPr>
          <a:ln/>
        </p:spPr>
        <p:txBody>
          <a:bodyPr/>
          <a:lstStyle>
            <a:lvl1pPr>
              <a:defRPr/>
            </a:lvl1pPr>
          </a:lstStyle>
          <a:p>
            <a:r>
              <a:rPr lang="en-AU" altLang="en-US"/>
              <a:t>Presentation title</a:t>
            </a:r>
          </a:p>
        </p:txBody>
      </p:sp>
      <p:sp>
        <p:nvSpPr>
          <p:cNvPr id="7" name="Rectangle 19"/>
          <p:cNvSpPr>
            <a:spLocks noGrp="1" noChangeArrowheads="1"/>
          </p:cNvSpPr>
          <p:nvPr>
            <p:ph type="sldNum" sz="quarter" idx="12"/>
          </p:nvPr>
        </p:nvSpPr>
        <p:spPr>
          <a:ln/>
        </p:spPr>
        <p:txBody>
          <a:bodyPr/>
          <a:lstStyle>
            <a:lvl1pPr>
              <a:defRPr/>
            </a:lvl1pPr>
          </a:lstStyle>
          <a:p>
            <a:fld id="{311100C4-8528-4D23-913B-CAF4CA8D4E3D}" type="slidenum">
              <a:rPr lang="en-AU" altLang="en-US"/>
              <a:pPr/>
              <a:t>‹#›</a:t>
            </a:fld>
            <a:endParaRPr lang="en-AU" altLang="en-US"/>
          </a:p>
        </p:txBody>
      </p:sp>
    </p:spTree>
    <p:extLst>
      <p:ext uri="{BB962C8B-B14F-4D97-AF65-F5344CB8AC3E}">
        <p14:creationId xmlns:p14="http://schemas.microsoft.com/office/powerpoint/2010/main" val="1913255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18"/>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19"/>
          <p:cNvSpPr>
            <a:spLocks noGrp="1" noChangeArrowheads="1"/>
          </p:cNvSpPr>
          <p:nvPr>
            <p:ph type="sldNum" sz="quarter" idx="12"/>
          </p:nvPr>
        </p:nvSpPr>
        <p:spPr>
          <a:ln/>
        </p:spPr>
        <p:txBody>
          <a:bodyPr/>
          <a:lstStyle>
            <a:lvl1pPr>
              <a:defRPr/>
            </a:lvl1pPr>
          </a:lstStyle>
          <a:p>
            <a:fld id="{6A047C52-C685-4B0C-8F18-F3259502B4A3}" type="slidenum">
              <a:rPr lang="en-AU" altLang="en-US"/>
              <a:pPr/>
              <a:t>‹#›</a:t>
            </a:fld>
            <a:endParaRPr lang="en-AU" altLang="en-US"/>
          </a:p>
        </p:txBody>
      </p:sp>
    </p:spTree>
    <p:extLst>
      <p:ext uri="{BB962C8B-B14F-4D97-AF65-F5344CB8AC3E}">
        <p14:creationId xmlns:p14="http://schemas.microsoft.com/office/powerpoint/2010/main" val="1528261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92263"/>
            <a:ext cx="2057400" cy="45339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592263"/>
            <a:ext cx="6019800" cy="4533900"/>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18"/>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19"/>
          <p:cNvSpPr>
            <a:spLocks noGrp="1" noChangeArrowheads="1"/>
          </p:cNvSpPr>
          <p:nvPr>
            <p:ph type="sldNum" sz="quarter" idx="12"/>
          </p:nvPr>
        </p:nvSpPr>
        <p:spPr>
          <a:ln/>
        </p:spPr>
        <p:txBody>
          <a:bodyPr/>
          <a:lstStyle>
            <a:lvl1pPr>
              <a:defRPr/>
            </a:lvl1pPr>
          </a:lstStyle>
          <a:p>
            <a:fld id="{E7B45661-D3CE-4495-87AC-B2BE27270512}" type="slidenum">
              <a:rPr lang="en-AU" altLang="en-US"/>
              <a:pPr/>
              <a:t>‹#›</a:t>
            </a:fld>
            <a:endParaRPr lang="en-AU" altLang="en-US"/>
          </a:p>
        </p:txBody>
      </p:sp>
    </p:spTree>
    <p:extLst>
      <p:ext uri="{BB962C8B-B14F-4D97-AF65-F5344CB8AC3E}">
        <p14:creationId xmlns:p14="http://schemas.microsoft.com/office/powerpoint/2010/main" val="8831714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6"/>
          <p:cNvSpPr>
            <a:spLocks noGrp="1" noChangeArrowheads="1"/>
          </p:cNvSpPr>
          <p:nvPr>
            <p:ph type="sldNum" sz="quarter" idx="12"/>
          </p:nvPr>
        </p:nvSpPr>
        <p:spPr>
          <a:ln/>
        </p:spPr>
        <p:txBody>
          <a:bodyPr/>
          <a:lstStyle>
            <a:lvl1pPr>
              <a:defRPr/>
            </a:lvl1pPr>
          </a:lstStyle>
          <a:p>
            <a:fld id="{EA862A1D-20CB-43DE-95D9-AA0EF3E34521}" type="slidenum">
              <a:rPr lang="en-AU" altLang="en-US"/>
              <a:pPr/>
              <a:t>‹#›</a:t>
            </a:fld>
            <a:endParaRPr lang="en-AU" altLang="en-US"/>
          </a:p>
        </p:txBody>
      </p:sp>
    </p:spTree>
    <p:extLst>
      <p:ext uri="{BB962C8B-B14F-4D97-AF65-F5344CB8AC3E}">
        <p14:creationId xmlns:p14="http://schemas.microsoft.com/office/powerpoint/2010/main" val="1329849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6"/>
          <p:cNvSpPr>
            <a:spLocks noGrp="1" noChangeArrowheads="1"/>
          </p:cNvSpPr>
          <p:nvPr>
            <p:ph type="sldNum" sz="quarter" idx="12"/>
          </p:nvPr>
        </p:nvSpPr>
        <p:spPr>
          <a:ln/>
        </p:spPr>
        <p:txBody>
          <a:bodyPr/>
          <a:lstStyle>
            <a:lvl1pPr>
              <a:defRPr/>
            </a:lvl1pPr>
          </a:lstStyle>
          <a:p>
            <a:fld id="{50F45CDD-191E-4183-99C0-C244E28EB0B7}" type="slidenum">
              <a:rPr lang="en-AU" altLang="en-US"/>
              <a:pPr/>
              <a:t>‹#›</a:t>
            </a:fld>
            <a:endParaRPr lang="en-AU" altLang="en-US"/>
          </a:p>
        </p:txBody>
      </p:sp>
    </p:spTree>
    <p:extLst>
      <p:ext uri="{BB962C8B-B14F-4D97-AF65-F5344CB8AC3E}">
        <p14:creationId xmlns:p14="http://schemas.microsoft.com/office/powerpoint/2010/main" val="42847426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6"/>
          <p:cNvSpPr>
            <a:spLocks noGrp="1" noChangeArrowheads="1"/>
          </p:cNvSpPr>
          <p:nvPr>
            <p:ph type="sldNum" sz="quarter" idx="12"/>
          </p:nvPr>
        </p:nvSpPr>
        <p:spPr>
          <a:ln/>
        </p:spPr>
        <p:txBody>
          <a:bodyPr/>
          <a:lstStyle>
            <a:lvl1pPr>
              <a:defRPr/>
            </a:lvl1pPr>
          </a:lstStyle>
          <a:p>
            <a:fld id="{7FF057B0-1966-449C-817D-D12C1EEEF188}" type="slidenum">
              <a:rPr lang="en-AU" altLang="en-US"/>
              <a:pPr/>
              <a:t>‹#›</a:t>
            </a:fld>
            <a:endParaRPr lang="en-AU" altLang="en-US"/>
          </a:p>
        </p:txBody>
      </p:sp>
    </p:spTree>
    <p:extLst>
      <p:ext uri="{BB962C8B-B14F-4D97-AF65-F5344CB8AC3E}">
        <p14:creationId xmlns:p14="http://schemas.microsoft.com/office/powerpoint/2010/main" val="3906596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395288" y="1663700"/>
            <a:ext cx="4117975" cy="4681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65663" y="1663700"/>
            <a:ext cx="4119562" cy="4681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6"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7" name="Rectangle 6"/>
          <p:cNvSpPr>
            <a:spLocks noGrp="1" noChangeArrowheads="1"/>
          </p:cNvSpPr>
          <p:nvPr>
            <p:ph type="sldNum" sz="quarter" idx="12"/>
          </p:nvPr>
        </p:nvSpPr>
        <p:spPr>
          <a:ln/>
        </p:spPr>
        <p:txBody>
          <a:bodyPr/>
          <a:lstStyle>
            <a:lvl1pPr>
              <a:defRPr/>
            </a:lvl1pPr>
          </a:lstStyle>
          <a:p>
            <a:fld id="{662DF173-578B-4A57-9510-7BC13C718F22}" type="slidenum">
              <a:rPr lang="en-AU" altLang="en-US"/>
              <a:pPr/>
              <a:t>‹#›</a:t>
            </a:fld>
            <a:endParaRPr lang="en-AU" altLang="en-US"/>
          </a:p>
        </p:txBody>
      </p:sp>
    </p:spTree>
    <p:extLst>
      <p:ext uri="{BB962C8B-B14F-4D97-AF65-F5344CB8AC3E}">
        <p14:creationId xmlns:p14="http://schemas.microsoft.com/office/powerpoint/2010/main" val="3132910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8"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9" name="Rectangle 6"/>
          <p:cNvSpPr>
            <a:spLocks noGrp="1" noChangeArrowheads="1"/>
          </p:cNvSpPr>
          <p:nvPr>
            <p:ph type="sldNum" sz="quarter" idx="12"/>
          </p:nvPr>
        </p:nvSpPr>
        <p:spPr>
          <a:ln/>
        </p:spPr>
        <p:txBody>
          <a:bodyPr/>
          <a:lstStyle>
            <a:lvl1pPr>
              <a:defRPr/>
            </a:lvl1pPr>
          </a:lstStyle>
          <a:p>
            <a:fld id="{1F879D8C-7C5A-47B3-8463-1C86B5D8E9FE}" type="slidenum">
              <a:rPr lang="en-AU" altLang="en-US"/>
              <a:pPr/>
              <a:t>‹#›</a:t>
            </a:fld>
            <a:endParaRPr lang="en-AU" altLang="en-US"/>
          </a:p>
        </p:txBody>
      </p:sp>
    </p:spTree>
    <p:extLst>
      <p:ext uri="{BB962C8B-B14F-4D97-AF65-F5344CB8AC3E}">
        <p14:creationId xmlns:p14="http://schemas.microsoft.com/office/powerpoint/2010/main" val="3651537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4"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5" name="Rectangle 6"/>
          <p:cNvSpPr>
            <a:spLocks noGrp="1" noChangeArrowheads="1"/>
          </p:cNvSpPr>
          <p:nvPr>
            <p:ph type="sldNum" sz="quarter" idx="12"/>
          </p:nvPr>
        </p:nvSpPr>
        <p:spPr>
          <a:ln/>
        </p:spPr>
        <p:txBody>
          <a:bodyPr/>
          <a:lstStyle>
            <a:lvl1pPr>
              <a:defRPr/>
            </a:lvl1pPr>
          </a:lstStyle>
          <a:p>
            <a:fld id="{D25DC1D8-71F4-45CD-B502-C6CD6AD26260}" type="slidenum">
              <a:rPr lang="en-AU" altLang="en-US"/>
              <a:pPr/>
              <a:t>‹#›</a:t>
            </a:fld>
            <a:endParaRPr lang="en-AU" altLang="en-US"/>
          </a:p>
        </p:txBody>
      </p:sp>
    </p:spTree>
    <p:extLst>
      <p:ext uri="{BB962C8B-B14F-4D97-AF65-F5344CB8AC3E}">
        <p14:creationId xmlns:p14="http://schemas.microsoft.com/office/powerpoint/2010/main" val="22061066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5288" y="1663700"/>
            <a:ext cx="4144962"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92650" y="1663700"/>
            <a:ext cx="4144963"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6"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7" name="Rectangle 6"/>
          <p:cNvSpPr>
            <a:spLocks noGrp="1" noChangeArrowheads="1"/>
          </p:cNvSpPr>
          <p:nvPr>
            <p:ph type="sldNum" sz="quarter" idx="12"/>
          </p:nvPr>
        </p:nvSpPr>
        <p:spPr>
          <a:ln/>
        </p:spPr>
        <p:txBody>
          <a:bodyPr/>
          <a:lstStyle>
            <a:lvl1pPr>
              <a:defRPr/>
            </a:lvl1pPr>
          </a:lstStyle>
          <a:p>
            <a:fld id="{F3D5BCB6-67F2-4A36-AF3D-800A1276D16E}" type="slidenum">
              <a:rPr lang="en-AU" altLang="en-US"/>
              <a:pPr/>
              <a:t>‹#›</a:t>
            </a:fld>
            <a:endParaRPr lang="en-AU" altLang="en-US"/>
          </a:p>
        </p:txBody>
      </p:sp>
    </p:spTree>
    <p:extLst>
      <p:ext uri="{BB962C8B-B14F-4D97-AF65-F5344CB8AC3E}">
        <p14:creationId xmlns:p14="http://schemas.microsoft.com/office/powerpoint/2010/main" val="6654956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3"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4" name="Rectangle 6"/>
          <p:cNvSpPr>
            <a:spLocks noGrp="1" noChangeArrowheads="1"/>
          </p:cNvSpPr>
          <p:nvPr>
            <p:ph type="sldNum" sz="quarter" idx="12"/>
          </p:nvPr>
        </p:nvSpPr>
        <p:spPr>
          <a:ln/>
        </p:spPr>
        <p:txBody>
          <a:bodyPr/>
          <a:lstStyle>
            <a:lvl1pPr>
              <a:defRPr/>
            </a:lvl1pPr>
          </a:lstStyle>
          <a:p>
            <a:fld id="{B5D03BD7-07F9-41F6-8A86-0F0F6D6C5759}" type="slidenum">
              <a:rPr lang="en-AU" altLang="en-US"/>
              <a:pPr/>
              <a:t>‹#›</a:t>
            </a:fld>
            <a:endParaRPr lang="en-AU" altLang="en-US"/>
          </a:p>
        </p:txBody>
      </p:sp>
    </p:spTree>
    <p:extLst>
      <p:ext uri="{BB962C8B-B14F-4D97-AF65-F5344CB8AC3E}">
        <p14:creationId xmlns:p14="http://schemas.microsoft.com/office/powerpoint/2010/main" val="54055122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6"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7" name="Rectangle 6"/>
          <p:cNvSpPr>
            <a:spLocks noGrp="1" noChangeArrowheads="1"/>
          </p:cNvSpPr>
          <p:nvPr>
            <p:ph type="sldNum" sz="quarter" idx="12"/>
          </p:nvPr>
        </p:nvSpPr>
        <p:spPr>
          <a:ln/>
        </p:spPr>
        <p:txBody>
          <a:bodyPr/>
          <a:lstStyle>
            <a:lvl1pPr>
              <a:defRPr/>
            </a:lvl1pPr>
          </a:lstStyle>
          <a:p>
            <a:fld id="{8CC2844A-9029-4A1D-976F-B4EACCB72C65}" type="slidenum">
              <a:rPr lang="en-AU" altLang="en-US"/>
              <a:pPr/>
              <a:t>‹#›</a:t>
            </a:fld>
            <a:endParaRPr lang="en-AU" altLang="en-US"/>
          </a:p>
        </p:txBody>
      </p:sp>
    </p:spTree>
    <p:extLst>
      <p:ext uri="{BB962C8B-B14F-4D97-AF65-F5344CB8AC3E}">
        <p14:creationId xmlns:p14="http://schemas.microsoft.com/office/powerpoint/2010/main" val="921118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6"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7" name="Rectangle 6"/>
          <p:cNvSpPr>
            <a:spLocks noGrp="1" noChangeArrowheads="1"/>
          </p:cNvSpPr>
          <p:nvPr>
            <p:ph type="sldNum" sz="quarter" idx="12"/>
          </p:nvPr>
        </p:nvSpPr>
        <p:spPr>
          <a:ln/>
        </p:spPr>
        <p:txBody>
          <a:bodyPr/>
          <a:lstStyle>
            <a:lvl1pPr>
              <a:defRPr/>
            </a:lvl1pPr>
          </a:lstStyle>
          <a:p>
            <a:fld id="{BFF13CBA-5025-4D79-8F46-9DF5D467EEF7}" type="slidenum">
              <a:rPr lang="en-AU" altLang="en-US"/>
              <a:pPr/>
              <a:t>‹#›</a:t>
            </a:fld>
            <a:endParaRPr lang="en-AU" altLang="en-US"/>
          </a:p>
        </p:txBody>
      </p:sp>
    </p:spTree>
    <p:extLst>
      <p:ext uri="{BB962C8B-B14F-4D97-AF65-F5344CB8AC3E}">
        <p14:creationId xmlns:p14="http://schemas.microsoft.com/office/powerpoint/2010/main" val="1827043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6"/>
          <p:cNvSpPr>
            <a:spLocks noGrp="1" noChangeArrowheads="1"/>
          </p:cNvSpPr>
          <p:nvPr>
            <p:ph type="sldNum" sz="quarter" idx="12"/>
          </p:nvPr>
        </p:nvSpPr>
        <p:spPr>
          <a:ln/>
        </p:spPr>
        <p:txBody>
          <a:bodyPr/>
          <a:lstStyle>
            <a:lvl1pPr>
              <a:defRPr/>
            </a:lvl1pPr>
          </a:lstStyle>
          <a:p>
            <a:fld id="{AB995A7C-23F0-4B1D-8ABD-AC9D3FB75DD0}" type="slidenum">
              <a:rPr lang="en-AU" altLang="en-US"/>
              <a:pPr/>
              <a:t>‹#›</a:t>
            </a:fld>
            <a:endParaRPr lang="en-AU" altLang="en-US"/>
          </a:p>
        </p:txBody>
      </p:sp>
    </p:spTree>
    <p:extLst>
      <p:ext uri="{BB962C8B-B14F-4D97-AF65-F5344CB8AC3E}">
        <p14:creationId xmlns:p14="http://schemas.microsoft.com/office/powerpoint/2010/main" val="128116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944563"/>
            <a:ext cx="2097087" cy="540067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395288" y="944563"/>
            <a:ext cx="6140450" cy="540067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6"/>
          <p:cNvSpPr>
            <a:spLocks noGrp="1" noChangeArrowheads="1"/>
          </p:cNvSpPr>
          <p:nvPr>
            <p:ph type="sldNum" sz="quarter" idx="12"/>
          </p:nvPr>
        </p:nvSpPr>
        <p:spPr>
          <a:ln/>
        </p:spPr>
        <p:txBody>
          <a:bodyPr/>
          <a:lstStyle>
            <a:lvl1pPr>
              <a:defRPr/>
            </a:lvl1pPr>
          </a:lstStyle>
          <a:p>
            <a:fld id="{A193568A-C907-4E92-BBDF-2524ABA9A5DE}" type="slidenum">
              <a:rPr lang="en-AU" altLang="en-US"/>
              <a:pPr/>
              <a:t>‹#›</a:t>
            </a:fld>
            <a:endParaRPr lang="en-AU" altLang="en-US"/>
          </a:p>
        </p:txBody>
      </p:sp>
    </p:spTree>
    <p:extLst>
      <p:ext uri="{BB962C8B-B14F-4D97-AF65-F5344CB8AC3E}">
        <p14:creationId xmlns:p14="http://schemas.microsoft.com/office/powerpoint/2010/main" val="3533531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7616A84A-DEA3-4622-BF8E-D34C76BC3234}" type="datetimeFigureOut">
              <a:rPr lang="en-AU" smtClean="0"/>
              <a:t>7/11/2017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EA8FFCB-A190-4DB6-AAF8-D887F00E406D}" type="slidenum">
              <a:rPr lang="en-AU" smtClean="0"/>
              <a:t>‹#›</a:t>
            </a:fld>
            <a:endParaRPr lang="en-AU"/>
          </a:p>
        </p:txBody>
      </p:sp>
    </p:spTree>
    <p:extLst>
      <p:ext uri="{BB962C8B-B14F-4D97-AF65-F5344CB8AC3E}">
        <p14:creationId xmlns:p14="http://schemas.microsoft.com/office/powerpoint/2010/main" val="4005764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616A84A-DEA3-4622-BF8E-D34C76BC3234}" type="datetimeFigureOut">
              <a:rPr lang="en-AU" smtClean="0"/>
              <a:t>7/11/2017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EA8FFCB-A190-4DB6-AAF8-D887F00E406D}" type="slidenum">
              <a:rPr lang="en-AU" smtClean="0"/>
              <a:t>‹#›</a:t>
            </a:fld>
            <a:endParaRPr lang="en-AU"/>
          </a:p>
        </p:txBody>
      </p:sp>
    </p:spTree>
    <p:extLst>
      <p:ext uri="{BB962C8B-B14F-4D97-AF65-F5344CB8AC3E}">
        <p14:creationId xmlns:p14="http://schemas.microsoft.com/office/powerpoint/2010/main" val="2119553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16A84A-DEA3-4622-BF8E-D34C76BC3234}" type="datetimeFigureOut">
              <a:rPr lang="en-AU" smtClean="0"/>
              <a:t>7/11/2017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EA8FFCB-A190-4DB6-AAF8-D887F00E406D}" type="slidenum">
              <a:rPr lang="en-AU" smtClean="0"/>
              <a:t>‹#›</a:t>
            </a:fld>
            <a:endParaRPr lang="en-AU"/>
          </a:p>
        </p:txBody>
      </p:sp>
    </p:spTree>
    <p:extLst>
      <p:ext uri="{BB962C8B-B14F-4D97-AF65-F5344CB8AC3E}">
        <p14:creationId xmlns:p14="http://schemas.microsoft.com/office/powerpoint/2010/main" val="758387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7616A84A-DEA3-4622-BF8E-D34C76BC3234}" type="datetimeFigureOut">
              <a:rPr lang="en-AU" smtClean="0"/>
              <a:t>7/11/2017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EA8FFCB-A190-4DB6-AAF8-D887F00E406D}" type="slidenum">
              <a:rPr lang="en-AU" smtClean="0"/>
              <a:t>‹#›</a:t>
            </a:fld>
            <a:endParaRPr lang="en-AU"/>
          </a:p>
        </p:txBody>
      </p:sp>
    </p:spTree>
    <p:extLst>
      <p:ext uri="{BB962C8B-B14F-4D97-AF65-F5344CB8AC3E}">
        <p14:creationId xmlns:p14="http://schemas.microsoft.com/office/powerpoint/2010/main" val="984689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7616A84A-DEA3-4622-BF8E-D34C76BC3234}" type="datetimeFigureOut">
              <a:rPr lang="en-AU" smtClean="0"/>
              <a:t>7/11/2017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EA8FFCB-A190-4DB6-AAF8-D887F00E406D}" type="slidenum">
              <a:rPr lang="en-AU" smtClean="0"/>
              <a:t>‹#›</a:t>
            </a:fld>
            <a:endParaRPr lang="en-AU"/>
          </a:p>
        </p:txBody>
      </p:sp>
    </p:spTree>
    <p:extLst>
      <p:ext uri="{BB962C8B-B14F-4D97-AF65-F5344CB8AC3E}">
        <p14:creationId xmlns:p14="http://schemas.microsoft.com/office/powerpoint/2010/main" val="3363290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8"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9" name="Rectangle 6"/>
          <p:cNvSpPr>
            <a:spLocks noGrp="1" noChangeArrowheads="1"/>
          </p:cNvSpPr>
          <p:nvPr>
            <p:ph type="sldNum" sz="quarter" idx="12"/>
          </p:nvPr>
        </p:nvSpPr>
        <p:spPr>
          <a:ln/>
        </p:spPr>
        <p:txBody>
          <a:bodyPr/>
          <a:lstStyle>
            <a:lvl1pPr>
              <a:defRPr/>
            </a:lvl1pPr>
          </a:lstStyle>
          <a:p>
            <a:fld id="{9FA12543-84A2-442B-893E-8F0C3522F587}" type="slidenum">
              <a:rPr lang="en-AU" altLang="en-US"/>
              <a:pPr/>
              <a:t>‹#›</a:t>
            </a:fld>
            <a:endParaRPr lang="en-AU" altLang="en-US"/>
          </a:p>
        </p:txBody>
      </p:sp>
    </p:spTree>
    <p:extLst>
      <p:ext uri="{BB962C8B-B14F-4D97-AF65-F5344CB8AC3E}">
        <p14:creationId xmlns:p14="http://schemas.microsoft.com/office/powerpoint/2010/main" val="429649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7616A84A-DEA3-4622-BF8E-D34C76BC3234}" type="datetimeFigureOut">
              <a:rPr lang="en-AU" smtClean="0"/>
              <a:t>7/11/2017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EA8FFCB-A190-4DB6-AAF8-D887F00E406D}" type="slidenum">
              <a:rPr lang="en-AU" smtClean="0"/>
              <a:t>‹#›</a:t>
            </a:fld>
            <a:endParaRPr lang="en-AU"/>
          </a:p>
        </p:txBody>
      </p:sp>
    </p:spTree>
    <p:extLst>
      <p:ext uri="{BB962C8B-B14F-4D97-AF65-F5344CB8AC3E}">
        <p14:creationId xmlns:p14="http://schemas.microsoft.com/office/powerpoint/2010/main" val="31235180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16A84A-DEA3-4622-BF8E-D34C76BC3234}" type="datetimeFigureOut">
              <a:rPr lang="en-AU" smtClean="0"/>
              <a:t>7/11/2017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EA8FFCB-A190-4DB6-AAF8-D887F00E406D}" type="slidenum">
              <a:rPr lang="en-AU" smtClean="0"/>
              <a:t>‹#›</a:t>
            </a:fld>
            <a:endParaRPr lang="en-AU"/>
          </a:p>
        </p:txBody>
      </p:sp>
    </p:spTree>
    <p:extLst>
      <p:ext uri="{BB962C8B-B14F-4D97-AF65-F5344CB8AC3E}">
        <p14:creationId xmlns:p14="http://schemas.microsoft.com/office/powerpoint/2010/main" val="3192626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16A84A-DEA3-4622-BF8E-D34C76BC3234}" type="datetimeFigureOut">
              <a:rPr lang="en-AU" smtClean="0"/>
              <a:t>7/11/2017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EA8FFCB-A190-4DB6-AAF8-D887F00E406D}" type="slidenum">
              <a:rPr lang="en-AU" smtClean="0"/>
              <a:t>‹#›</a:t>
            </a:fld>
            <a:endParaRPr lang="en-AU"/>
          </a:p>
        </p:txBody>
      </p:sp>
    </p:spTree>
    <p:extLst>
      <p:ext uri="{BB962C8B-B14F-4D97-AF65-F5344CB8AC3E}">
        <p14:creationId xmlns:p14="http://schemas.microsoft.com/office/powerpoint/2010/main" val="2693331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16A84A-DEA3-4622-BF8E-D34C76BC3234}" type="datetimeFigureOut">
              <a:rPr lang="en-AU" smtClean="0"/>
              <a:t>7/11/2017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EA8FFCB-A190-4DB6-AAF8-D887F00E406D}" type="slidenum">
              <a:rPr lang="en-AU" smtClean="0"/>
              <a:t>‹#›</a:t>
            </a:fld>
            <a:endParaRPr lang="en-AU"/>
          </a:p>
        </p:txBody>
      </p:sp>
    </p:spTree>
    <p:extLst>
      <p:ext uri="{BB962C8B-B14F-4D97-AF65-F5344CB8AC3E}">
        <p14:creationId xmlns:p14="http://schemas.microsoft.com/office/powerpoint/2010/main" val="2609367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616A84A-DEA3-4622-BF8E-D34C76BC3234}" type="datetimeFigureOut">
              <a:rPr lang="en-AU" smtClean="0"/>
              <a:t>7/11/2017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EA8FFCB-A190-4DB6-AAF8-D887F00E406D}" type="slidenum">
              <a:rPr lang="en-AU" smtClean="0"/>
              <a:t>‹#›</a:t>
            </a:fld>
            <a:endParaRPr lang="en-AU"/>
          </a:p>
        </p:txBody>
      </p:sp>
    </p:spTree>
    <p:extLst>
      <p:ext uri="{BB962C8B-B14F-4D97-AF65-F5344CB8AC3E}">
        <p14:creationId xmlns:p14="http://schemas.microsoft.com/office/powerpoint/2010/main" val="2907676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616A84A-DEA3-4622-BF8E-D34C76BC3234}" type="datetimeFigureOut">
              <a:rPr lang="en-AU" smtClean="0"/>
              <a:t>7/11/2017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EA8FFCB-A190-4DB6-AAF8-D887F00E406D}" type="slidenum">
              <a:rPr lang="en-AU" smtClean="0"/>
              <a:t>‹#›</a:t>
            </a:fld>
            <a:endParaRPr lang="en-AU"/>
          </a:p>
        </p:txBody>
      </p:sp>
    </p:spTree>
    <p:extLst>
      <p:ext uri="{BB962C8B-B14F-4D97-AF65-F5344CB8AC3E}">
        <p14:creationId xmlns:p14="http://schemas.microsoft.com/office/powerpoint/2010/main" val="28409574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7616A84A-DEA3-4622-BF8E-D34C76BC3234}" type="datetimeFigureOut">
              <a:rPr lang="en-AU" smtClean="0"/>
              <a:t>7/11/2017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EA8FFCB-A190-4DB6-AAF8-D887F00E406D}" type="slidenum">
              <a:rPr lang="en-AU" smtClean="0"/>
              <a:t>‹#›</a:t>
            </a:fld>
            <a:endParaRPr lang="en-AU"/>
          </a:p>
        </p:txBody>
      </p:sp>
    </p:spTree>
    <p:extLst>
      <p:ext uri="{BB962C8B-B14F-4D97-AF65-F5344CB8AC3E}">
        <p14:creationId xmlns:p14="http://schemas.microsoft.com/office/powerpoint/2010/main" val="191398233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5"/>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6"/>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7"/>
          <p:cNvSpPr>
            <a:spLocks noGrp="1" noChangeArrowheads="1"/>
          </p:cNvSpPr>
          <p:nvPr>
            <p:ph type="sldNum" sz="quarter" idx="12"/>
          </p:nvPr>
        </p:nvSpPr>
        <p:spPr>
          <a:ln/>
        </p:spPr>
        <p:txBody>
          <a:bodyPr/>
          <a:lstStyle>
            <a:lvl1pPr>
              <a:defRPr/>
            </a:lvl1pPr>
          </a:lstStyle>
          <a:p>
            <a:fld id="{526E119D-BEC4-4E67-B7F3-8D34B55C4DEB}" type="slidenum">
              <a:rPr lang="en-AU" altLang="en-US"/>
              <a:pPr/>
              <a:t>‹#›</a:t>
            </a:fld>
            <a:endParaRPr lang="en-AU" altLang="en-US"/>
          </a:p>
        </p:txBody>
      </p:sp>
    </p:spTree>
    <p:extLst>
      <p:ext uri="{BB962C8B-B14F-4D97-AF65-F5344CB8AC3E}">
        <p14:creationId xmlns:p14="http://schemas.microsoft.com/office/powerpoint/2010/main" val="1665382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6"/>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7"/>
          <p:cNvSpPr>
            <a:spLocks noGrp="1" noChangeArrowheads="1"/>
          </p:cNvSpPr>
          <p:nvPr>
            <p:ph type="sldNum" sz="quarter" idx="12"/>
          </p:nvPr>
        </p:nvSpPr>
        <p:spPr>
          <a:ln/>
        </p:spPr>
        <p:txBody>
          <a:bodyPr/>
          <a:lstStyle>
            <a:lvl1pPr>
              <a:defRPr/>
            </a:lvl1pPr>
          </a:lstStyle>
          <a:p>
            <a:fld id="{E97CDFFB-4C89-4F39-8153-0BC6476C83D3}" type="slidenum">
              <a:rPr lang="en-AU" altLang="en-US"/>
              <a:pPr/>
              <a:t>‹#›</a:t>
            </a:fld>
            <a:endParaRPr lang="en-AU" altLang="en-US"/>
          </a:p>
        </p:txBody>
      </p:sp>
    </p:spTree>
    <p:extLst>
      <p:ext uri="{BB962C8B-B14F-4D97-AF65-F5344CB8AC3E}">
        <p14:creationId xmlns:p14="http://schemas.microsoft.com/office/powerpoint/2010/main" val="35876807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6"/>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7"/>
          <p:cNvSpPr>
            <a:spLocks noGrp="1" noChangeArrowheads="1"/>
          </p:cNvSpPr>
          <p:nvPr>
            <p:ph type="sldNum" sz="quarter" idx="12"/>
          </p:nvPr>
        </p:nvSpPr>
        <p:spPr>
          <a:ln/>
        </p:spPr>
        <p:txBody>
          <a:bodyPr/>
          <a:lstStyle>
            <a:lvl1pPr>
              <a:defRPr/>
            </a:lvl1pPr>
          </a:lstStyle>
          <a:p>
            <a:fld id="{2179CEFA-17A8-4409-ACF7-B942C69E4378}" type="slidenum">
              <a:rPr lang="en-AU" altLang="en-US"/>
              <a:pPr/>
              <a:t>‹#›</a:t>
            </a:fld>
            <a:endParaRPr lang="en-AU" altLang="en-US"/>
          </a:p>
        </p:txBody>
      </p:sp>
    </p:spTree>
    <p:extLst>
      <p:ext uri="{BB962C8B-B14F-4D97-AF65-F5344CB8AC3E}">
        <p14:creationId xmlns:p14="http://schemas.microsoft.com/office/powerpoint/2010/main" val="3594134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4"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5" name="Rectangle 6"/>
          <p:cNvSpPr>
            <a:spLocks noGrp="1" noChangeArrowheads="1"/>
          </p:cNvSpPr>
          <p:nvPr>
            <p:ph type="sldNum" sz="quarter" idx="12"/>
          </p:nvPr>
        </p:nvSpPr>
        <p:spPr>
          <a:ln/>
        </p:spPr>
        <p:txBody>
          <a:bodyPr/>
          <a:lstStyle>
            <a:lvl1pPr>
              <a:defRPr/>
            </a:lvl1pPr>
          </a:lstStyle>
          <a:p>
            <a:fld id="{ED4A7510-03CB-49B9-B872-F6553E5DCA69}" type="slidenum">
              <a:rPr lang="en-AU" altLang="en-US"/>
              <a:pPr/>
              <a:t>‹#›</a:t>
            </a:fld>
            <a:endParaRPr lang="en-AU" altLang="en-US"/>
          </a:p>
        </p:txBody>
      </p:sp>
    </p:spTree>
    <p:extLst>
      <p:ext uri="{BB962C8B-B14F-4D97-AF65-F5344CB8AC3E}">
        <p14:creationId xmlns:p14="http://schemas.microsoft.com/office/powerpoint/2010/main" val="2516904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395288" y="1663700"/>
            <a:ext cx="4117975"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65663" y="1663700"/>
            <a:ext cx="4119562"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r>
              <a:rPr lang="en-AU" altLang="en-US"/>
              <a:t>28th February 2011</a:t>
            </a:r>
          </a:p>
        </p:txBody>
      </p:sp>
      <p:sp>
        <p:nvSpPr>
          <p:cNvPr id="6" name="Rectangle 6"/>
          <p:cNvSpPr>
            <a:spLocks noGrp="1" noChangeArrowheads="1"/>
          </p:cNvSpPr>
          <p:nvPr>
            <p:ph type="ftr" sz="quarter" idx="11"/>
          </p:nvPr>
        </p:nvSpPr>
        <p:spPr>
          <a:ln/>
        </p:spPr>
        <p:txBody>
          <a:bodyPr/>
          <a:lstStyle>
            <a:lvl1pPr>
              <a:defRPr/>
            </a:lvl1pPr>
          </a:lstStyle>
          <a:p>
            <a:r>
              <a:rPr lang="en-AU" altLang="en-US"/>
              <a:t>Presentation title</a:t>
            </a:r>
          </a:p>
        </p:txBody>
      </p:sp>
      <p:sp>
        <p:nvSpPr>
          <p:cNvPr id="7" name="Rectangle 7"/>
          <p:cNvSpPr>
            <a:spLocks noGrp="1" noChangeArrowheads="1"/>
          </p:cNvSpPr>
          <p:nvPr>
            <p:ph type="sldNum" sz="quarter" idx="12"/>
          </p:nvPr>
        </p:nvSpPr>
        <p:spPr>
          <a:ln/>
        </p:spPr>
        <p:txBody>
          <a:bodyPr/>
          <a:lstStyle>
            <a:lvl1pPr>
              <a:defRPr/>
            </a:lvl1pPr>
          </a:lstStyle>
          <a:p>
            <a:fld id="{15DA215D-5A34-4515-9B6D-216B605B2F4B}" type="slidenum">
              <a:rPr lang="en-AU" altLang="en-US"/>
              <a:pPr/>
              <a:t>‹#›</a:t>
            </a:fld>
            <a:endParaRPr lang="en-AU" altLang="en-US"/>
          </a:p>
        </p:txBody>
      </p:sp>
    </p:spTree>
    <p:extLst>
      <p:ext uri="{BB962C8B-B14F-4D97-AF65-F5344CB8AC3E}">
        <p14:creationId xmlns:p14="http://schemas.microsoft.com/office/powerpoint/2010/main" val="36596179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r>
              <a:rPr lang="en-AU" altLang="en-US"/>
              <a:t>28th February 2011</a:t>
            </a:r>
          </a:p>
        </p:txBody>
      </p:sp>
      <p:sp>
        <p:nvSpPr>
          <p:cNvPr id="8" name="Rectangle 6"/>
          <p:cNvSpPr>
            <a:spLocks noGrp="1" noChangeArrowheads="1"/>
          </p:cNvSpPr>
          <p:nvPr>
            <p:ph type="ftr" sz="quarter" idx="11"/>
          </p:nvPr>
        </p:nvSpPr>
        <p:spPr>
          <a:ln/>
        </p:spPr>
        <p:txBody>
          <a:bodyPr/>
          <a:lstStyle>
            <a:lvl1pPr>
              <a:defRPr/>
            </a:lvl1pPr>
          </a:lstStyle>
          <a:p>
            <a:r>
              <a:rPr lang="en-AU" altLang="en-US"/>
              <a:t>Presentation title</a:t>
            </a:r>
          </a:p>
        </p:txBody>
      </p:sp>
      <p:sp>
        <p:nvSpPr>
          <p:cNvPr id="9" name="Rectangle 7"/>
          <p:cNvSpPr>
            <a:spLocks noGrp="1" noChangeArrowheads="1"/>
          </p:cNvSpPr>
          <p:nvPr>
            <p:ph type="sldNum" sz="quarter" idx="12"/>
          </p:nvPr>
        </p:nvSpPr>
        <p:spPr>
          <a:ln/>
        </p:spPr>
        <p:txBody>
          <a:bodyPr/>
          <a:lstStyle>
            <a:lvl1pPr>
              <a:defRPr/>
            </a:lvl1pPr>
          </a:lstStyle>
          <a:p>
            <a:fld id="{7DA87DC4-BEAD-4D77-9975-CA93CCA8616B}" type="slidenum">
              <a:rPr lang="en-AU" altLang="en-US"/>
              <a:pPr/>
              <a:t>‹#›</a:t>
            </a:fld>
            <a:endParaRPr lang="en-AU" altLang="en-US"/>
          </a:p>
        </p:txBody>
      </p:sp>
    </p:spTree>
    <p:extLst>
      <p:ext uri="{BB962C8B-B14F-4D97-AF65-F5344CB8AC3E}">
        <p14:creationId xmlns:p14="http://schemas.microsoft.com/office/powerpoint/2010/main" val="3337866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r>
              <a:rPr lang="en-AU" altLang="en-US"/>
              <a:t>28th February 2011</a:t>
            </a:r>
          </a:p>
        </p:txBody>
      </p:sp>
      <p:sp>
        <p:nvSpPr>
          <p:cNvPr id="4" name="Rectangle 6"/>
          <p:cNvSpPr>
            <a:spLocks noGrp="1" noChangeArrowheads="1"/>
          </p:cNvSpPr>
          <p:nvPr>
            <p:ph type="ftr" sz="quarter" idx="11"/>
          </p:nvPr>
        </p:nvSpPr>
        <p:spPr>
          <a:ln/>
        </p:spPr>
        <p:txBody>
          <a:bodyPr/>
          <a:lstStyle>
            <a:lvl1pPr>
              <a:defRPr/>
            </a:lvl1pPr>
          </a:lstStyle>
          <a:p>
            <a:r>
              <a:rPr lang="en-AU" altLang="en-US"/>
              <a:t>Presentation title</a:t>
            </a:r>
          </a:p>
        </p:txBody>
      </p:sp>
      <p:sp>
        <p:nvSpPr>
          <p:cNvPr id="5" name="Rectangle 7"/>
          <p:cNvSpPr>
            <a:spLocks noGrp="1" noChangeArrowheads="1"/>
          </p:cNvSpPr>
          <p:nvPr>
            <p:ph type="sldNum" sz="quarter" idx="12"/>
          </p:nvPr>
        </p:nvSpPr>
        <p:spPr>
          <a:ln/>
        </p:spPr>
        <p:txBody>
          <a:bodyPr/>
          <a:lstStyle>
            <a:lvl1pPr>
              <a:defRPr/>
            </a:lvl1pPr>
          </a:lstStyle>
          <a:p>
            <a:fld id="{358BC6CB-C050-4F53-9A6D-5CC799643600}" type="slidenum">
              <a:rPr lang="en-AU" altLang="en-US"/>
              <a:pPr/>
              <a:t>‹#›</a:t>
            </a:fld>
            <a:endParaRPr lang="en-AU" altLang="en-US"/>
          </a:p>
        </p:txBody>
      </p:sp>
    </p:spTree>
    <p:extLst>
      <p:ext uri="{BB962C8B-B14F-4D97-AF65-F5344CB8AC3E}">
        <p14:creationId xmlns:p14="http://schemas.microsoft.com/office/powerpoint/2010/main" val="16958020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r>
              <a:rPr lang="en-AU" altLang="en-US"/>
              <a:t>28th February 2011</a:t>
            </a:r>
          </a:p>
        </p:txBody>
      </p:sp>
      <p:sp>
        <p:nvSpPr>
          <p:cNvPr id="3" name="Rectangle 6"/>
          <p:cNvSpPr>
            <a:spLocks noGrp="1" noChangeArrowheads="1"/>
          </p:cNvSpPr>
          <p:nvPr>
            <p:ph type="ftr" sz="quarter" idx="11"/>
          </p:nvPr>
        </p:nvSpPr>
        <p:spPr>
          <a:ln/>
        </p:spPr>
        <p:txBody>
          <a:bodyPr/>
          <a:lstStyle>
            <a:lvl1pPr>
              <a:defRPr/>
            </a:lvl1pPr>
          </a:lstStyle>
          <a:p>
            <a:r>
              <a:rPr lang="en-AU" altLang="en-US"/>
              <a:t>Presentation title</a:t>
            </a:r>
          </a:p>
        </p:txBody>
      </p:sp>
      <p:sp>
        <p:nvSpPr>
          <p:cNvPr id="4" name="Rectangle 7"/>
          <p:cNvSpPr>
            <a:spLocks noGrp="1" noChangeArrowheads="1"/>
          </p:cNvSpPr>
          <p:nvPr>
            <p:ph type="sldNum" sz="quarter" idx="12"/>
          </p:nvPr>
        </p:nvSpPr>
        <p:spPr>
          <a:ln/>
        </p:spPr>
        <p:txBody>
          <a:bodyPr/>
          <a:lstStyle>
            <a:lvl1pPr>
              <a:defRPr/>
            </a:lvl1pPr>
          </a:lstStyle>
          <a:p>
            <a:fld id="{5459546C-6155-42E9-AC6F-31D1CDE6F13D}" type="slidenum">
              <a:rPr lang="en-AU" altLang="en-US"/>
              <a:pPr/>
              <a:t>‹#›</a:t>
            </a:fld>
            <a:endParaRPr lang="en-AU" altLang="en-US"/>
          </a:p>
        </p:txBody>
      </p:sp>
    </p:spTree>
    <p:extLst>
      <p:ext uri="{BB962C8B-B14F-4D97-AF65-F5344CB8AC3E}">
        <p14:creationId xmlns:p14="http://schemas.microsoft.com/office/powerpoint/2010/main" val="1536521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r>
              <a:rPr lang="en-AU" altLang="en-US"/>
              <a:t>28th February 2011</a:t>
            </a:r>
          </a:p>
        </p:txBody>
      </p:sp>
      <p:sp>
        <p:nvSpPr>
          <p:cNvPr id="6" name="Rectangle 6"/>
          <p:cNvSpPr>
            <a:spLocks noGrp="1" noChangeArrowheads="1"/>
          </p:cNvSpPr>
          <p:nvPr>
            <p:ph type="ftr" sz="quarter" idx="11"/>
          </p:nvPr>
        </p:nvSpPr>
        <p:spPr>
          <a:ln/>
        </p:spPr>
        <p:txBody>
          <a:bodyPr/>
          <a:lstStyle>
            <a:lvl1pPr>
              <a:defRPr/>
            </a:lvl1pPr>
          </a:lstStyle>
          <a:p>
            <a:r>
              <a:rPr lang="en-AU" altLang="en-US"/>
              <a:t>Presentation title</a:t>
            </a:r>
          </a:p>
        </p:txBody>
      </p:sp>
      <p:sp>
        <p:nvSpPr>
          <p:cNvPr id="7" name="Rectangle 7"/>
          <p:cNvSpPr>
            <a:spLocks noGrp="1" noChangeArrowheads="1"/>
          </p:cNvSpPr>
          <p:nvPr>
            <p:ph type="sldNum" sz="quarter" idx="12"/>
          </p:nvPr>
        </p:nvSpPr>
        <p:spPr>
          <a:ln/>
        </p:spPr>
        <p:txBody>
          <a:bodyPr/>
          <a:lstStyle>
            <a:lvl1pPr>
              <a:defRPr/>
            </a:lvl1pPr>
          </a:lstStyle>
          <a:p>
            <a:fld id="{07B85347-0C82-4EF2-96BF-1B00A737D4E2}" type="slidenum">
              <a:rPr lang="en-AU" altLang="en-US"/>
              <a:pPr/>
              <a:t>‹#›</a:t>
            </a:fld>
            <a:endParaRPr lang="en-AU" altLang="en-US"/>
          </a:p>
        </p:txBody>
      </p:sp>
    </p:spTree>
    <p:extLst>
      <p:ext uri="{BB962C8B-B14F-4D97-AF65-F5344CB8AC3E}">
        <p14:creationId xmlns:p14="http://schemas.microsoft.com/office/powerpoint/2010/main" val="21193339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r>
              <a:rPr lang="en-AU" altLang="en-US"/>
              <a:t>28th February 2011</a:t>
            </a:r>
          </a:p>
        </p:txBody>
      </p:sp>
      <p:sp>
        <p:nvSpPr>
          <p:cNvPr id="6" name="Rectangle 6"/>
          <p:cNvSpPr>
            <a:spLocks noGrp="1" noChangeArrowheads="1"/>
          </p:cNvSpPr>
          <p:nvPr>
            <p:ph type="ftr" sz="quarter" idx="11"/>
          </p:nvPr>
        </p:nvSpPr>
        <p:spPr>
          <a:ln/>
        </p:spPr>
        <p:txBody>
          <a:bodyPr/>
          <a:lstStyle>
            <a:lvl1pPr>
              <a:defRPr/>
            </a:lvl1pPr>
          </a:lstStyle>
          <a:p>
            <a:r>
              <a:rPr lang="en-AU" altLang="en-US"/>
              <a:t>Presentation title</a:t>
            </a:r>
          </a:p>
        </p:txBody>
      </p:sp>
      <p:sp>
        <p:nvSpPr>
          <p:cNvPr id="7" name="Rectangle 7"/>
          <p:cNvSpPr>
            <a:spLocks noGrp="1" noChangeArrowheads="1"/>
          </p:cNvSpPr>
          <p:nvPr>
            <p:ph type="sldNum" sz="quarter" idx="12"/>
          </p:nvPr>
        </p:nvSpPr>
        <p:spPr>
          <a:ln/>
        </p:spPr>
        <p:txBody>
          <a:bodyPr/>
          <a:lstStyle>
            <a:lvl1pPr>
              <a:defRPr/>
            </a:lvl1pPr>
          </a:lstStyle>
          <a:p>
            <a:fld id="{E66B8148-5682-41DF-994C-98BB0A89D3C2}" type="slidenum">
              <a:rPr lang="en-AU" altLang="en-US"/>
              <a:pPr/>
              <a:t>‹#›</a:t>
            </a:fld>
            <a:endParaRPr lang="en-AU" altLang="en-US"/>
          </a:p>
        </p:txBody>
      </p:sp>
    </p:spTree>
    <p:extLst>
      <p:ext uri="{BB962C8B-B14F-4D97-AF65-F5344CB8AC3E}">
        <p14:creationId xmlns:p14="http://schemas.microsoft.com/office/powerpoint/2010/main" val="6923173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6"/>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7"/>
          <p:cNvSpPr>
            <a:spLocks noGrp="1" noChangeArrowheads="1"/>
          </p:cNvSpPr>
          <p:nvPr>
            <p:ph type="sldNum" sz="quarter" idx="12"/>
          </p:nvPr>
        </p:nvSpPr>
        <p:spPr>
          <a:ln/>
        </p:spPr>
        <p:txBody>
          <a:bodyPr/>
          <a:lstStyle>
            <a:lvl1pPr>
              <a:defRPr/>
            </a:lvl1pPr>
          </a:lstStyle>
          <a:p>
            <a:fld id="{D9BE4B97-1F45-4927-A1FB-FEA1080D1061}" type="slidenum">
              <a:rPr lang="en-AU" altLang="en-US"/>
              <a:pPr/>
              <a:t>‹#›</a:t>
            </a:fld>
            <a:endParaRPr lang="en-AU" altLang="en-US"/>
          </a:p>
        </p:txBody>
      </p:sp>
    </p:spTree>
    <p:extLst>
      <p:ext uri="{BB962C8B-B14F-4D97-AF65-F5344CB8AC3E}">
        <p14:creationId xmlns:p14="http://schemas.microsoft.com/office/powerpoint/2010/main" val="34621285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944563"/>
            <a:ext cx="2097087" cy="5472112"/>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395288" y="944563"/>
            <a:ext cx="6140450" cy="5472112"/>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r>
              <a:rPr lang="en-AU" altLang="en-US"/>
              <a:t>28th February 2011</a:t>
            </a:r>
          </a:p>
        </p:txBody>
      </p:sp>
      <p:sp>
        <p:nvSpPr>
          <p:cNvPr id="5" name="Rectangle 6"/>
          <p:cNvSpPr>
            <a:spLocks noGrp="1" noChangeArrowheads="1"/>
          </p:cNvSpPr>
          <p:nvPr>
            <p:ph type="ftr" sz="quarter" idx="11"/>
          </p:nvPr>
        </p:nvSpPr>
        <p:spPr>
          <a:ln/>
        </p:spPr>
        <p:txBody>
          <a:bodyPr/>
          <a:lstStyle>
            <a:lvl1pPr>
              <a:defRPr/>
            </a:lvl1pPr>
          </a:lstStyle>
          <a:p>
            <a:r>
              <a:rPr lang="en-AU" altLang="en-US"/>
              <a:t>Presentation title</a:t>
            </a:r>
          </a:p>
        </p:txBody>
      </p:sp>
      <p:sp>
        <p:nvSpPr>
          <p:cNvPr id="6" name="Rectangle 7"/>
          <p:cNvSpPr>
            <a:spLocks noGrp="1" noChangeArrowheads="1"/>
          </p:cNvSpPr>
          <p:nvPr>
            <p:ph type="sldNum" sz="quarter" idx="12"/>
          </p:nvPr>
        </p:nvSpPr>
        <p:spPr>
          <a:ln/>
        </p:spPr>
        <p:txBody>
          <a:bodyPr/>
          <a:lstStyle>
            <a:lvl1pPr>
              <a:defRPr/>
            </a:lvl1pPr>
          </a:lstStyle>
          <a:p>
            <a:fld id="{A753C3E4-7E07-4527-A234-F9160A799ECB}" type="slidenum">
              <a:rPr lang="en-AU" altLang="en-US"/>
              <a:pPr/>
              <a:t>‹#›</a:t>
            </a:fld>
            <a:endParaRPr lang="en-AU" altLang="en-US"/>
          </a:p>
        </p:txBody>
      </p:sp>
    </p:spTree>
    <p:extLst>
      <p:ext uri="{BB962C8B-B14F-4D97-AF65-F5344CB8AC3E}">
        <p14:creationId xmlns:p14="http://schemas.microsoft.com/office/powerpoint/2010/main" val="824467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3"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4" name="Rectangle 6"/>
          <p:cNvSpPr>
            <a:spLocks noGrp="1" noChangeArrowheads="1"/>
          </p:cNvSpPr>
          <p:nvPr>
            <p:ph type="sldNum" sz="quarter" idx="12"/>
          </p:nvPr>
        </p:nvSpPr>
        <p:spPr>
          <a:ln/>
        </p:spPr>
        <p:txBody>
          <a:bodyPr/>
          <a:lstStyle>
            <a:lvl1pPr>
              <a:defRPr/>
            </a:lvl1pPr>
          </a:lstStyle>
          <a:p>
            <a:fld id="{DD2DA748-B663-4BDB-9ED2-C173403CBB03}" type="slidenum">
              <a:rPr lang="en-AU" altLang="en-US"/>
              <a:pPr/>
              <a:t>‹#›</a:t>
            </a:fld>
            <a:endParaRPr lang="en-AU" altLang="en-US"/>
          </a:p>
        </p:txBody>
      </p:sp>
    </p:spTree>
    <p:extLst>
      <p:ext uri="{BB962C8B-B14F-4D97-AF65-F5344CB8AC3E}">
        <p14:creationId xmlns:p14="http://schemas.microsoft.com/office/powerpoint/2010/main" val="120102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6"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7" name="Rectangle 6"/>
          <p:cNvSpPr>
            <a:spLocks noGrp="1" noChangeArrowheads="1"/>
          </p:cNvSpPr>
          <p:nvPr>
            <p:ph type="sldNum" sz="quarter" idx="12"/>
          </p:nvPr>
        </p:nvSpPr>
        <p:spPr>
          <a:ln/>
        </p:spPr>
        <p:txBody>
          <a:bodyPr/>
          <a:lstStyle>
            <a:lvl1pPr>
              <a:defRPr/>
            </a:lvl1pPr>
          </a:lstStyle>
          <a:p>
            <a:fld id="{F9D60936-F348-4110-A2D0-03FFE26005D7}" type="slidenum">
              <a:rPr lang="en-AU" altLang="en-US"/>
              <a:pPr/>
              <a:t>‹#›</a:t>
            </a:fld>
            <a:endParaRPr lang="en-AU" altLang="en-US"/>
          </a:p>
        </p:txBody>
      </p:sp>
    </p:spTree>
    <p:extLst>
      <p:ext uri="{BB962C8B-B14F-4D97-AF65-F5344CB8AC3E}">
        <p14:creationId xmlns:p14="http://schemas.microsoft.com/office/powerpoint/2010/main" val="332288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AU" altLang="en-US"/>
              <a:t>28th February 2011</a:t>
            </a:r>
          </a:p>
        </p:txBody>
      </p:sp>
      <p:sp>
        <p:nvSpPr>
          <p:cNvPr id="6" name="Rectangle 5"/>
          <p:cNvSpPr>
            <a:spLocks noGrp="1" noChangeArrowheads="1"/>
          </p:cNvSpPr>
          <p:nvPr>
            <p:ph type="ftr" sz="quarter" idx="11"/>
          </p:nvPr>
        </p:nvSpPr>
        <p:spPr>
          <a:ln/>
        </p:spPr>
        <p:txBody>
          <a:bodyPr/>
          <a:lstStyle>
            <a:lvl1pPr>
              <a:defRPr/>
            </a:lvl1pPr>
          </a:lstStyle>
          <a:p>
            <a:r>
              <a:rPr lang="en-AU" altLang="en-US"/>
              <a:t>Presentation title</a:t>
            </a:r>
          </a:p>
        </p:txBody>
      </p:sp>
      <p:sp>
        <p:nvSpPr>
          <p:cNvPr id="7" name="Rectangle 6"/>
          <p:cNvSpPr>
            <a:spLocks noGrp="1" noChangeArrowheads="1"/>
          </p:cNvSpPr>
          <p:nvPr>
            <p:ph type="sldNum" sz="quarter" idx="12"/>
          </p:nvPr>
        </p:nvSpPr>
        <p:spPr>
          <a:ln/>
        </p:spPr>
        <p:txBody>
          <a:bodyPr/>
          <a:lstStyle>
            <a:lvl1pPr>
              <a:defRPr/>
            </a:lvl1pPr>
          </a:lstStyle>
          <a:p>
            <a:fld id="{0E138985-9C20-4603-8C37-BC921DD40F3A}" type="slidenum">
              <a:rPr lang="en-AU" altLang="en-US"/>
              <a:pPr/>
              <a:t>‹#›</a:t>
            </a:fld>
            <a:endParaRPr lang="en-AU" altLang="en-US"/>
          </a:p>
        </p:txBody>
      </p:sp>
    </p:spTree>
    <p:extLst>
      <p:ext uri="{BB962C8B-B14F-4D97-AF65-F5344CB8AC3E}">
        <p14:creationId xmlns:p14="http://schemas.microsoft.com/office/powerpoint/2010/main" val="1440505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4213" y="944563"/>
            <a:ext cx="8208962"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p>
            <a:pPr lvl="0"/>
            <a:r>
              <a:rPr lang="en-US" altLang="en-US" smtClean="0"/>
              <a:t>Click to edit Master title style</a:t>
            </a:r>
            <a:endParaRPr lang="en-AU" altLang="en-US" smtClean="0"/>
          </a:p>
        </p:txBody>
      </p:sp>
      <p:sp>
        <p:nvSpPr>
          <p:cNvPr id="1027" name="Rectangle 3"/>
          <p:cNvSpPr>
            <a:spLocks noGrp="1" noChangeArrowheads="1"/>
          </p:cNvSpPr>
          <p:nvPr>
            <p:ph type="body" idx="1"/>
          </p:nvPr>
        </p:nvSpPr>
        <p:spPr bwMode="auto">
          <a:xfrm>
            <a:off x="395288" y="1663700"/>
            <a:ext cx="84423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AU" altLang="en-US" smtClean="0"/>
          </a:p>
        </p:txBody>
      </p:sp>
      <p:sp>
        <p:nvSpPr>
          <p:cNvPr id="1028" name="Rectangle 4"/>
          <p:cNvSpPr>
            <a:spLocks noGrp="1" noChangeArrowheads="1"/>
          </p:cNvSpPr>
          <p:nvPr>
            <p:ph type="dt" sz="half" idx="2"/>
          </p:nvPr>
        </p:nvSpPr>
        <p:spPr bwMode="auto">
          <a:xfrm>
            <a:off x="7345363" y="6542088"/>
            <a:ext cx="1196975" cy="1444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spcBef>
                <a:spcPct val="0"/>
              </a:spcBef>
              <a:defRPr sz="900"/>
            </a:lvl1pPr>
          </a:lstStyle>
          <a:p>
            <a:r>
              <a:rPr lang="en-AU" altLang="en-US"/>
              <a:t>28th February 2011</a:t>
            </a:r>
          </a:p>
        </p:txBody>
      </p:sp>
      <p:sp>
        <p:nvSpPr>
          <p:cNvPr id="1029" name="Rectangle 5"/>
          <p:cNvSpPr>
            <a:spLocks noGrp="1" noChangeArrowheads="1"/>
          </p:cNvSpPr>
          <p:nvPr>
            <p:ph type="ftr" sz="quarter" idx="3"/>
          </p:nvPr>
        </p:nvSpPr>
        <p:spPr bwMode="auto">
          <a:xfrm>
            <a:off x="2700338" y="6542088"/>
            <a:ext cx="4537075" cy="1444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r">
              <a:spcBef>
                <a:spcPct val="0"/>
              </a:spcBef>
              <a:defRPr sz="900" b="1"/>
            </a:lvl1pPr>
          </a:lstStyle>
          <a:p>
            <a:r>
              <a:rPr lang="en-AU" altLang="en-US"/>
              <a:t>Presentation title</a:t>
            </a:r>
          </a:p>
        </p:txBody>
      </p:sp>
      <p:sp>
        <p:nvSpPr>
          <p:cNvPr id="1030" name="Rectangle 6"/>
          <p:cNvSpPr>
            <a:spLocks noGrp="1" noChangeArrowheads="1"/>
          </p:cNvSpPr>
          <p:nvPr>
            <p:ph type="sldNum" sz="quarter" idx="4"/>
          </p:nvPr>
        </p:nvSpPr>
        <p:spPr bwMode="auto">
          <a:xfrm>
            <a:off x="8675688" y="6542088"/>
            <a:ext cx="144462" cy="1222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spcBef>
                <a:spcPct val="0"/>
              </a:spcBef>
              <a:defRPr sz="900" b="1">
                <a:solidFill>
                  <a:schemeClr val="tx2"/>
                </a:solidFill>
              </a:defRPr>
            </a:lvl1pPr>
          </a:lstStyle>
          <a:p>
            <a:fld id="{8F33ABE7-F5F5-454E-A5B8-EA20F697BF5D}" type="slidenum">
              <a:rPr lang="en-AU" altLang="en-US"/>
              <a:pPr/>
              <a:t>‹#›</a:t>
            </a:fld>
            <a:endParaRPr lang="en-AU" altLang="en-US"/>
          </a:p>
        </p:txBody>
      </p:sp>
      <p:sp>
        <p:nvSpPr>
          <p:cNvPr id="1042" name="Line 18"/>
          <p:cNvSpPr>
            <a:spLocks noChangeShapeType="1"/>
          </p:cNvSpPr>
          <p:nvPr/>
        </p:nvSpPr>
        <p:spPr bwMode="auto">
          <a:xfrm>
            <a:off x="8624888" y="6546850"/>
            <a:ext cx="0" cy="107950"/>
          </a:xfrm>
          <a:prstGeom prst="line">
            <a:avLst/>
          </a:prstGeom>
          <a:noFill/>
          <a:ln w="9525">
            <a:solidFill>
              <a:schemeClr val="tx1"/>
            </a:solidFill>
            <a:round/>
            <a:headEnd/>
            <a:tailEnd/>
          </a:ln>
          <a:effectLst/>
        </p:spPr>
        <p:txBody>
          <a:bodyPr wrap="none" anchor="ctr"/>
          <a:lstStyle/>
          <a:p>
            <a:pPr>
              <a:defRPr/>
            </a:pPr>
            <a:endParaRPr lang="en-US"/>
          </a:p>
        </p:txBody>
      </p:sp>
      <p:grpSp>
        <p:nvGrpSpPr>
          <p:cNvPr id="1033" name="Group 29"/>
          <p:cNvGrpSpPr>
            <a:grpSpLocks/>
          </p:cNvGrpSpPr>
          <p:nvPr/>
        </p:nvGrpSpPr>
        <p:grpSpPr bwMode="auto">
          <a:xfrm>
            <a:off x="395288" y="368300"/>
            <a:ext cx="8389937" cy="417513"/>
            <a:chOff x="249" y="232"/>
            <a:chExt cx="5285" cy="263"/>
          </a:xfrm>
        </p:grpSpPr>
        <p:sp>
          <p:nvSpPr>
            <p:cNvPr id="1040" name="Rectangle 16"/>
            <p:cNvSpPr>
              <a:spLocks noChangeArrowheads="1"/>
            </p:cNvSpPr>
            <p:nvPr/>
          </p:nvSpPr>
          <p:spPr bwMode="auto">
            <a:xfrm>
              <a:off x="249" y="232"/>
              <a:ext cx="5285" cy="205"/>
            </a:xfrm>
            <a:prstGeom prst="rect">
              <a:avLst/>
            </a:prstGeom>
            <a:solidFill>
              <a:schemeClr val="accent1"/>
            </a:solidFill>
            <a:ln w="9525">
              <a:noFill/>
              <a:miter lim="800000"/>
              <a:headEnd/>
              <a:tailEnd/>
            </a:ln>
            <a:effectLst/>
          </p:spPr>
          <p:txBody>
            <a:bodyPr wrap="none" anchor="ct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50000"/>
                </a:spcBef>
                <a:spcAft>
                  <a:spcPct val="0"/>
                </a:spcAft>
                <a:defRPr sz="1400">
                  <a:solidFill>
                    <a:schemeClr val="tx1"/>
                  </a:solidFill>
                  <a:latin typeface="Arial" charset="0"/>
                  <a:cs typeface="Arial" charset="0"/>
                </a:defRPr>
              </a:lvl6pPr>
              <a:lvl7pPr marL="914400" eaLnBrk="0" fontAlgn="base" hangingPunct="0">
                <a:spcBef>
                  <a:spcPct val="50000"/>
                </a:spcBef>
                <a:spcAft>
                  <a:spcPct val="0"/>
                </a:spcAft>
                <a:defRPr sz="1400">
                  <a:solidFill>
                    <a:schemeClr val="tx1"/>
                  </a:solidFill>
                  <a:latin typeface="Arial" charset="0"/>
                  <a:cs typeface="Arial" charset="0"/>
                </a:defRPr>
              </a:lvl7pPr>
              <a:lvl8pPr marL="1371600" eaLnBrk="0" fontAlgn="base" hangingPunct="0">
                <a:spcBef>
                  <a:spcPct val="50000"/>
                </a:spcBef>
                <a:spcAft>
                  <a:spcPct val="0"/>
                </a:spcAft>
                <a:defRPr sz="1400">
                  <a:solidFill>
                    <a:schemeClr val="tx1"/>
                  </a:solidFill>
                  <a:latin typeface="Arial" charset="0"/>
                  <a:cs typeface="Arial" charset="0"/>
                </a:defRPr>
              </a:lvl8pPr>
              <a:lvl9pPr marL="1828800" eaLnBrk="0" fontAlgn="base" hangingPunct="0">
                <a:spcBef>
                  <a:spcPct val="50000"/>
                </a:spcBef>
                <a:spcAft>
                  <a:spcPct val="0"/>
                </a:spcAft>
                <a:defRPr sz="1400">
                  <a:solidFill>
                    <a:schemeClr val="tx1"/>
                  </a:solidFill>
                  <a:latin typeface="Arial" charset="0"/>
                  <a:cs typeface="Arial" charset="0"/>
                </a:defRPr>
              </a:lvl9pPr>
            </a:lstStyle>
            <a:p>
              <a:pPr eaLnBrk="1" hangingPunct="1"/>
              <a:endParaRPr lang="en-US" altLang="en-US"/>
            </a:p>
          </p:txBody>
        </p:sp>
        <p:sp>
          <p:nvSpPr>
            <p:cNvPr id="1052" name="Rectangle 28"/>
            <p:cNvSpPr>
              <a:spLocks noChangeArrowheads="1"/>
            </p:cNvSpPr>
            <p:nvPr userDrawn="1"/>
          </p:nvSpPr>
          <p:spPr bwMode="auto">
            <a:xfrm rot="2700000">
              <a:off x="409" y="314"/>
              <a:ext cx="182" cy="181"/>
            </a:xfrm>
            <a:prstGeom prst="rect">
              <a:avLst/>
            </a:prstGeom>
            <a:solidFill>
              <a:schemeClr val="accent1"/>
            </a:solidFill>
            <a:ln w="9525">
              <a:noFill/>
              <a:miter lim="800000"/>
              <a:headEnd/>
              <a:tailEnd/>
            </a:ln>
            <a:effectLst/>
          </p:spPr>
          <p:txBody>
            <a:bodyPr anchor="ctr">
              <a:spAutoFit/>
            </a:bodyP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50000"/>
                </a:spcBef>
                <a:spcAft>
                  <a:spcPct val="0"/>
                </a:spcAft>
                <a:defRPr sz="1400">
                  <a:solidFill>
                    <a:schemeClr val="tx1"/>
                  </a:solidFill>
                  <a:latin typeface="Arial" charset="0"/>
                  <a:cs typeface="Arial" charset="0"/>
                </a:defRPr>
              </a:lvl6pPr>
              <a:lvl7pPr marL="914400" eaLnBrk="0" fontAlgn="base" hangingPunct="0">
                <a:spcBef>
                  <a:spcPct val="50000"/>
                </a:spcBef>
                <a:spcAft>
                  <a:spcPct val="0"/>
                </a:spcAft>
                <a:defRPr sz="1400">
                  <a:solidFill>
                    <a:schemeClr val="tx1"/>
                  </a:solidFill>
                  <a:latin typeface="Arial" charset="0"/>
                  <a:cs typeface="Arial" charset="0"/>
                </a:defRPr>
              </a:lvl7pPr>
              <a:lvl8pPr marL="1371600" eaLnBrk="0" fontAlgn="base" hangingPunct="0">
                <a:spcBef>
                  <a:spcPct val="50000"/>
                </a:spcBef>
                <a:spcAft>
                  <a:spcPct val="0"/>
                </a:spcAft>
                <a:defRPr sz="1400">
                  <a:solidFill>
                    <a:schemeClr val="tx1"/>
                  </a:solidFill>
                  <a:latin typeface="Arial" charset="0"/>
                  <a:cs typeface="Arial" charset="0"/>
                </a:defRPr>
              </a:lvl8pPr>
              <a:lvl9pPr marL="1828800" eaLnBrk="0" fontAlgn="base" hangingPunct="0">
                <a:spcBef>
                  <a:spcPct val="50000"/>
                </a:spcBef>
                <a:spcAft>
                  <a:spcPct val="0"/>
                </a:spcAft>
                <a:defRPr sz="1400">
                  <a:solidFill>
                    <a:schemeClr val="tx1"/>
                  </a:solidFill>
                  <a:latin typeface="Arial" charset="0"/>
                  <a:cs typeface="Arial" charset="0"/>
                </a:defRPr>
              </a:lvl9pPr>
            </a:lstStyle>
            <a:p>
              <a:pPr eaLnBrk="1" hangingPunct="1"/>
              <a:endParaRPr lang="en-US" altLang="en-US"/>
            </a:p>
          </p:txBody>
        </p:sp>
      </p:gr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5472" t="29398" r="5849" b="16817"/>
          <a:stretch/>
        </p:blipFill>
        <p:spPr>
          <a:xfrm>
            <a:off x="377541" y="6478170"/>
            <a:ext cx="1727230" cy="227848"/>
          </a:xfrm>
          <a:prstGeom prst="rect">
            <a:avLst/>
          </a:prstGeom>
        </p:spPr>
      </p:pic>
    </p:spTree>
  </p:cSld>
  <p:clrMap bg1="lt1" tx1="dk1" bg2="lt2" tx2="dk2" accent1="accent1" accent2="accent2" accent3="accent3" accent4="accent4" accent5="accent5" accent6="accent6" hlink="hlink" folHlink="folHlink"/>
  <p:sldLayoutIdLst>
    <p:sldLayoutId id="214748376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p:txStyles>
    <p:titleStyle>
      <a:lvl1pPr algn="l" rtl="0" eaLnBrk="1" fontAlgn="base" hangingPunct="1">
        <a:spcBef>
          <a:spcPct val="0"/>
        </a:spcBef>
        <a:spcAft>
          <a:spcPct val="0"/>
        </a:spcAft>
        <a:defRPr sz="3200" b="1" i="0" u="none">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ea typeface="Arial" charset="0"/>
          <a:cs typeface="Arial" charset="0"/>
        </a:defRPr>
      </a:lvl2pPr>
      <a:lvl3pPr algn="l" rtl="0" eaLnBrk="1" fontAlgn="base" hangingPunct="1">
        <a:spcBef>
          <a:spcPct val="0"/>
        </a:spcBef>
        <a:spcAft>
          <a:spcPct val="0"/>
        </a:spcAft>
        <a:defRPr sz="3200" b="1">
          <a:solidFill>
            <a:schemeClr val="tx2"/>
          </a:solidFill>
          <a:latin typeface="Arial" charset="0"/>
          <a:ea typeface="Arial" charset="0"/>
          <a:cs typeface="Arial" charset="0"/>
        </a:defRPr>
      </a:lvl3pPr>
      <a:lvl4pPr algn="l" rtl="0" eaLnBrk="1" fontAlgn="base" hangingPunct="1">
        <a:spcBef>
          <a:spcPct val="0"/>
        </a:spcBef>
        <a:spcAft>
          <a:spcPct val="0"/>
        </a:spcAft>
        <a:defRPr sz="3200" b="1">
          <a:solidFill>
            <a:schemeClr val="tx2"/>
          </a:solidFill>
          <a:latin typeface="Arial" charset="0"/>
          <a:ea typeface="Arial" charset="0"/>
          <a:cs typeface="Arial" charset="0"/>
        </a:defRPr>
      </a:lvl4pPr>
      <a:lvl5pPr algn="l" rtl="0" eaLnBrk="1" fontAlgn="base" hangingPunct="1">
        <a:spcBef>
          <a:spcPct val="0"/>
        </a:spcBef>
        <a:spcAft>
          <a:spcPct val="0"/>
        </a:spcAft>
        <a:defRPr sz="3200" b="1">
          <a:solidFill>
            <a:schemeClr val="tx2"/>
          </a:solidFill>
          <a:latin typeface="Arial" charset="0"/>
          <a:ea typeface="Arial" charset="0"/>
          <a:cs typeface="Arial" charset="0"/>
        </a:defRPr>
      </a:lvl5pPr>
      <a:lvl6pPr marL="457200" algn="l" rtl="0" eaLnBrk="1" fontAlgn="base" hangingPunct="1">
        <a:spcBef>
          <a:spcPct val="0"/>
        </a:spcBef>
        <a:spcAft>
          <a:spcPct val="0"/>
        </a:spcAft>
        <a:defRPr sz="3200" b="1">
          <a:solidFill>
            <a:schemeClr val="tx2"/>
          </a:solidFill>
          <a:latin typeface="Arial" charset="0"/>
          <a:ea typeface="Arial" charset="0"/>
          <a:cs typeface="Arial" charset="0"/>
        </a:defRPr>
      </a:lvl6pPr>
      <a:lvl7pPr marL="914400" algn="l" rtl="0" eaLnBrk="1" fontAlgn="base" hangingPunct="1">
        <a:spcBef>
          <a:spcPct val="0"/>
        </a:spcBef>
        <a:spcAft>
          <a:spcPct val="0"/>
        </a:spcAft>
        <a:defRPr sz="3200" b="1">
          <a:solidFill>
            <a:schemeClr val="tx2"/>
          </a:solidFill>
          <a:latin typeface="Arial" charset="0"/>
          <a:ea typeface="Arial" charset="0"/>
          <a:cs typeface="Arial" charset="0"/>
        </a:defRPr>
      </a:lvl7pPr>
      <a:lvl8pPr marL="1371600" algn="l" rtl="0" eaLnBrk="1" fontAlgn="base" hangingPunct="1">
        <a:spcBef>
          <a:spcPct val="0"/>
        </a:spcBef>
        <a:spcAft>
          <a:spcPct val="0"/>
        </a:spcAft>
        <a:defRPr sz="3200" b="1">
          <a:solidFill>
            <a:schemeClr val="tx2"/>
          </a:solidFill>
          <a:latin typeface="Arial" charset="0"/>
          <a:ea typeface="Arial" charset="0"/>
          <a:cs typeface="Arial" charset="0"/>
        </a:defRPr>
      </a:lvl8pPr>
      <a:lvl9pPr marL="1828800" algn="l" rtl="0" eaLnBrk="1" fontAlgn="base" hangingPunct="1">
        <a:spcBef>
          <a:spcPct val="0"/>
        </a:spcBef>
        <a:spcAft>
          <a:spcPct val="0"/>
        </a:spcAft>
        <a:defRPr sz="3200" b="1">
          <a:solidFill>
            <a:schemeClr val="tx2"/>
          </a:solidFill>
          <a:latin typeface="Arial" charset="0"/>
          <a:ea typeface="Arial" charset="0"/>
          <a:cs typeface="Arial" charset="0"/>
        </a:defRPr>
      </a:lvl9pPr>
    </p:titleStyle>
    <p:bodyStyle>
      <a:lvl1pPr marL="265113" indent="-265113" algn="l" rtl="0" eaLnBrk="1" fontAlgn="base" hangingPunct="1">
        <a:spcBef>
          <a:spcPct val="0"/>
        </a:spcBef>
        <a:spcAft>
          <a:spcPts val="1200"/>
        </a:spcAft>
        <a:buFont typeface="Wingdings" charset="2"/>
        <a:buChar char="§"/>
        <a:defRPr sz="2000">
          <a:solidFill>
            <a:schemeClr val="tx1"/>
          </a:solidFill>
          <a:latin typeface="+mn-lt"/>
          <a:ea typeface="+mn-ea"/>
          <a:cs typeface="+mn-cs"/>
        </a:defRPr>
      </a:lvl1pPr>
      <a:lvl2pPr marL="901700" indent="-309563" algn="l" rtl="0" eaLnBrk="1" fontAlgn="base" hangingPunct="1">
        <a:spcBef>
          <a:spcPct val="0"/>
        </a:spcBef>
        <a:spcAft>
          <a:spcPct val="0"/>
        </a:spcAft>
        <a:buChar char="–"/>
        <a:defRPr sz="2000" b="0" i="0" u="none">
          <a:solidFill>
            <a:schemeClr val="tx1"/>
          </a:solidFill>
          <a:latin typeface="+mn-lt"/>
          <a:ea typeface="+mn-ea"/>
          <a:cs typeface="+mn-cs"/>
        </a:defRPr>
      </a:lvl2pPr>
      <a:lvl3pPr marL="1436688" indent="-331788" algn="l" rtl="0" eaLnBrk="1" fontAlgn="base" hangingPunct="1">
        <a:spcBef>
          <a:spcPct val="20000"/>
        </a:spcBef>
        <a:spcAft>
          <a:spcPct val="0"/>
        </a:spcAft>
        <a:buChar char="•"/>
        <a:defRPr sz="2000">
          <a:solidFill>
            <a:schemeClr val="tx1"/>
          </a:solidFill>
          <a:latin typeface="+mn-lt"/>
          <a:ea typeface="+mn-ea"/>
          <a:cs typeface="+mn-cs"/>
        </a:defRPr>
      </a:lvl3pPr>
      <a:lvl4pPr marL="1933575" indent="-228600" algn="l" rtl="0" eaLnBrk="1" fontAlgn="base" hangingPunct="1">
        <a:spcBef>
          <a:spcPct val="20000"/>
        </a:spcBef>
        <a:spcAft>
          <a:spcPct val="0"/>
        </a:spcAft>
        <a:buChar char="–"/>
        <a:defRPr sz="2000">
          <a:solidFill>
            <a:schemeClr val="tx1"/>
          </a:solidFill>
          <a:latin typeface="+mn-lt"/>
          <a:ea typeface="+mn-ea"/>
          <a:cs typeface="+mn-cs"/>
        </a:defRPr>
      </a:lvl4pPr>
      <a:lvl5pPr marL="2341563" indent="-228600" algn="l" rtl="0" eaLnBrk="1" fontAlgn="base" hangingPunct="1">
        <a:spcBef>
          <a:spcPct val="20000"/>
        </a:spcBef>
        <a:spcAft>
          <a:spcPct val="0"/>
        </a:spcAft>
        <a:buChar char="»"/>
        <a:defRPr sz="2000">
          <a:solidFill>
            <a:schemeClr val="tx1"/>
          </a:solidFill>
          <a:latin typeface="Helvetica" charset="0"/>
          <a:ea typeface="+mn-ea"/>
          <a:cs typeface="+mn-cs"/>
        </a:defRPr>
      </a:lvl5pPr>
      <a:lvl6pPr marL="2798763" indent="-228600" algn="l" rtl="0" eaLnBrk="1" fontAlgn="base" hangingPunct="1">
        <a:spcBef>
          <a:spcPct val="20000"/>
        </a:spcBef>
        <a:spcAft>
          <a:spcPct val="0"/>
        </a:spcAft>
        <a:buChar char="»"/>
        <a:defRPr sz="2000">
          <a:solidFill>
            <a:schemeClr val="tx1"/>
          </a:solidFill>
          <a:latin typeface="Helvetica" charset="0"/>
          <a:ea typeface="+mn-ea"/>
          <a:cs typeface="+mn-cs"/>
        </a:defRPr>
      </a:lvl6pPr>
      <a:lvl7pPr marL="3255963" indent="-228600" algn="l" rtl="0" eaLnBrk="1" fontAlgn="base" hangingPunct="1">
        <a:spcBef>
          <a:spcPct val="20000"/>
        </a:spcBef>
        <a:spcAft>
          <a:spcPct val="0"/>
        </a:spcAft>
        <a:buChar char="»"/>
        <a:defRPr sz="2000">
          <a:solidFill>
            <a:schemeClr val="tx1"/>
          </a:solidFill>
          <a:latin typeface="Helvetica" charset="0"/>
          <a:ea typeface="+mn-ea"/>
          <a:cs typeface="+mn-cs"/>
        </a:defRPr>
      </a:lvl7pPr>
      <a:lvl8pPr marL="3713163" indent="-228600" algn="l" rtl="0" eaLnBrk="1" fontAlgn="base" hangingPunct="1">
        <a:spcBef>
          <a:spcPct val="20000"/>
        </a:spcBef>
        <a:spcAft>
          <a:spcPct val="0"/>
        </a:spcAft>
        <a:buChar char="»"/>
        <a:defRPr sz="2000">
          <a:solidFill>
            <a:schemeClr val="tx1"/>
          </a:solidFill>
          <a:latin typeface="Helvetica" charset="0"/>
          <a:ea typeface="+mn-ea"/>
          <a:cs typeface="+mn-cs"/>
        </a:defRPr>
      </a:lvl8pPr>
      <a:lvl9pPr marL="4170363" indent="-228600" algn="l" rtl="0" eaLnBrk="1" fontAlgn="base" hangingPunct="1">
        <a:spcBef>
          <a:spcPct val="20000"/>
        </a:spcBef>
        <a:spcAft>
          <a:spcPct val="0"/>
        </a:spcAft>
        <a:buChar char="»"/>
        <a:defRPr sz="2000">
          <a:solidFill>
            <a:schemeClr val="tx1"/>
          </a:solidFill>
          <a:latin typeface="Helvetica" charset="0"/>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23850" y="3333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a:lvl1pPr>
          </a:lstStyle>
          <a:p>
            <a:r>
              <a:rPr lang="en-AU" altLang="en-US"/>
              <a:t>28th February 2011</a:t>
            </a: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a:lvl1pPr>
          </a:lstStyle>
          <a:p>
            <a:r>
              <a:rPr lang="en-AU" altLang="en-US"/>
              <a:t>Presentation title</a:t>
            </a:r>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a:lvl1pPr>
          </a:lstStyle>
          <a:p>
            <a:fld id="{7084978D-702F-4621-AAA8-39529F6A93AA}" type="slidenum">
              <a:rPr lang="en-AU" altLang="en-US"/>
              <a:pPr/>
              <a:t>‹#›</a:t>
            </a:fld>
            <a:endParaRPr lang="en-AU" altLang="en-US"/>
          </a:p>
        </p:txBody>
      </p:sp>
    </p:spTree>
  </p:cSld>
  <p:clrMap bg1="lt1" tx1="dk1" bg2="lt2" tx2="dk2" accent1="accent1" accent2="accent2" accent3="accent3" accent4="accent4" accent5="accent5" accent6="accent6" hlink="hlink" folHlink="folHlink"/>
  <p:sldLayoutIdLst>
    <p:sldLayoutId id="2147483766"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3207" name="Rectangle 23"/>
          <p:cNvSpPr>
            <a:spLocks noChangeArrowheads="1"/>
          </p:cNvSpPr>
          <p:nvPr/>
        </p:nvSpPr>
        <p:spPr bwMode="auto">
          <a:xfrm>
            <a:off x="395288" y="692150"/>
            <a:ext cx="8389937" cy="5653088"/>
          </a:xfrm>
          <a:prstGeom prst="rect">
            <a:avLst/>
          </a:prstGeom>
          <a:solidFill>
            <a:schemeClr val="accent2"/>
          </a:solidFill>
          <a:ln w="9525">
            <a:noFill/>
            <a:miter lim="800000"/>
            <a:headEnd/>
            <a:tailEnd/>
          </a:ln>
          <a:effectLst/>
        </p:spPr>
        <p:txBody>
          <a:bodyPr wrap="none" anchor="ctr">
            <a:spAutoFit/>
          </a:bodyP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50000"/>
              </a:spcBef>
              <a:spcAft>
                <a:spcPct val="0"/>
              </a:spcAft>
              <a:defRPr sz="1400">
                <a:solidFill>
                  <a:schemeClr val="tx1"/>
                </a:solidFill>
                <a:latin typeface="Arial" charset="0"/>
                <a:cs typeface="Arial" charset="0"/>
              </a:defRPr>
            </a:lvl6pPr>
            <a:lvl7pPr marL="914400" eaLnBrk="0" fontAlgn="base" hangingPunct="0">
              <a:spcBef>
                <a:spcPct val="50000"/>
              </a:spcBef>
              <a:spcAft>
                <a:spcPct val="0"/>
              </a:spcAft>
              <a:defRPr sz="1400">
                <a:solidFill>
                  <a:schemeClr val="tx1"/>
                </a:solidFill>
                <a:latin typeface="Arial" charset="0"/>
                <a:cs typeface="Arial" charset="0"/>
              </a:defRPr>
            </a:lvl7pPr>
            <a:lvl8pPr marL="1371600" eaLnBrk="0" fontAlgn="base" hangingPunct="0">
              <a:spcBef>
                <a:spcPct val="50000"/>
              </a:spcBef>
              <a:spcAft>
                <a:spcPct val="0"/>
              </a:spcAft>
              <a:defRPr sz="1400">
                <a:solidFill>
                  <a:schemeClr val="tx1"/>
                </a:solidFill>
                <a:latin typeface="Arial" charset="0"/>
                <a:cs typeface="Arial" charset="0"/>
              </a:defRPr>
            </a:lvl8pPr>
            <a:lvl9pPr marL="1828800" eaLnBrk="0" fontAlgn="base" hangingPunct="0">
              <a:spcBef>
                <a:spcPct val="50000"/>
              </a:spcBef>
              <a:spcAft>
                <a:spcPct val="0"/>
              </a:spcAft>
              <a:defRPr sz="1400">
                <a:solidFill>
                  <a:schemeClr val="tx1"/>
                </a:solidFill>
                <a:latin typeface="Arial" charset="0"/>
                <a:cs typeface="Arial" charset="0"/>
              </a:defRPr>
            </a:lvl9pPr>
          </a:lstStyle>
          <a:p>
            <a:pPr eaLnBrk="1" hangingPunct="1"/>
            <a:endParaRPr lang="en-US" altLang="en-US"/>
          </a:p>
        </p:txBody>
      </p:sp>
      <p:sp>
        <p:nvSpPr>
          <p:cNvPr id="25603" name="Rectangle 2"/>
          <p:cNvSpPr>
            <a:spLocks noGrp="1" noChangeArrowheads="1"/>
          </p:cNvSpPr>
          <p:nvPr>
            <p:ph type="title"/>
          </p:nvPr>
        </p:nvSpPr>
        <p:spPr bwMode="auto">
          <a:xfrm>
            <a:off x="684213" y="1592263"/>
            <a:ext cx="7956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title style</a:t>
            </a:r>
          </a:p>
        </p:txBody>
      </p:sp>
      <p:grpSp>
        <p:nvGrpSpPr>
          <p:cNvPr id="25604" name="Group 7"/>
          <p:cNvGrpSpPr>
            <a:grpSpLocks/>
          </p:cNvGrpSpPr>
          <p:nvPr/>
        </p:nvGrpSpPr>
        <p:grpSpPr bwMode="auto">
          <a:xfrm>
            <a:off x="395288" y="368300"/>
            <a:ext cx="8389937" cy="417513"/>
            <a:chOff x="249" y="232"/>
            <a:chExt cx="5285" cy="263"/>
          </a:xfrm>
        </p:grpSpPr>
        <p:sp>
          <p:nvSpPr>
            <p:cNvPr id="93192" name="Rectangle 8"/>
            <p:cNvSpPr>
              <a:spLocks noChangeArrowheads="1"/>
            </p:cNvSpPr>
            <p:nvPr/>
          </p:nvSpPr>
          <p:spPr bwMode="auto">
            <a:xfrm>
              <a:off x="249" y="232"/>
              <a:ext cx="5285" cy="205"/>
            </a:xfrm>
            <a:prstGeom prst="rect">
              <a:avLst/>
            </a:prstGeom>
            <a:solidFill>
              <a:schemeClr val="accent1"/>
            </a:solidFill>
            <a:ln w="9525">
              <a:noFill/>
              <a:miter lim="800000"/>
              <a:headEnd/>
              <a:tailEnd/>
            </a:ln>
            <a:effectLst/>
          </p:spPr>
          <p:txBody>
            <a:bodyPr wrap="none" anchor="ct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50000"/>
                </a:spcBef>
                <a:spcAft>
                  <a:spcPct val="0"/>
                </a:spcAft>
                <a:defRPr sz="1400">
                  <a:solidFill>
                    <a:schemeClr val="tx1"/>
                  </a:solidFill>
                  <a:latin typeface="Arial" charset="0"/>
                  <a:cs typeface="Arial" charset="0"/>
                </a:defRPr>
              </a:lvl6pPr>
              <a:lvl7pPr marL="914400" eaLnBrk="0" fontAlgn="base" hangingPunct="0">
                <a:spcBef>
                  <a:spcPct val="50000"/>
                </a:spcBef>
                <a:spcAft>
                  <a:spcPct val="0"/>
                </a:spcAft>
                <a:defRPr sz="1400">
                  <a:solidFill>
                    <a:schemeClr val="tx1"/>
                  </a:solidFill>
                  <a:latin typeface="Arial" charset="0"/>
                  <a:cs typeface="Arial" charset="0"/>
                </a:defRPr>
              </a:lvl7pPr>
              <a:lvl8pPr marL="1371600" eaLnBrk="0" fontAlgn="base" hangingPunct="0">
                <a:spcBef>
                  <a:spcPct val="50000"/>
                </a:spcBef>
                <a:spcAft>
                  <a:spcPct val="0"/>
                </a:spcAft>
                <a:defRPr sz="1400">
                  <a:solidFill>
                    <a:schemeClr val="tx1"/>
                  </a:solidFill>
                  <a:latin typeface="Arial" charset="0"/>
                  <a:cs typeface="Arial" charset="0"/>
                </a:defRPr>
              </a:lvl8pPr>
              <a:lvl9pPr marL="1828800" eaLnBrk="0" fontAlgn="base" hangingPunct="0">
                <a:spcBef>
                  <a:spcPct val="50000"/>
                </a:spcBef>
                <a:spcAft>
                  <a:spcPct val="0"/>
                </a:spcAft>
                <a:defRPr sz="1400">
                  <a:solidFill>
                    <a:schemeClr val="tx1"/>
                  </a:solidFill>
                  <a:latin typeface="Arial" charset="0"/>
                  <a:cs typeface="Arial" charset="0"/>
                </a:defRPr>
              </a:lvl9pPr>
            </a:lstStyle>
            <a:p>
              <a:pPr eaLnBrk="1" hangingPunct="1"/>
              <a:endParaRPr lang="en-US" altLang="en-US"/>
            </a:p>
          </p:txBody>
        </p:sp>
        <p:sp>
          <p:nvSpPr>
            <p:cNvPr id="93193" name="Rectangle 9"/>
            <p:cNvSpPr>
              <a:spLocks noChangeArrowheads="1"/>
            </p:cNvSpPr>
            <p:nvPr userDrawn="1"/>
          </p:nvSpPr>
          <p:spPr bwMode="auto">
            <a:xfrm rot="2700000">
              <a:off x="409" y="314"/>
              <a:ext cx="182" cy="181"/>
            </a:xfrm>
            <a:prstGeom prst="rect">
              <a:avLst/>
            </a:prstGeom>
            <a:solidFill>
              <a:schemeClr val="accent1"/>
            </a:solidFill>
            <a:ln w="9525">
              <a:noFill/>
              <a:miter lim="800000"/>
              <a:headEnd/>
              <a:tailEnd/>
            </a:ln>
            <a:effectLst/>
          </p:spPr>
          <p:txBody>
            <a:bodyPr anchor="ctr">
              <a:spAutoFit/>
            </a:bodyP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50000"/>
                </a:spcBef>
                <a:spcAft>
                  <a:spcPct val="0"/>
                </a:spcAft>
                <a:defRPr sz="1400">
                  <a:solidFill>
                    <a:schemeClr val="tx1"/>
                  </a:solidFill>
                  <a:latin typeface="Arial" charset="0"/>
                  <a:cs typeface="Arial" charset="0"/>
                </a:defRPr>
              </a:lvl6pPr>
              <a:lvl7pPr marL="914400" eaLnBrk="0" fontAlgn="base" hangingPunct="0">
                <a:spcBef>
                  <a:spcPct val="50000"/>
                </a:spcBef>
                <a:spcAft>
                  <a:spcPct val="0"/>
                </a:spcAft>
                <a:defRPr sz="1400">
                  <a:solidFill>
                    <a:schemeClr val="tx1"/>
                  </a:solidFill>
                  <a:latin typeface="Arial" charset="0"/>
                  <a:cs typeface="Arial" charset="0"/>
                </a:defRPr>
              </a:lvl7pPr>
              <a:lvl8pPr marL="1371600" eaLnBrk="0" fontAlgn="base" hangingPunct="0">
                <a:spcBef>
                  <a:spcPct val="50000"/>
                </a:spcBef>
                <a:spcAft>
                  <a:spcPct val="0"/>
                </a:spcAft>
                <a:defRPr sz="1400">
                  <a:solidFill>
                    <a:schemeClr val="tx1"/>
                  </a:solidFill>
                  <a:latin typeface="Arial" charset="0"/>
                  <a:cs typeface="Arial" charset="0"/>
                </a:defRPr>
              </a:lvl8pPr>
              <a:lvl9pPr marL="1828800" eaLnBrk="0" fontAlgn="base" hangingPunct="0">
                <a:spcBef>
                  <a:spcPct val="50000"/>
                </a:spcBef>
                <a:spcAft>
                  <a:spcPct val="0"/>
                </a:spcAft>
                <a:defRPr sz="1400">
                  <a:solidFill>
                    <a:schemeClr val="tx1"/>
                  </a:solidFill>
                  <a:latin typeface="Arial" charset="0"/>
                  <a:cs typeface="Arial" charset="0"/>
                </a:defRPr>
              </a:lvl9pPr>
            </a:lstStyle>
            <a:p>
              <a:pPr eaLnBrk="1" hangingPunct="1"/>
              <a:endParaRPr lang="en-US" altLang="en-US"/>
            </a:p>
          </p:txBody>
        </p:sp>
      </p:grpSp>
      <p:sp>
        <p:nvSpPr>
          <p:cNvPr id="93201" name="Rectangle 17"/>
          <p:cNvSpPr>
            <a:spLocks noGrp="1" noChangeArrowheads="1"/>
          </p:cNvSpPr>
          <p:nvPr>
            <p:ph type="dt" sz="half" idx="2"/>
          </p:nvPr>
        </p:nvSpPr>
        <p:spPr bwMode="auto">
          <a:xfrm>
            <a:off x="7345363" y="6542088"/>
            <a:ext cx="1196975" cy="1444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spcBef>
                <a:spcPct val="0"/>
              </a:spcBef>
              <a:defRPr sz="900"/>
            </a:lvl1pPr>
          </a:lstStyle>
          <a:p>
            <a:r>
              <a:rPr lang="en-AU" altLang="en-US"/>
              <a:t>28th February 2011</a:t>
            </a:r>
          </a:p>
        </p:txBody>
      </p:sp>
      <p:sp>
        <p:nvSpPr>
          <p:cNvPr id="93202" name="Rectangle 18"/>
          <p:cNvSpPr>
            <a:spLocks noGrp="1" noChangeArrowheads="1"/>
          </p:cNvSpPr>
          <p:nvPr>
            <p:ph type="ftr" sz="quarter" idx="3"/>
          </p:nvPr>
        </p:nvSpPr>
        <p:spPr bwMode="auto">
          <a:xfrm>
            <a:off x="2700338" y="6542088"/>
            <a:ext cx="4537075" cy="1444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r">
              <a:spcBef>
                <a:spcPct val="0"/>
              </a:spcBef>
              <a:defRPr sz="900" b="1"/>
            </a:lvl1pPr>
          </a:lstStyle>
          <a:p>
            <a:r>
              <a:rPr lang="en-AU" altLang="en-US"/>
              <a:t>Presentation title</a:t>
            </a:r>
          </a:p>
        </p:txBody>
      </p:sp>
      <p:sp>
        <p:nvSpPr>
          <p:cNvPr id="93203" name="Rectangle 19"/>
          <p:cNvSpPr>
            <a:spLocks noGrp="1" noChangeArrowheads="1"/>
          </p:cNvSpPr>
          <p:nvPr>
            <p:ph type="sldNum" sz="quarter" idx="4"/>
          </p:nvPr>
        </p:nvSpPr>
        <p:spPr bwMode="auto">
          <a:xfrm>
            <a:off x="8675688" y="6542088"/>
            <a:ext cx="144462" cy="1222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spcBef>
                <a:spcPct val="0"/>
              </a:spcBef>
              <a:defRPr sz="900" b="1">
                <a:solidFill>
                  <a:schemeClr val="tx2"/>
                </a:solidFill>
              </a:defRPr>
            </a:lvl1pPr>
          </a:lstStyle>
          <a:p>
            <a:fld id="{8DA797DE-0167-4A37-A144-E2A29CEA11F2}" type="slidenum">
              <a:rPr lang="en-AU" altLang="en-US"/>
              <a:pPr/>
              <a:t>‹#›</a:t>
            </a:fld>
            <a:endParaRPr lang="en-AU" altLang="en-US"/>
          </a:p>
        </p:txBody>
      </p:sp>
      <p:sp>
        <p:nvSpPr>
          <p:cNvPr id="93205" name="Line 21"/>
          <p:cNvSpPr>
            <a:spLocks noChangeShapeType="1"/>
          </p:cNvSpPr>
          <p:nvPr/>
        </p:nvSpPr>
        <p:spPr bwMode="auto">
          <a:xfrm>
            <a:off x="8624888" y="6546850"/>
            <a:ext cx="0" cy="107950"/>
          </a:xfrm>
          <a:prstGeom prst="line">
            <a:avLst/>
          </a:prstGeom>
          <a:noFill/>
          <a:ln w="9525">
            <a:solidFill>
              <a:schemeClr val="tx1"/>
            </a:solidFill>
            <a:round/>
            <a:headEnd/>
            <a:tailEnd/>
          </a:ln>
          <a:effectLst/>
        </p:spPr>
        <p:txBody>
          <a:bodyPr wrap="none" anchor="ctr"/>
          <a:lstStyle/>
          <a:p>
            <a:pPr>
              <a:defRPr/>
            </a:pPr>
            <a:endParaRPr lang="en-US"/>
          </a:p>
        </p:txBody>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5472" t="29398" r="5849" b="16817"/>
          <a:stretch/>
        </p:blipFill>
        <p:spPr>
          <a:xfrm>
            <a:off x="362769" y="6478170"/>
            <a:ext cx="1727230" cy="227848"/>
          </a:xfrm>
          <a:prstGeom prst="rect">
            <a:avLst/>
          </a:prstGeom>
        </p:spPr>
      </p:pic>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hdr="0"/>
  <p:txStyles>
    <p:titleStyle>
      <a:lvl1pPr algn="l" rtl="0" eaLnBrk="0" fontAlgn="base" hangingPunct="0">
        <a:spcBef>
          <a:spcPct val="0"/>
        </a:spcBef>
        <a:spcAft>
          <a:spcPct val="0"/>
        </a:spcAft>
        <a:defRPr sz="4800">
          <a:solidFill>
            <a:schemeClr val="bg1"/>
          </a:solidFill>
          <a:latin typeface="+mj-lt"/>
          <a:ea typeface="+mj-ea"/>
          <a:cs typeface="+mj-cs"/>
        </a:defRPr>
      </a:lvl1pPr>
      <a:lvl2pPr algn="l" rtl="0" eaLnBrk="0" fontAlgn="base" hangingPunct="0">
        <a:spcBef>
          <a:spcPct val="0"/>
        </a:spcBef>
        <a:spcAft>
          <a:spcPct val="0"/>
        </a:spcAft>
        <a:defRPr sz="4800">
          <a:solidFill>
            <a:schemeClr val="bg1"/>
          </a:solidFill>
          <a:latin typeface="Arial" charset="0"/>
          <a:ea typeface="Arial" charset="0"/>
          <a:cs typeface="Arial" charset="0"/>
        </a:defRPr>
      </a:lvl2pPr>
      <a:lvl3pPr algn="l" rtl="0" eaLnBrk="0" fontAlgn="base" hangingPunct="0">
        <a:spcBef>
          <a:spcPct val="0"/>
        </a:spcBef>
        <a:spcAft>
          <a:spcPct val="0"/>
        </a:spcAft>
        <a:defRPr sz="4800">
          <a:solidFill>
            <a:schemeClr val="bg1"/>
          </a:solidFill>
          <a:latin typeface="Arial" charset="0"/>
          <a:ea typeface="Arial" charset="0"/>
          <a:cs typeface="Arial" charset="0"/>
        </a:defRPr>
      </a:lvl3pPr>
      <a:lvl4pPr algn="l" rtl="0" eaLnBrk="0" fontAlgn="base" hangingPunct="0">
        <a:spcBef>
          <a:spcPct val="0"/>
        </a:spcBef>
        <a:spcAft>
          <a:spcPct val="0"/>
        </a:spcAft>
        <a:defRPr sz="4800">
          <a:solidFill>
            <a:schemeClr val="bg1"/>
          </a:solidFill>
          <a:latin typeface="Arial" charset="0"/>
          <a:ea typeface="Arial" charset="0"/>
          <a:cs typeface="Arial" charset="0"/>
        </a:defRPr>
      </a:lvl4pPr>
      <a:lvl5pPr algn="l" rtl="0" eaLnBrk="0" fontAlgn="base" hangingPunct="0">
        <a:spcBef>
          <a:spcPct val="0"/>
        </a:spcBef>
        <a:spcAft>
          <a:spcPct val="0"/>
        </a:spcAft>
        <a:defRPr sz="4800">
          <a:solidFill>
            <a:schemeClr val="bg1"/>
          </a:solidFill>
          <a:latin typeface="Arial" charset="0"/>
          <a:ea typeface="Arial" charset="0"/>
          <a:cs typeface="Arial" charset="0"/>
        </a:defRPr>
      </a:lvl5pPr>
      <a:lvl6pPr marL="457200" algn="l" rtl="0" fontAlgn="base">
        <a:spcBef>
          <a:spcPct val="0"/>
        </a:spcBef>
        <a:spcAft>
          <a:spcPct val="0"/>
        </a:spcAft>
        <a:defRPr sz="4800">
          <a:solidFill>
            <a:schemeClr val="bg1"/>
          </a:solidFill>
          <a:latin typeface="Arial" charset="0"/>
          <a:ea typeface="Arial" charset="0"/>
          <a:cs typeface="Arial" charset="0"/>
        </a:defRPr>
      </a:lvl6pPr>
      <a:lvl7pPr marL="914400" algn="l" rtl="0" fontAlgn="base">
        <a:spcBef>
          <a:spcPct val="0"/>
        </a:spcBef>
        <a:spcAft>
          <a:spcPct val="0"/>
        </a:spcAft>
        <a:defRPr sz="4800">
          <a:solidFill>
            <a:schemeClr val="bg1"/>
          </a:solidFill>
          <a:latin typeface="Arial" charset="0"/>
          <a:ea typeface="Arial" charset="0"/>
          <a:cs typeface="Arial" charset="0"/>
        </a:defRPr>
      </a:lvl7pPr>
      <a:lvl8pPr marL="1371600" algn="l" rtl="0" fontAlgn="base">
        <a:spcBef>
          <a:spcPct val="0"/>
        </a:spcBef>
        <a:spcAft>
          <a:spcPct val="0"/>
        </a:spcAft>
        <a:defRPr sz="4800">
          <a:solidFill>
            <a:schemeClr val="bg1"/>
          </a:solidFill>
          <a:latin typeface="Arial" charset="0"/>
          <a:ea typeface="Arial" charset="0"/>
          <a:cs typeface="Arial" charset="0"/>
        </a:defRPr>
      </a:lvl8pPr>
      <a:lvl9pPr marL="1828800" algn="l" rtl="0" fontAlgn="base">
        <a:spcBef>
          <a:spcPct val="0"/>
        </a:spcBef>
        <a:spcAft>
          <a:spcPct val="0"/>
        </a:spcAft>
        <a:defRPr sz="4800">
          <a:solidFill>
            <a:schemeClr val="bg1"/>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05484" name="Rectangle 12"/>
          <p:cNvSpPr>
            <a:spLocks noChangeArrowheads="1"/>
          </p:cNvSpPr>
          <p:nvPr/>
        </p:nvSpPr>
        <p:spPr bwMode="auto">
          <a:xfrm>
            <a:off x="0" y="0"/>
            <a:ext cx="9144000" cy="6345238"/>
          </a:xfrm>
          <a:prstGeom prst="rect">
            <a:avLst/>
          </a:prstGeom>
          <a:solidFill>
            <a:schemeClr val="accent1"/>
          </a:solidFill>
          <a:ln w="9525">
            <a:noFill/>
            <a:miter lim="800000"/>
            <a:headEnd/>
            <a:tailEnd/>
          </a:ln>
          <a:effectLst/>
        </p:spPr>
        <p:txBody>
          <a:bodyPr wrap="none" anchor="ctr">
            <a:spAutoFit/>
          </a:bodyP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50000"/>
              </a:spcBef>
              <a:spcAft>
                <a:spcPct val="0"/>
              </a:spcAft>
              <a:defRPr sz="1400">
                <a:solidFill>
                  <a:schemeClr val="tx1"/>
                </a:solidFill>
                <a:latin typeface="Arial" charset="0"/>
                <a:cs typeface="Arial" charset="0"/>
              </a:defRPr>
            </a:lvl6pPr>
            <a:lvl7pPr marL="914400" eaLnBrk="0" fontAlgn="base" hangingPunct="0">
              <a:spcBef>
                <a:spcPct val="50000"/>
              </a:spcBef>
              <a:spcAft>
                <a:spcPct val="0"/>
              </a:spcAft>
              <a:defRPr sz="1400">
                <a:solidFill>
                  <a:schemeClr val="tx1"/>
                </a:solidFill>
                <a:latin typeface="Arial" charset="0"/>
                <a:cs typeface="Arial" charset="0"/>
              </a:defRPr>
            </a:lvl7pPr>
            <a:lvl8pPr marL="1371600" eaLnBrk="0" fontAlgn="base" hangingPunct="0">
              <a:spcBef>
                <a:spcPct val="50000"/>
              </a:spcBef>
              <a:spcAft>
                <a:spcPct val="0"/>
              </a:spcAft>
              <a:defRPr sz="1400">
                <a:solidFill>
                  <a:schemeClr val="tx1"/>
                </a:solidFill>
                <a:latin typeface="Arial" charset="0"/>
                <a:cs typeface="Arial" charset="0"/>
              </a:defRPr>
            </a:lvl8pPr>
            <a:lvl9pPr marL="1828800" eaLnBrk="0" fontAlgn="base" hangingPunct="0">
              <a:spcBef>
                <a:spcPct val="50000"/>
              </a:spcBef>
              <a:spcAft>
                <a:spcPct val="0"/>
              </a:spcAft>
              <a:defRPr sz="1400">
                <a:solidFill>
                  <a:schemeClr val="tx1"/>
                </a:solidFill>
                <a:latin typeface="Arial" charset="0"/>
                <a:cs typeface="Arial" charset="0"/>
              </a:defRPr>
            </a:lvl9pPr>
          </a:lstStyle>
          <a:p>
            <a:pPr eaLnBrk="1" hangingPunct="1"/>
            <a:endParaRPr lang="en-US" altLang="en-US"/>
          </a:p>
        </p:txBody>
      </p:sp>
      <p:sp>
        <p:nvSpPr>
          <p:cNvPr id="37891" name="Rectangle 2"/>
          <p:cNvSpPr>
            <a:spLocks noGrp="1" noChangeArrowheads="1"/>
          </p:cNvSpPr>
          <p:nvPr>
            <p:ph type="title"/>
          </p:nvPr>
        </p:nvSpPr>
        <p:spPr bwMode="auto">
          <a:xfrm>
            <a:off x="684213" y="944563"/>
            <a:ext cx="8101012"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p>
            <a:pPr lvl="0"/>
            <a:r>
              <a:rPr lang="en-AU" altLang="en-US" smtClean="0"/>
              <a:t>Click to edit Master title style</a:t>
            </a:r>
          </a:p>
        </p:txBody>
      </p:sp>
      <p:sp>
        <p:nvSpPr>
          <p:cNvPr id="37892" name="Rectangle 3"/>
          <p:cNvSpPr>
            <a:spLocks noGrp="1" noChangeArrowheads="1"/>
          </p:cNvSpPr>
          <p:nvPr>
            <p:ph type="body" idx="1"/>
          </p:nvPr>
        </p:nvSpPr>
        <p:spPr bwMode="auto">
          <a:xfrm>
            <a:off x="395288" y="1663700"/>
            <a:ext cx="8389937"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2"/>
            <a:r>
              <a:rPr lang="en-AU" altLang="en-US" smtClean="0"/>
              <a:t>Fourth level</a:t>
            </a:r>
          </a:p>
          <a:p>
            <a:pPr lvl="3"/>
            <a:r>
              <a:rPr lang="en-AU" altLang="en-US" smtClean="0"/>
              <a:t>Fifth level</a:t>
            </a:r>
          </a:p>
        </p:txBody>
      </p:sp>
      <p:sp>
        <p:nvSpPr>
          <p:cNvPr id="105476" name="Rectangle 4"/>
          <p:cNvSpPr>
            <a:spLocks noGrp="1" noChangeArrowheads="1"/>
          </p:cNvSpPr>
          <p:nvPr>
            <p:ph type="dt" sz="half" idx="2"/>
          </p:nvPr>
        </p:nvSpPr>
        <p:spPr bwMode="auto">
          <a:xfrm>
            <a:off x="7345363" y="6542088"/>
            <a:ext cx="1196975" cy="1444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spcBef>
                <a:spcPct val="0"/>
              </a:spcBef>
              <a:defRPr sz="900"/>
            </a:lvl1pPr>
          </a:lstStyle>
          <a:p>
            <a:r>
              <a:rPr lang="en-AU" altLang="en-US"/>
              <a:t>28th February 2011</a:t>
            </a:r>
          </a:p>
        </p:txBody>
      </p:sp>
      <p:sp>
        <p:nvSpPr>
          <p:cNvPr id="105477" name="Rectangle 5"/>
          <p:cNvSpPr>
            <a:spLocks noGrp="1" noChangeArrowheads="1"/>
          </p:cNvSpPr>
          <p:nvPr>
            <p:ph type="ftr" sz="quarter" idx="3"/>
          </p:nvPr>
        </p:nvSpPr>
        <p:spPr bwMode="auto">
          <a:xfrm>
            <a:off x="2700338" y="6542088"/>
            <a:ext cx="4537075" cy="1444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r">
              <a:spcBef>
                <a:spcPct val="0"/>
              </a:spcBef>
              <a:defRPr sz="900" b="1"/>
            </a:lvl1pPr>
          </a:lstStyle>
          <a:p>
            <a:r>
              <a:rPr lang="en-AU" altLang="en-US"/>
              <a:t>Presentation title</a:t>
            </a:r>
          </a:p>
        </p:txBody>
      </p:sp>
      <p:sp>
        <p:nvSpPr>
          <p:cNvPr id="105478" name="Rectangle 6"/>
          <p:cNvSpPr>
            <a:spLocks noGrp="1" noChangeArrowheads="1"/>
          </p:cNvSpPr>
          <p:nvPr>
            <p:ph type="sldNum" sz="quarter" idx="4"/>
          </p:nvPr>
        </p:nvSpPr>
        <p:spPr bwMode="auto">
          <a:xfrm>
            <a:off x="8675688" y="6542088"/>
            <a:ext cx="144462" cy="1222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spcBef>
                <a:spcPct val="0"/>
              </a:spcBef>
              <a:defRPr sz="900" b="1">
                <a:solidFill>
                  <a:schemeClr val="tx2"/>
                </a:solidFill>
              </a:defRPr>
            </a:lvl1pPr>
          </a:lstStyle>
          <a:p>
            <a:fld id="{F4B49F61-0A41-4D22-9CCA-8666260D091C}" type="slidenum">
              <a:rPr lang="en-AU" altLang="en-US"/>
              <a:pPr/>
              <a:t>‹#›</a:t>
            </a:fld>
            <a:endParaRPr lang="en-AU" altLang="en-US"/>
          </a:p>
        </p:txBody>
      </p:sp>
      <p:sp>
        <p:nvSpPr>
          <p:cNvPr id="105480" name="Line 8"/>
          <p:cNvSpPr>
            <a:spLocks noChangeShapeType="1"/>
          </p:cNvSpPr>
          <p:nvPr/>
        </p:nvSpPr>
        <p:spPr bwMode="auto">
          <a:xfrm>
            <a:off x="8624888" y="6546850"/>
            <a:ext cx="0" cy="107950"/>
          </a:xfrm>
          <a:prstGeom prst="line">
            <a:avLst/>
          </a:prstGeom>
          <a:noFill/>
          <a:ln w="9525">
            <a:solidFill>
              <a:schemeClr val="tx1"/>
            </a:solidFill>
            <a:round/>
            <a:headEnd/>
            <a:tailEnd/>
          </a:ln>
          <a:effectLst/>
        </p:spPr>
        <p:txBody>
          <a:bodyPr wrap="none" anchor="ctr"/>
          <a:lstStyle/>
          <a:p>
            <a:pPr>
              <a:defRPr/>
            </a:pPr>
            <a:endParaRPr lang="en-US"/>
          </a:p>
        </p:txBody>
      </p:sp>
      <p:grpSp>
        <p:nvGrpSpPr>
          <p:cNvPr id="37898" name="Group 9"/>
          <p:cNvGrpSpPr>
            <a:grpSpLocks/>
          </p:cNvGrpSpPr>
          <p:nvPr/>
        </p:nvGrpSpPr>
        <p:grpSpPr bwMode="auto">
          <a:xfrm>
            <a:off x="395288" y="368300"/>
            <a:ext cx="8389937" cy="417513"/>
            <a:chOff x="249" y="232"/>
            <a:chExt cx="5285" cy="263"/>
          </a:xfrm>
        </p:grpSpPr>
        <p:sp>
          <p:nvSpPr>
            <p:cNvPr id="105482" name="Rectangle 10"/>
            <p:cNvSpPr>
              <a:spLocks noChangeArrowheads="1"/>
            </p:cNvSpPr>
            <p:nvPr/>
          </p:nvSpPr>
          <p:spPr bwMode="auto">
            <a:xfrm>
              <a:off x="249" y="232"/>
              <a:ext cx="5285" cy="205"/>
            </a:xfrm>
            <a:prstGeom prst="rect">
              <a:avLst/>
            </a:prstGeom>
            <a:solidFill>
              <a:schemeClr val="bg1"/>
            </a:solidFill>
            <a:ln w="9525">
              <a:noFill/>
              <a:miter lim="800000"/>
              <a:headEnd/>
              <a:tailEnd/>
            </a:ln>
            <a:effectLst/>
          </p:spPr>
          <p:txBody>
            <a:bodyPr wrap="none" anchor="ct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50000"/>
                </a:spcBef>
                <a:spcAft>
                  <a:spcPct val="0"/>
                </a:spcAft>
                <a:defRPr sz="1400">
                  <a:solidFill>
                    <a:schemeClr val="tx1"/>
                  </a:solidFill>
                  <a:latin typeface="Arial" charset="0"/>
                  <a:cs typeface="Arial" charset="0"/>
                </a:defRPr>
              </a:lvl6pPr>
              <a:lvl7pPr marL="914400" eaLnBrk="0" fontAlgn="base" hangingPunct="0">
                <a:spcBef>
                  <a:spcPct val="50000"/>
                </a:spcBef>
                <a:spcAft>
                  <a:spcPct val="0"/>
                </a:spcAft>
                <a:defRPr sz="1400">
                  <a:solidFill>
                    <a:schemeClr val="tx1"/>
                  </a:solidFill>
                  <a:latin typeface="Arial" charset="0"/>
                  <a:cs typeface="Arial" charset="0"/>
                </a:defRPr>
              </a:lvl7pPr>
              <a:lvl8pPr marL="1371600" eaLnBrk="0" fontAlgn="base" hangingPunct="0">
                <a:spcBef>
                  <a:spcPct val="50000"/>
                </a:spcBef>
                <a:spcAft>
                  <a:spcPct val="0"/>
                </a:spcAft>
                <a:defRPr sz="1400">
                  <a:solidFill>
                    <a:schemeClr val="tx1"/>
                  </a:solidFill>
                  <a:latin typeface="Arial" charset="0"/>
                  <a:cs typeface="Arial" charset="0"/>
                </a:defRPr>
              </a:lvl8pPr>
              <a:lvl9pPr marL="1828800" eaLnBrk="0" fontAlgn="base" hangingPunct="0">
                <a:spcBef>
                  <a:spcPct val="50000"/>
                </a:spcBef>
                <a:spcAft>
                  <a:spcPct val="0"/>
                </a:spcAft>
                <a:defRPr sz="1400">
                  <a:solidFill>
                    <a:schemeClr val="tx1"/>
                  </a:solidFill>
                  <a:latin typeface="Arial" charset="0"/>
                  <a:cs typeface="Arial" charset="0"/>
                </a:defRPr>
              </a:lvl9pPr>
            </a:lstStyle>
            <a:p>
              <a:pPr eaLnBrk="1" hangingPunct="1"/>
              <a:endParaRPr lang="en-US" altLang="en-US"/>
            </a:p>
          </p:txBody>
        </p:sp>
        <p:sp>
          <p:nvSpPr>
            <p:cNvPr id="105483" name="Rectangle 11"/>
            <p:cNvSpPr>
              <a:spLocks noChangeArrowheads="1"/>
            </p:cNvSpPr>
            <p:nvPr userDrawn="1"/>
          </p:nvSpPr>
          <p:spPr bwMode="auto">
            <a:xfrm rot="2700000">
              <a:off x="409" y="314"/>
              <a:ext cx="182" cy="181"/>
            </a:xfrm>
            <a:prstGeom prst="rect">
              <a:avLst/>
            </a:prstGeom>
            <a:solidFill>
              <a:schemeClr val="bg1"/>
            </a:solidFill>
            <a:ln w="9525">
              <a:noFill/>
              <a:miter lim="800000"/>
              <a:headEnd/>
              <a:tailEnd/>
            </a:ln>
            <a:effectLst/>
          </p:spPr>
          <p:txBody>
            <a:bodyPr anchor="ctr">
              <a:spAutoFit/>
            </a:bodyP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50000"/>
                </a:spcBef>
                <a:spcAft>
                  <a:spcPct val="0"/>
                </a:spcAft>
                <a:defRPr sz="1400">
                  <a:solidFill>
                    <a:schemeClr val="tx1"/>
                  </a:solidFill>
                  <a:latin typeface="Arial" charset="0"/>
                  <a:cs typeface="Arial" charset="0"/>
                </a:defRPr>
              </a:lvl6pPr>
              <a:lvl7pPr marL="914400" eaLnBrk="0" fontAlgn="base" hangingPunct="0">
                <a:spcBef>
                  <a:spcPct val="50000"/>
                </a:spcBef>
                <a:spcAft>
                  <a:spcPct val="0"/>
                </a:spcAft>
                <a:defRPr sz="1400">
                  <a:solidFill>
                    <a:schemeClr val="tx1"/>
                  </a:solidFill>
                  <a:latin typeface="Arial" charset="0"/>
                  <a:cs typeface="Arial" charset="0"/>
                </a:defRPr>
              </a:lvl7pPr>
              <a:lvl8pPr marL="1371600" eaLnBrk="0" fontAlgn="base" hangingPunct="0">
                <a:spcBef>
                  <a:spcPct val="50000"/>
                </a:spcBef>
                <a:spcAft>
                  <a:spcPct val="0"/>
                </a:spcAft>
                <a:defRPr sz="1400">
                  <a:solidFill>
                    <a:schemeClr val="tx1"/>
                  </a:solidFill>
                  <a:latin typeface="Arial" charset="0"/>
                  <a:cs typeface="Arial" charset="0"/>
                </a:defRPr>
              </a:lvl8pPr>
              <a:lvl9pPr marL="1828800" eaLnBrk="0" fontAlgn="base" hangingPunct="0">
                <a:spcBef>
                  <a:spcPct val="50000"/>
                </a:spcBef>
                <a:spcAft>
                  <a:spcPct val="0"/>
                </a:spcAft>
                <a:defRPr sz="1400">
                  <a:solidFill>
                    <a:schemeClr val="tx1"/>
                  </a:solidFill>
                  <a:latin typeface="Arial" charset="0"/>
                  <a:cs typeface="Arial" charset="0"/>
                </a:defRPr>
              </a:lvl9pPr>
            </a:lstStyle>
            <a:p>
              <a:pPr eaLnBrk="1" hangingPunct="1"/>
              <a:endParaRPr lang="en-US" altLang="en-US"/>
            </a:p>
          </p:txBody>
        </p:sp>
      </p:grpSp>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l="5472" t="29398" r="5849" b="16817"/>
          <a:stretch/>
        </p:blipFill>
        <p:spPr>
          <a:xfrm>
            <a:off x="389534" y="6477409"/>
            <a:ext cx="1727230" cy="227848"/>
          </a:xfrm>
          <a:prstGeom prst="rect">
            <a:avLst/>
          </a:prstGeom>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ea typeface="Arial" charset="0"/>
          <a:cs typeface="Arial" charset="0"/>
        </a:defRPr>
      </a:lvl2pPr>
      <a:lvl3pPr algn="l" rtl="0" eaLnBrk="0" fontAlgn="base" hangingPunct="0">
        <a:spcBef>
          <a:spcPct val="0"/>
        </a:spcBef>
        <a:spcAft>
          <a:spcPct val="0"/>
        </a:spcAft>
        <a:defRPr sz="3200" b="1">
          <a:solidFill>
            <a:schemeClr val="bg1"/>
          </a:solidFill>
          <a:latin typeface="Arial" charset="0"/>
          <a:ea typeface="Arial" charset="0"/>
          <a:cs typeface="Arial" charset="0"/>
        </a:defRPr>
      </a:lvl3pPr>
      <a:lvl4pPr algn="l" rtl="0" eaLnBrk="0" fontAlgn="base" hangingPunct="0">
        <a:spcBef>
          <a:spcPct val="0"/>
        </a:spcBef>
        <a:spcAft>
          <a:spcPct val="0"/>
        </a:spcAft>
        <a:defRPr sz="3200" b="1">
          <a:solidFill>
            <a:schemeClr val="bg1"/>
          </a:solidFill>
          <a:latin typeface="Arial" charset="0"/>
          <a:ea typeface="Arial" charset="0"/>
          <a:cs typeface="Arial" charset="0"/>
        </a:defRPr>
      </a:lvl4pPr>
      <a:lvl5pPr algn="l" rtl="0" eaLnBrk="0" fontAlgn="base" hangingPunct="0">
        <a:spcBef>
          <a:spcPct val="0"/>
        </a:spcBef>
        <a:spcAft>
          <a:spcPct val="0"/>
        </a:spcAft>
        <a:defRPr sz="3200" b="1">
          <a:solidFill>
            <a:schemeClr val="bg1"/>
          </a:solidFill>
          <a:latin typeface="Arial" charset="0"/>
          <a:ea typeface="Arial" charset="0"/>
          <a:cs typeface="Arial" charset="0"/>
        </a:defRPr>
      </a:lvl5pPr>
      <a:lvl6pPr marL="457200" algn="l" rtl="0" fontAlgn="base">
        <a:spcBef>
          <a:spcPct val="0"/>
        </a:spcBef>
        <a:spcAft>
          <a:spcPct val="0"/>
        </a:spcAft>
        <a:defRPr sz="3200" b="1">
          <a:solidFill>
            <a:schemeClr val="bg1"/>
          </a:solidFill>
          <a:latin typeface="Arial" charset="0"/>
          <a:ea typeface="Arial" charset="0"/>
          <a:cs typeface="Arial" charset="0"/>
        </a:defRPr>
      </a:lvl6pPr>
      <a:lvl7pPr marL="914400" algn="l" rtl="0" fontAlgn="base">
        <a:spcBef>
          <a:spcPct val="0"/>
        </a:spcBef>
        <a:spcAft>
          <a:spcPct val="0"/>
        </a:spcAft>
        <a:defRPr sz="3200" b="1">
          <a:solidFill>
            <a:schemeClr val="bg1"/>
          </a:solidFill>
          <a:latin typeface="Arial" charset="0"/>
          <a:ea typeface="Arial" charset="0"/>
          <a:cs typeface="Arial" charset="0"/>
        </a:defRPr>
      </a:lvl7pPr>
      <a:lvl8pPr marL="1371600" algn="l" rtl="0" fontAlgn="base">
        <a:spcBef>
          <a:spcPct val="0"/>
        </a:spcBef>
        <a:spcAft>
          <a:spcPct val="0"/>
        </a:spcAft>
        <a:defRPr sz="3200" b="1">
          <a:solidFill>
            <a:schemeClr val="bg1"/>
          </a:solidFill>
          <a:latin typeface="Arial" charset="0"/>
          <a:ea typeface="Arial" charset="0"/>
          <a:cs typeface="Arial" charset="0"/>
        </a:defRPr>
      </a:lvl8pPr>
      <a:lvl9pPr marL="1828800" algn="l" rtl="0" fontAlgn="base">
        <a:spcBef>
          <a:spcPct val="0"/>
        </a:spcBef>
        <a:spcAft>
          <a:spcPct val="0"/>
        </a:spcAft>
        <a:defRPr sz="3200" b="1">
          <a:solidFill>
            <a:schemeClr val="bg1"/>
          </a:solidFill>
          <a:latin typeface="Arial" charset="0"/>
          <a:ea typeface="Arial" charset="0"/>
          <a:cs typeface="Arial" charset="0"/>
        </a:defRPr>
      </a:lvl9pPr>
    </p:titleStyle>
    <p:bodyStyle>
      <a:lvl1pPr marL="265113" indent="-265113" algn="l" rtl="0" eaLnBrk="0" fontAlgn="base" hangingPunct="0">
        <a:spcBef>
          <a:spcPct val="0"/>
        </a:spcBef>
        <a:spcAft>
          <a:spcPts val="1200"/>
        </a:spcAft>
        <a:buFont typeface="Wingdings" charset="2"/>
        <a:buChar char="§"/>
        <a:defRPr sz="2000">
          <a:solidFill>
            <a:schemeClr val="bg1"/>
          </a:solidFill>
          <a:latin typeface="+mn-lt"/>
          <a:ea typeface="+mn-ea"/>
          <a:cs typeface="+mn-cs"/>
        </a:defRPr>
      </a:lvl1pPr>
      <a:lvl2pPr marL="901700" indent="-309563" algn="l" rtl="0" eaLnBrk="0" fontAlgn="base" hangingPunct="0">
        <a:lnSpc>
          <a:spcPts val="2400"/>
        </a:lnSpc>
        <a:spcBef>
          <a:spcPct val="0"/>
        </a:spcBef>
        <a:spcAft>
          <a:spcPts val="1200"/>
        </a:spcAft>
        <a:buChar char="–"/>
        <a:defRPr sz="2000">
          <a:solidFill>
            <a:schemeClr val="bg1"/>
          </a:solidFill>
          <a:latin typeface="+mn-lt"/>
          <a:ea typeface="+mn-ea"/>
          <a:cs typeface="+mn-cs"/>
        </a:defRPr>
      </a:lvl2pPr>
      <a:lvl3pPr marL="1436688" indent="-331788" algn="l" rtl="0" eaLnBrk="0" fontAlgn="base" hangingPunct="0">
        <a:spcBef>
          <a:spcPct val="20000"/>
        </a:spcBef>
        <a:spcAft>
          <a:spcPct val="0"/>
        </a:spcAft>
        <a:buChar char="•"/>
        <a:defRPr sz="2000">
          <a:solidFill>
            <a:schemeClr val="bg1"/>
          </a:solidFill>
          <a:latin typeface="+mn-lt"/>
          <a:ea typeface="+mn-ea"/>
          <a:cs typeface="+mn-cs"/>
        </a:defRPr>
      </a:lvl3pPr>
      <a:lvl4pPr marL="1933575" indent="-228600" algn="l" rtl="0" eaLnBrk="0" fontAlgn="base" hangingPunct="0">
        <a:spcBef>
          <a:spcPct val="20000"/>
        </a:spcBef>
        <a:spcAft>
          <a:spcPct val="0"/>
        </a:spcAft>
        <a:buChar char="–"/>
        <a:defRPr sz="2000">
          <a:solidFill>
            <a:schemeClr val="bg1"/>
          </a:solidFill>
          <a:latin typeface="+mn-lt"/>
          <a:ea typeface="+mn-ea"/>
          <a:cs typeface="+mn-cs"/>
        </a:defRPr>
      </a:lvl4pPr>
      <a:lvl5pPr marL="2341563" indent="-228600" algn="l" rtl="0" eaLnBrk="0" fontAlgn="base" hangingPunct="0">
        <a:spcBef>
          <a:spcPct val="20000"/>
        </a:spcBef>
        <a:spcAft>
          <a:spcPct val="0"/>
        </a:spcAft>
        <a:buChar char="»"/>
        <a:defRPr sz="2000">
          <a:solidFill>
            <a:schemeClr val="tx1"/>
          </a:solidFill>
          <a:latin typeface="Helvetica" charset="0"/>
          <a:ea typeface="+mn-ea"/>
          <a:cs typeface="+mn-cs"/>
        </a:defRPr>
      </a:lvl5pPr>
      <a:lvl6pPr marL="2798763" indent="-228600" algn="l" rtl="0" fontAlgn="base">
        <a:spcBef>
          <a:spcPct val="20000"/>
        </a:spcBef>
        <a:spcAft>
          <a:spcPct val="0"/>
        </a:spcAft>
        <a:buChar char="»"/>
        <a:defRPr sz="2000">
          <a:solidFill>
            <a:schemeClr val="tx1"/>
          </a:solidFill>
          <a:latin typeface="Helvetica" charset="0"/>
          <a:ea typeface="+mn-ea"/>
          <a:cs typeface="+mn-cs"/>
        </a:defRPr>
      </a:lvl6pPr>
      <a:lvl7pPr marL="3255963" indent="-228600" algn="l" rtl="0" fontAlgn="base">
        <a:spcBef>
          <a:spcPct val="20000"/>
        </a:spcBef>
        <a:spcAft>
          <a:spcPct val="0"/>
        </a:spcAft>
        <a:buChar char="»"/>
        <a:defRPr sz="2000">
          <a:solidFill>
            <a:schemeClr val="tx1"/>
          </a:solidFill>
          <a:latin typeface="Helvetica" charset="0"/>
          <a:ea typeface="+mn-ea"/>
          <a:cs typeface="+mn-cs"/>
        </a:defRPr>
      </a:lvl7pPr>
      <a:lvl8pPr marL="3713163" indent="-228600" algn="l" rtl="0" fontAlgn="base">
        <a:spcBef>
          <a:spcPct val="20000"/>
        </a:spcBef>
        <a:spcAft>
          <a:spcPct val="0"/>
        </a:spcAft>
        <a:buChar char="»"/>
        <a:defRPr sz="2000">
          <a:solidFill>
            <a:schemeClr val="tx1"/>
          </a:solidFill>
          <a:latin typeface="Helvetica" charset="0"/>
          <a:ea typeface="+mn-ea"/>
          <a:cs typeface="+mn-cs"/>
        </a:defRPr>
      </a:lvl8pPr>
      <a:lvl9pPr marL="4170363" indent="-228600" algn="l" rtl="0" fontAlgn="base">
        <a:spcBef>
          <a:spcPct val="20000"/>
        </a:spcBef>
        <a:spcAft>
          <a:spcPct val="0"/>
        </a:spcAft>
        <a:buChar char="»"/>
        <a:defRPr sz="2000">
          <a:solidFill>
            <a:schemeClr val="tx1"/>
          </a:solidFill>
          <a:latin typeface="Helvetica" charset="0"/>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16A84A-DEA3-4622-BF8E-D34C76BC3234}" type="datetimeFigureOut">
              <a:rPr lang="en-AU" smtClean="0"/>
              <a:t>7/11/2017</a:t>
            </a:fld>
            <a:endParaRPr lang="en-AU"/>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8FFCB-A190-4DB6-AAF8-D887F00E406D}" type="slidenum">
              <a:rPr lang="en-AU" smtClean="0"/>
              <a:t>‹#›</a:t>
            </a:fld>
            <a:endParaRPr lang="en-AU"/>
          </a:p>
        </p:txBody>
      </p:sp>
    </p:spTree>
    <p:extLst>
      <p:ext uri="{BB962C8B-B14F-4D97-AF65-F5344CB8AC3E}">
        <p14:creationId xmlns:p14="http://schemas.microsoft.com/office/powerpoint/2010/main" val="133625149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19822" name="Rectangle 14"/>
          <p:cNvSpPr>
            <a:spLocks noChangeArrowheads="1"/>
          </p:cNvSpPr>
          <p:nvPr/>
        </p:nvSpPr>
        <p:spPr bwMode="auto">
          <a:xfrm>
            <a:off x="0" y="0"/>
            <a:ext cx="9144000" cy="6345238"/>
          </a:xfrm>
          <a:prstGeom prst="rect">
            <a:avLst/>
          </a:prstGeom>
          <a:solidFill>
            <a:srgbClr val="000000"/>
          </a:solidFill>
          <a:ln w="9525">
            <a:noFill/>
            <a:miter lim="800000"/>
            <a:headEnd/>
            <a:tailEnd/>
          </a:ln>
          <a:effectLst/>
        </p:spPr>
        <p:txBody>
          <a:bodyPr wrap="none" anchor="ctr">
            <a:spAutoFit/>
          </a:bodyP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50000"/>
              </a:spcBef>
              <a:spcAft>
                <a:spcPct val="0"/>
              </a:spcAft>
              <a:defRPr sz="1400">
                <a:solidFill>
                  <a:schemeClr val="tx1"/>
                </a:solidFill>
                <a:latin typeface="Arial" charset="0"/>
                <a:cs typeface="Arial" charset="0"/>
              </a:defRPr>
            </a:lvl6pPr>
            <a:lvl7pPr marL="914400" eaLnBrk="0" fontAlgn="base" hangingPunct="0">
              <a:spcBef>
                <a:spcPct val="50000"/>
              </a:spcBef>
              <a:spcAft>
                <a:spcPct val="0"/>
              </a:spcAft>
              <a:defRPr sz="1400">
                <a:solidFill>
                  <a:schemeClr val="tx1"/>
                </a:solidFill>
                <a:latin typeface="Arial" charset="0"/>
                <a:cs typeface="Arial" charset="0"/>
              </a:defRPr>
            </a:lvl7pPr>
            <a:lvl8pPr marL="1371600" eaLnBrk="0" fontAlgn="base" hangingPunct="0">
              <a:spcBef>
                <a:spcPct val="50000"/>
              </a:spcBef>
              <a:spcAft>
                <a:spcPct val="0"/>
              </a:spcAft>
              <a:defRPr sz="1400">
                <a:solidFill>
                  <a:schemeClr val="tx1"/>
                </a:solidFill>
                <a:latin typeface="Arial" charset="0"/>
                <a:cs typeface="Arial" charset="0"/>
              </a:defRPr>
            </a:lvl8pPr>
            <a:lvl9pPr marL="1828800" eaLnBrk="0" fontAlgn="base" hangingPunct="0">
              <a:spcBef>
                <a:spcPct val="50000"/>
              </a:spcBef>
              <a:spcAft>
                <a:spcPct val="0"/>
              </a:spcAft>
              <a:defRPr sz="1400">
                <a:solidFill>
                  <a:schemeClr val="tx1"/>
                </a:solidFill>
                <a:latin typeface="Arial" charset="0"/>
                <a:cs typeface="Arial" charset="0"/>
              </a:defRPr>
            </a:lvl9pPr>
          </a:lstStyle>
          <a:p>
            <a:pPr eaLnBrk="1" hangingPunct="1"/>
            <a:endParaRPr lang="en-US" altLang="en-US"/>
          </a:p>
        </p:txBody>
      </p:sp>
      <p:sp>
        <p:nvSpPr>
          <p:cNvPr id="50179" name="Rectangle 3"/>
          <p:cNvSpPr>
            <a:spLocks noGrp="1" noChangeArrowheads="1"/>
          </p:cNvSpPr>
          <p:nvPr>
            <p:ph type="title"/>
          </p:nvPr>
        </p:nvSpPr>
        <p:spPr bwMode="auto">
          <a:xfrm>
            <a:off x="684213" y="944563"/>
            <a:ext cx="8101012"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p>
            <a:pPr lvl="0"/>
            <a:r>
              <a:rPr lang="en-AU" altLang="en-US" smtClean="0"/>
              <a:t>Click to edit Master title style</a:t>
            </a:r>
          </a:p>
        </p:txBody>
      </p:sp>
      <p:sp>
        <p:nvSpPr>
          <p:cNvPr id="50180" name="Rectangle 4"/>
          <p:cNvSpPr>
            <a:spLocks noGrp="1" noChangeArrowheads="1"/>
          </p:cNvSpPr>
          <p:nvPr>
            <p:ph type="body" idx="1"/>
          </p:nvPr>
        </p:nvSpPr>
        <p:spPr bwMode="auto">
          <a:xfrm>
            <a:off x="395288" y="1663700"/>
            <a:ext cx="83899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2"/>
            <a:r>
              <a:rPr lang="en-AU" altLang="en-US" smtClean="0"/>
              <a:t>Fourth level</a:t>
            </a:r>
          </a:p>
          <a:p>
            <a:pPr lvl="3"/>
            <a:r>
              <a:rPr lang="en-AU" altLang="en-US" smtClean="0"/>
              <a:t>Fifth level</a:t>
            </a:r>
          </a:p>
        </p:txBody>
      </p:sp>
      <p:sp>
        <p:nvSpPr>
          <p:cNvPr id="119813" name="Rectangle 5"/>
          <p:cNvSpPr>
            <a:spLocks noGrp="1" noChangeArrowheads="1"/>
          </p:cNvSpPr>
          <p:nvPr>
            <p:ph type="dt" sz="half" idx="2"/>
          </p:nvPr>
        </p:nvSpPr>
        <p:spPr bwMode="auto">
          <a:xfrm>
            <a:off x="7345363" y="6542088"/>
            <a:ext cx="1196975" cy="1444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spcBef>
                <a:spcPct val="0"/>
              </a:spcBef>
              <a:defRPr sz="900"/>
            </a:lvl1pPr>
          </a:lstStyle>
          <a:p>
            <a:r>
              <a:rPr lang="en-AU" altLang="en-US"/>
              <a:t>28th February 2011</a:t>
            </a:r>
          </a:p>
        </p:txBody>
      </p:sp>
      <p:sp>
        <p:nvSpPr>
          <p:cNvPr id="119814" name="Rectangle 6"/>
          <p:cNvSpPr>
            <a:spLocks noGrp="1" noChangeArrowheads="1"/>
          </p:cNvSpPr>
          <p:nvPr>
            <p:ph type="ftr" sz="quarter" idx="3"/>
          </p:nvPr>
        </p:nvSpPr>
        <p:spPr bwMode="auto">
          <a:xfrm>
            <a:off x="2700338" y="6542088"/>
            <a:ext cx="4537075" cy="14446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r">
              <a:spcBef>
                <a:spcPct val="0"/>
              </a:spcBef>
              <a:defRPr sz="900" b="1"/>
            </a:lvl1pPr>
          </a:lstStyle>
          <a:p>
            <a:r>
              <a:rPr lang="en-AU" altLang="en-US"/>
              <a:t>Presentation title</a:t>
            </a:r>
          </a:p>
        </p:txBody>
      </p:sp>
      <p:sp>
        <p:nvSpPr>
          <p:cNvPr id="119815" name="Rectangle 7"/>
          <p:cNvSpPr>
            <a:spLocks noGrp="1" noChangeArrowheads="1"/>
          </p:cNvSpPr>
          <p:nvPr>
            <p:ph type="sldNum" sz="quarter" idx="4"/>
          </p:nvPr>
        </p:nvSpPr>
        <p:spPr bwMode="auto">
          <a:xfrm>
            <a:off x="8675688" y="6542088"/>
            <a:ext cx="144462" cy="1222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spcBef>
                <a:spcPct val="0"/>
              </a:spcBef>
              <a:defRPr sz="900" b="1">
                <a:solidFill>
                  <a:schemeClr val="tx2"/>
                </a:solidFill>
              </a:defRPr>
            </a:lvl1pPr>
          </a:lstStyle>
          <a:p>
            <a:fld id="{C11F0D08-F0BF-4159-80B9-36EE2512FC05}" type="slidenum">
              <a:rPr lang="en-AU" altLang="en-US"/>
              <a:pPr/>
              <a:t>‹#›</a:t>
            </a:fld>
            <a:endParaRPr lang="en-AU" altLang="en-US"/>
          </a:p>
        </p:txBody>
      </p:sp>
      <p:sp>
        <p:nvSpPr>
          <p:cNvPr id="119817" name="Line 9"/>
          <p:cNvSpPr>
            <a:spLocks noChangeShapeType="1"/>
          </p:cNvSpPr>
          <p:nvPr/>
        </p:nvSpPr>
        <p:spPr bwMode="auto">
          <a:xfrm>
            <a:off x="8624888" y="6546850"/>
            <a:ext cx="0" cy="107950"/>
          </a:xfrm>
          <a:prstGeom prst="line">
            <a:avLst/>
          </a:prstGeom>
          <a:noFill/>
          <a:ln w="9525">
            <a:solidFill>
              <a:schemeClr val="tx1"/>
            </a:solidFill>
            <a:round/>
            <a:headEnd/>
            <a:tailEnd/>
          </a:ln>
          <a:effectLst/>
        </p:spPr>
        <p:txBody>
          <a:bodyPr wrap="none" anchor="ctr"/>
          <a:lstStyle/>
          <a:p>
            <a:pPr>
              <a:defRPr/>
            </a:pPr>
            <a:endParaRPr lang="en-US"/>
          </a:p>
        </p:txBody>
      </p:sp>
      <p:grpSp>
        <p:nvGrpSpPr>
          <p:cNvPr id="50186" name="Group 10"/>
          <p:cNvGrpSpPr>
            <a:grpSpLocks/>
          </p:cNvGrpSpPr>
          <p:nvPr/>
        </p:nvGrpSpPr>
        <p:grpSpPr bwMode="auto">
          <a:xfrm>
            <a:off x="395288" y="368300"/>
            <a:ext cx="8389937" cy="417513"/>
            <a:chOff x="249" y="232"/>
            <a:chExt cx="5285" cy="263"/>
          </a:xfrm>
        </p:grpSpPr>
        <p:sp>
          <p:nvSpPr>
            <p:cNvPr id="119819" name="Rectangle 11"/>
            <p:cNvSpPr>
              <a:spLocks noChangeArrowheads="1"/>
            </p:cNvSpPr>
            <p:nvPr/>
          </p:nvSpPr>
          <p:spPr bwMode="auto">
            <a:xfrm>
              <a:off x="249" y="232"/>
              <a:ext cx="5285" cy="205"/>
            </a:xfrm>
            <a:prstGeom prst="rect">
              <a:avLst/>
            </a:prstGeom>
            <a:solidFill>
              <a:schemeClr val="bg1"/>
            </a:solidFill>
            <a:ln w="9525">
              <a:noFill/>
              <a:miter lim="800000"/>
              <a:headEnd/>
              <a:tailEnd/>
            </a:ln>
            <a:effectLst/>
          </p:spPr>
          <p:txBody>
            <a:bodyPr wrap="none" anchor="ct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50000"/>
                </a:spcBef>
                <a:spcAft>
                  <a:spcPct val="0"/>
                </a:spcAft>
                <a:defRPr sz="1400">
                  <a:solidFill>
                    <a:schemeClr val="tx1"/>
                  </a:solidFill>
                  <a:latin typeface="Arial" charset="0"/>
                  <a:cs typeface="Arial" charset="0"/>
                </a:defRPr>
              </a:lvl6pPr>
              <a:lvl7pPr marL="914400" eaLnBrk="0" fontAlgn="base" hangingPunct="0">
                <a:spcBef>
                  <a:spcPct val="50000"/>
                </a:spcBef>
                <a:spcAft>
                  <a:spcPct val="0"/>
                </a:spcAft>
                <a:defRPr sz="1400">
                  <a:solidFill>
                    <a:schemeClr val="tx1"/>
                  </a:solidFill>
                  <a:latin typeface="Arial" charset="0"/>
                  <a:cs typeface="Arial" charset="0"/>
                </a:defRPr>
              </a:lvl7pPr>
              <a:lvl8pPr marL="1371600" eaLnBrk="0" fontAlgn="base" hangingPunct="0">
                <a:spcBef>
                  <a:spcPct val="50000"/>
                </a:spcBef>
                <a:spcAft>
                  <a:spcPct val="0"/>
                </a:spcAft>
                <a:defRPr sz="1400">
                  <a:solidFill>
                    <a:schemeClr val="tx1"/>
                  </a:solidFill>
                  <a:latin typeface="Arial" charset="0"/>
                  <a:cs typeface="Arial" charset="0"/>
                </a:defRPr>
              </a:lvl8pPr>
              <a:lvl9pPr marL="1828800" eaLnBrk="0" fontAlgn="base" hangingPunct="0">
                <a:spcBef>
                  <a:spcPct val="50000"/>
                </a:spcBef>
                <a:spcAft>
                  <a:spcPct val="0"/>
                </a:spcAft>
                <a:defRPr sz="1400">
                  <a:solidFill>
                    <a:schemeClr val="tx1"/>
                  </a:solidFill>
                  <a:latin typeface="Arial" charset="0"/>
                  <a:cs typeface="Arial" charset="0"/>
                </a:defRPr>
              </a:lvl9pPr>
            </a:lstStyle>
            <a:p>
              <a:pPr eaLnBrk="1" hangingPunct="1"/>
              <a:endParaRPr lang="en-US" altLang="en-US"/>
            </a:p>
          </p:txBody>
        </p:sp>
        <p:sp>
          <p:nvSpPr>
            <p:cNvPr id="119820" name="Rectangle 12"/>
            <p:cNvSpPr>
              <a:spLocks noChangeArrowheads="1"/>
            </p:cNvSpPr>
            <p:nvPr userDrawn="1"/>
          </p:nvSpPr>
          <p:spPr bwMode="auto">
            <a:xfrm rot="2700000">
              <a:off x="409" y="314"/>
              <a:ext cx="182" cy="181"/>
            </a:xfrm>
            <a:prstGeom prst="rect">
              <a:avLst/>
            </a:prstGeom>
            <a:solidFill>
              <a:schemeClr val="bg1"/>
            </a:solidFill>
            <a:ln w="9525">
              <a:noFill/>
              <a:miter lim="800000"/>
              <a:headEnd/>
              <a:tailEnd/>
            </a:ln>
            <a:effectLst/>
          </p:spPr>
          <p:txBody>
            <a:bodyPr anchor="ctr">
              <a:spAutoFit/>
            </a:bodyPr>
            <a:lstStyle>
              <a:lvl1pPr eaLnBrk="0" hangingPunct="0">
                <a:defRPr sz="1400">
                  <a:solidFill>
                    <a:schemeClr val="tx1"/>
                  </a:solidFill>
                  <a:latin typeface="Arial" charset="0"/>
                  <a:cs typeface="Arial" charset="0"/>
                </a:defRPr>
              </a:lvl1pPr>
              <a:lvl2pPr marL="37931725" indent="-37474525" eaLnBrk="0" hangingPunct="0">
                <a:defRPr sz="1400">
                  <a:solidFill>
                    <a:schemeClr val="tx1"/>
                  </a:solidFill>
                  <a:latin typeface="Arial" charset="0"/>
                  <a:cs typeface="Arial" charset="0"/>
                </a:defRPr>
              </a:lvl2pPr>
              <a:lvl3pPr eaLnBrk="0" hangingPunct="0">
                <a:defRPr sz="1400">
                  <a:solidFill>
                    <a:schemeClr val="tx1"/>
                  </a:solidFill>
                  <a:latin typeface="Arial" charset="0"/>
                  <a:cs typeface="Arial" charset="0"/>
                </a:defRPr>
              </a:lvl3pPr>
              <a:lvl4pPr eaLnBrk="0" hangingPunct="0">
                <a:defRPr sz="1400">
                  <a:solidFill>
                    <a:schemeClr val="tx1"/>
                  </a:solidFill>
                  <a:latin typeface="Arial" charset="0"/>
                  <a:cs typeface="Arial" charset="0"/>
                </a:defRPr>
              </a:lvl4pPr>
              <a:lvl5pPr eaLnBrk="0" hangingPunct="0">
                <a:defRPr sz="1400">
                  <a:solidFill>
                    <a:schemeClr val="tx1"/>
                  </a:solidFill>
                  <a:latin typeface="Arial" charset="0"/>
                  <a:cs typeface="Arial" charset="0"/>
                </a:defRPr>
              </a:lvl5pPr>
              <a:lvl6pPr marL="457200" eaLnBrk="0" fontAlgn="base" hangingPunct="0">
                <a:spcBef>
                  <a:spcPct val="50000"/>
                </a:spcBef>
                <a:spcAft>
                  <a:spcPct val="0"/>
                </a:spcAft>
                <a:defRPr sz="1400">
                  <a:solidFill>
                    <a:schemeClr val="tx1"/>
                  </a:solidFill>
                  <a:latin typeface="Arial" charset="0"/>
                  <a:cs typeface="Arial" charset="0"/>
                </a:defRPr>
              </a:lvl6pPr>
              <a:lvl7pPr marL="914400" eaLnBrk="0" fontAlgn="base" hangingPunct="0">
                <a:spcBef>
                  <a:spcPct val="50000"/>
                </a:spcBef>
                <a:spcAft>
                  <a:spcPct val="0"/>
                </a:spcAft>
                <a:defRPr sz="1400">
                  <a:solidFill>
                    <a:schemeClr val="tx1"/>
                  </a:solidFill>
                  <a:latin typeface="Arial" charset="0"/>
                  <a:cs typeface="Arial" charset="0"/>
                </a:defRPr>
              </a:lvl7pPr>
              <a:lvl8pPr marL="1371600" eaLnBrk="0" fontAlgn="base" hangingPunct="0">
                <a:spcBef>
                  <a:spcPct val="50000"/>
                </a:spcBef>
                <a:spcAft>
                  <a:spcPct val="0"/>
                </a:spcAft>
                <a:defRPr sz="1400">
                  <a:solidFill>
                    <a:schemeClr val="tx1"/>
                  </a:solidFill>
                  <a:latin typeface="Arial" charset="0"/>
                  <a:cs typeface="Arial" charset="0"/>
                </a:defRPr>
              </a:lvl8pPr>
              <a:lvl9pPr marL="1828800" eaLnBrk="0" fontAlgn="base" hangingPunct="0">
                <a:spcBef>
                  <a:spcPct val="50000"/>
                </a:spcBef>
                <a:spcAft>
                  <a:spcPct val="0"/>
                </a:spcAft>
                <a:defRPr sz="1400">
                  <a:solidFill>
                    <a:schemeClr val="tx1"/>
                  </a:solidFill>
                  <a:latin typeface="Arial" charset="0"/>
                  <a:cs typeface="Arial" charset="0"/>
                </a:defRPr>
              </a:lvl9pPr>
            </a:lstStyle>
            <a:p>
              <a:pPr eaLnBrk="1" hangingPunct="1"/>
              <a:endParaRPr lang="en-US" altLang="en-US"/>
            </a:p>
          </p:txBody>
        </p:sp>
      </p:grpSp>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l="5472" t="29398" r="5849" b="16817"/>
          <a:stretch/>
        </p:blipFill>
        <p:spPr>
          <a:xfrm>
            <a:off x="383531" y="6478170"/>
            <a:ext cx="1727230" cy="227848"/>
          </a:xfrm>
          <a:prstGeom prst="rect">
            <a:avLst/>
          </a:prstGeom>
        </p:spPr>
      </p:pic>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hdr="0"/>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ea typeface="Arial" charset="0"/>
          <a:cs typeface="Arial" charset="0"/>
        </a:defRPr>
      </a:lvl2pPr>
      <a:lvl3pPr algn="l" rtl="0" eaLnBrk="0" fontAlgn="base" hangingPunct="0">
        <a:spcBef>
          <a:spcPct val="0"/>
        </a:spcBef>
        <a:spcAft>
          <a:spcPct val="0"/>
        </a:spcAft>
        <a:defRPr sz="3200" b="1">
          <a:solidFill>
            <a:schemeClr val="bg1"/>
          </a:solidFill>
          <a:latin typeface="Arial" charset="0"/>
          <a:ea typeface="Arial" charset="0"/>
          <a:cs typeface="Arial" charset="0"/>
        </a:defRPr>
      </a:lvl3pPr>
      <a:lvl4pPr algn="l" rtl="0" eaLnBrk="0" fontAlgn="base" hangingPunct="0">
        <a:spcBef>
          <a:spcPct val="0"/>
        </a:spcBef>
        <a:spcAft>
          <a:spcPct val="0"/>
        </a:spcAft>
        <a:defRPr sz="3200" b="1">
          <a:solidFill>
            <a:schemeClr val="bg1"/>
          </a:solidFill>
          <a:latin typeface="Arial" charset="0"/>
          <a:ea typeface="Arial" charset="0"/>
          <a:cs typeface="Arial" charset="0"/>
        </a:defRPr>
      </a:lvl4pPr>
      <a:lvl5pPr algn="l" rtl="0" eaLnBrk="0" fontAlgn="base" hangingPunct="0">
        <a:spcBef>
          <a:spcPct val="0"/>
        </a:spcBef>
        <a:spcAft>
          <a:spcPct val="0"/>
        </a:spcAft>
        <a:defRPr sz="3200" b="1">
          <a:solidFill>
            <a:schemeClr val="bg1"/>
          </a:solidFill>
          <a:latin typeface="Arial" charset="0"/>
          <a:ea typeface="Arial" charset="0"/>
          <a:cs typeface="Arial" charset="0"/>
        </a:defRPr>
      </a:lvl5pPr>
      <a:lvl6pPr marL="457200" algn="l" rtl="0" fontAlgn="base">
        <a:spcBef>
          <a:spcPct val="0"/>
        </a:spcBef>
        <a:spcAft>
          <a:spcPct val="0"/>
        </a:spcAft>
        <a:defRPr sz="3200" b="1">
          <a:solidFill>
            <a:schemeClr val="bg1"/>
          </a:solidFill>
          <a:latin typeface="Arial" charset="0"/>
          <a:ea typeface="Arial" charset="0"/>
          <a:cs typeface="Arial" charset="0"/>
        </a:defRPr>
      </a:lvl6pPr>
      <a:lvl7pPr marL="914400" algn="l" rtl="0" fontAlgn="base">
        <a:spcBef>
          <a:spcPct val="0"/>
        </a:spcBef>
        <a:spcAft>
          <a:spcPct val="0"/>
        </a:spcAft>
        <a:defRPr sz="3200" b="1">
          <a:solidFill>
            <a:schemeClr val="bg1"/>
          </a:solidFill>
          <a:latin typeface="Arial" charset="0"/>
          <a:ea typeface="Arial" charset="0"/>
          <a:cs typeface="Arial" charset="0"/>
        </a:defRPr>
      </a:lvl7pPr>
      <a:lvl8pPr marL="1371600" algn="l" rtl="0" fontAlgn="base">
        <a:spcBef>
          <a:spcPct val="0"/>
        </a:spcBef>
        <a:spcAft>
          <a:spcPct val="0"/>
        </a:spcAft>
        <a:defRPr sz="3200" b="1">
          <a:solidFill>
            <a:schemeClr val="bg1"/>
          </a:solidFill>
          <a:latin typeface="Arial" charset="0"/>
          <a:ea typeface="Arial" charset="0"/>
          <a:cs typeface="Arial" charset="0"/>
        </a:defRPr>
      </a:lvl8pPr>
      <a:lvl9pPr marL="1828800" algn="l" rtl="0" fontAlgn="base">
        <a:spcBef>
          <a:spcPct val="0"/>
        </a:spcBef>
        <a:spcAft>
          <a:spcPct val="0"/>
        </a:spcAft>
        <a:defRPr sz="3200" b="1">
          <a:solidFill>
            <a:schemeClr val="bg1"/>
          </a:solidFill>
          <a:latin typeface="Arial" charset="0"/>
          <a:ea typeface="Arial" charset="0"/>
          <a:cs typeface="Arial" charset="0"/>
        </a:defRPr>
      </a:lvl9pPr>
    </p:titleStyle>
    <p:bodyStyle>
      <a:lvl1pPr marL="265113" indent="-265113" algn="l" rtl="0" eaLnBrk="0" fontAlgn="base" hangingPunct="0">
        <a:lnSpc>
          <a:spcPts val="2400"/>
        </a:lnSpc>
        <a:spcBef>
          <a:spcPct val="0"/>
        </a:spcBef>
        <a:spcAft>
          <a:spcPts val="1200"/>
        </a:spcAft>
        <a:buFont typeface="Wingdings" charset="2"/>
        <a:buChar char="§"/>
        <a:defRPr sz="2000">
          <a:solidFill>
            <a:schemeClr val="bg1"/>
          </a:solidFill>
          <a:latin typeface="+mn-lt"/>
          <a:ea typeface="+mn-ea"/>
          <a:cs typeface="+mn-cs"/>
        </a:defRPr>
      </a:lvl1pPr>
      <a:lvl2pPr marL="901700" indent="-309563" algn="l" rtl="0" eaLnBrk="0" fontAlgn="base" hangingPunct="0">
        <a:lnSpc>
          <a:spcPts val="2400"/>
        </a:lnSpc>
        <a:spcBef>
          <a:spcPct val="0"/>
        </a:spcBef>
        <a:spcAft>
          <a:spcPts val="1000"/>
        </a:spcAft>
        <a:buChar char="–"/>
        <a:defRPr sz="2000">
          <a:solidFill>
            <a:schemeClr val="bg1"/>
          </a:solidFill>
          <a:latin typeface="+mn-lt"/>
          <a:ea typeface="+mn-ea"/>
          <a:cs typeface="+mn-cs"/>
        </a:defRPr>
      </a:lvl2pPr>
      <a:lvl3pPr marL="1436688" indent="-331788" algn="l" rtl="0" eaLnBrk="0" fontAlgn="base" hangingPunct="0">
        <a:spcBef>
          <a:spcPct val="20000"/>
        </a:spcBef>
        <a:spcAft>
          <a:spcPct val="0"/>
        </a:spcAft>
        <a:buChar char="•"/>
        <a:defRPr sz="2000">
          <a:solidFill>
            <a:schemeClr val="bg1"/>
          </a:solidFill>
          <a:latin typeface="+mn-lt"/>
          <a:ea typeface="+mn-ea"/>
          <a:cs typeface="+mn-cs"/>
        </a:defRPr>
      </a:lvl3pPr>
      <a:lvl4pPr marL="1933575" indent="-228600" algn="l" rtl="0" eaLnBrk="0" fontAlgn="base" hangingPunct="0">
        <a:spcBef>
          <a:spcPct val="20000"/>
        </a:spcBef>
        <a:spcAft>
          <a:spcPct val="0"/>
        </a:spcAft>
        <a:buChar char="–"/>
        <a:defRPr sz="2000">
          <a:solidFill>
            <a:schemeClr val="bg1"/>
          </a:solidFill>
          <a:latin typeface="+mn-lt"/>
          <a:ea typeface="+mn-ea"/>
          <a:cs typeface="+mn-cs"/>
        </a:defRPr>
      </a:lvl4pPr>
      <a:lvl5pPr marL="2341563" indent="-228600" algn="l" rtl="0" eaLnBrk="0" fontAlgn="base" hangingPunct="0">
        <a:spcBef>
          <a:spcPct val="20000"/>
        </a:spcBef>
        <a:spcAft>
          <a:spcPct val="0"/>
        </a:spcAft>
        <a:buChar char="»"/>
        <a:defRPr sz="2000">
          <a:solidFill>
            <a:schemeClr val="tx1"/>
          </a:solidFill>
          <a:latin typeface="Helvetica" charset="0"/>
          <a:ea typeface="+mn-ea"/>
          <a:cs typeface="+mn-cs"/>
        </a:defRPr>
      </a:lvl5pPr>
      <a:lvl6pPr marL="2798763" indent="-228600" algn="l" rtl="0" fontAlgn="base">
        <a:spcBef>
          <a:spcPct val="20000"/>
        </a:spcBef>
        <a:spcAft>
          <a:spcPct val="0"/>
        </a:spcAft>
        <a:buChar char="»"/>
        <a:defRPr sz="2000">
          <a:solidFill>
            <a:schemeClr val="tx1"/>
          </a:solidFill>
          <a:latin typeface="Helvetica" charset="0"/>
          <a:ea typeface="+mn-ea"/>
          <a:cs typeface="+mn-cs"/>
        </a:defRPr>
      </a:lvl6pPr>
      <a:lvl7pPr marL="3255963" indent="-228600" algn="l" rtl="0" fontAlgn="base">
        <a:spcBef>
          <a:spcPct val="20000"/>
        </a:spcBef>
        <a:spcAft>
          <a:spcPct val="0"/>
        </a:spcAft>
        <a:buChar char="»"/>
        <a:defRPr sz="2000">
          <a:solidFill>
            <a:schemeClr val="tx1"/>
          </a:solidFill>
          <a:latin typeface="Helvetica" charset="0"/>
          <a:ea typeface="+mn-ea"/>
          <a:cs typeface="+mn-cs"/>
        </a:defRPr>
      </a:lvl7pPr>
      <a:lvl8pPr marL="3713163" indent="-228600" algn="l" rtl="0" fontAlgn="base">
        <a:spcBef>
          <a:spcPct val="20000"/>
        </a:spcBef>
        <a:spcAft>
          <a:spcPct val="0"/>
        </a:spcAft>
        <a:buChar char="»"/>
        <a:defRPr sz="2000">
          <a:solidFill>
            <a:schemeClr val="tx1"/>
          </a:solidFill>
          <a:latin typeface="Helvetica" charset="0"/>
          <a:ea typeface="+mn-ea"/>
          <a:cs typeface="+mn-cs"/>
        </a:defRPr>
      </a:lvl8pPr>
      <a:lvl9pPr marL="4170363" indent="-228600" algn="l" rtl="0" fontAlgn="base">
        <a:spcBef>
          <a:spcPct val="20000"/>
        </a:spcBef>
        <a:spcAft>
          <a:spcPct val="0"/>
        </a:spcAft>
        <a:buChar char="»"/>
        <a:defRPr sz="2000">
          <a:solidFill>
            <a:schemeClr val="tx1"/>
          </a:solidFill>
          <a:latin typeface="Helvetica" charset="0"/>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29.jpe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40.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12.gif"/><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5.xml"/><Relationship Id="rId5" Type="http://schemas.openxmlformats.org/officeDocument/2006/relationships/image" Target="../media/image11.gif"/><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Curse of Knowledge in Education</a:t>
            </a:r>
            <a:endParaRPr lang="en-AU" dirty="0"/>
          </a:p>
        </p:txBody>
      </p:sp>
      <p:sp>
        <p:nvSpPr>
          <p:cNvPr id="3" name="Subtitle 2"/>
          <p:cNvSpPr>
            <a:spLocks noGrp="1"/>
          </p:cNvSpPr>
          <p:nvPr>
            <p:ph type="subTitle" idx="1"/>
          </p:nvPr>
        </p:nvSpPr>
        <p:spPr>
          <a:xfrm>
            <a:off x="949453" y="3068960"/>
            <a:ext cx="7813675" cy="647700"/>
          </a:xfrm>
        </p:spPr>
        <p:txBody>
          <a:bodyPr/>
          <a:lstStyle/>
          <a:p>
            <a:r>
              <a:rPr lang="en-AU" sz="4000" dirty="0" smtClean="0"/>
              <a:t>..and how to manage it.  </a:t>
            </a:r>
            <a:endParaRPr lang="en-AU" sz="4000" dirty="0"/>
          </a:p>
        </p:txBody>
      </p:sp>
      <p:pic>
        <p:nvPicPr>
          <p:cNvPr id="6" name="Picture 6" descr="http://static1.squarespace.com/static/538f59fce4b0b9b2bfa39c5f/t/54fc4ec1e4b04da0abe3cc69/1425821377003/icon_finger_bow.png"/>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655300" y="4797151"/>
            <a:ext cx="1032649" cy="10326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mg2.wikia.nocookie.net/__cb20120429130831/hiddenchronicles/images/1/15/HO_PBistro_Ladder-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534" y="4891026"/>
            <a:ext cx="729131" cy="969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Picture 2" descr="https://cdn3.iconfinder.com/data/icons/eldorado-stroke-symbols/40/flower_3-5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3176" y="4797152"/>
            <a:ext cx="1080121" cy="1080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2" descr="https://cdn4.iconfinder.com/data/icons/unigrid-baby/60/012_blocks_bricks_lego_constructor_toy_baby-512.png"/>
          <p:cNvPicPr>
            <a:picLocks noChangeAspect="1" noChangeArrowheads="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5572918" y="4753365"/>
            <a:ext cx="1293745" cy="107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https://d30y9cdsu7xlg0.cloudfront.net/png/24517-2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320" y="4891026"/>
            <a:ext cx="1008112"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476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Remote control 2015</a:t>
            </a: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10</a:t>
            </a:fld>
            <a:endParaRPr lang="en-AU" altLang="en-US"/>
          </a:p>
        </p:txBody>
      </p:sp>
      <p:pic>
        <p:nvPicPr>
          <p:cNvPr id="7" name="Content Placeholder 6" descr="https://support.mediacomcable.com/sites/default/files/CustomerSupport/troubleshooting/remote%20troubleshooting/Programming%20Volume%20Control_clip_image003.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80830" y="1412776"/>
            <a:ext cx="5256583" cy="4932462"/>
          </a:xfrm>
          <a:prstGeom prst="rect">
            <a:avLst/>
          </a:prstGeom>
          <a:noFill/>
          <a:ln>
            <a:noFill/>
          </a:ln>
        </p:spPr>
      </p:pic>
    </p:spTree>
    <p:extLst>
      <p:ext uri="{BB962C8B-B14F-4D97-AF65-F5344CB8AC3E}">
        <p14:creationId xmlns:p14="http://schemas.microsoft.com/office/powerpoint/2010/main" val="2434452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Remote control 2015</a:t>
            </a: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11</a:t>
            </a:fld>
            <a:endParaRPr lang="en-AU" altLang="en-US"/>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6604" y="1410172"/>
            <a:ext cx="7969084" cy="3312368"/>
          </a:xfrm>
        </p:spPr>
      </p:pic>
      <p:pic>
        <p:nvPicPr>
          <p:cNvPr id="11"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930608" y="4731275"/>
            <a:ext cx="6076534" cy="180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Page 55 of the guide</a:t>
            </a:r>
            <a:endParaRPr lang="en-AU" dirty="0"/>
          </a:p>
        </p:txBody>
      </p:sp>
      <p:sp>
        <p:nvSpPr>
          <p:cNvPr id="3" name="Content Placeholder 2"/>
          <p:cNvSpPr>
            <a:spLocks noGrp="1"/>
          </p:cNvSpPr>
          <p:nvPr>
            <p:ph idx="1"/>
          </p:nvPr>
        </p:nvSpPr>
        <p:spPr/>
        <p:txBody>
          <a:bodyPr/>
          <a:lstStyle/>
          <a:p>
            <a:pPr marL="0" indent="0">
              <a:buNone/>
            </a:pPr>
            <a:r>
              <a:rPr lang="en-AU" dirty="0" smtClean="0"/>
              <a:t>1. Turn </a:t>
            </a:r>
            <a:r>
              <a:rPr lang="en-AU" dirty="0"/>
              <a:t>on the device.</a:t>
            </a:r>
          </a:p>
          <a:p>
            <a:pPr marL="0" lvl="0" indent="0">
              <a:buNone/>
            </a:pPr>
            <a:r>
              <a:rPr lang="en-AU" dirty="0" smtClean="0"/>
              <a:t>2. Press </a:t>
            </a:r>
            <a:r>
              <a:rPr lang="en-AU" dirty="0"/>
              <a:t>and hold (at least 6 seconds) the mode button you want to program until you see the lights flash twice. Release the mode button and make sure that the button continues to flash then press the POWER button.</a:t>
            </a:r>
          </a:p>
          <a:p>
            <a:pPr marL="0" lvl="0" indent="0">
              <a:buNone/>
            </a:pPr>
            <a:r>
              <a:rPr lang="en-AU" dirty="0" smtClean="0"/>
              <a:t>3. Once </a:t>
            </a:r>
            <a:r>
              <a:rPr lang="en-AU" dirty="0"/>
              <a:t>the mode button light is solid press the UP cursor key repeatedly and slowly. Each time the key is pressed the remote will try to turn off the device. Test the remote to make sure that all of the features work.</a:t>
            </a:r>
          </a:p>
          <a:p>
            <a:pPr marL="0" lvl="0" indent="0">
              <a:buNone/>
            </a:pPr>
            <a:r>
              <a:rPr lang="en-AU" dirty="0" smtClean="0"/>
              <a:t>4.If </a:t>
            </a:r>
            <a:r>
              <a:rPr lang="en-AU" dirty="0"/>
              <a:t>the device works properly then press the OK button to save the code. If the device doesn't work properly continue trying step 3.</a:t>
            </a:r>
          </a:p>
          <a:p>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12</a:t>
            </a:fld>
            <a:endParaRPr lang="en-AU" altLang="en-US"/>
          </a:p>
        </p:txBody>
      </p:sp>
    </p:spTree>
    <p:extLst>
      <p:ext uri="{BB962C8B-B14F-4D97-AF65-F5344CB8AC3E}">
        <p14:creationId xmlns:p14="http://schemas.microsoft.com/office/powerpoint/2010/main" val="30192969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13</a:t>
            </a:fld>
            <a:endParaRPr lang="en-AU" altLang="en-US"/>
          </a:p>
        </p:txBody>
      </p:sp>
      <p:pic>
        <p:nvPicPr>
          <p:cNvPr id="7" name="Content Placeholder 6" descr="http://imagecache2.allposters.com/images/pic/ATA/23439GB~Bushisms-Misunderestimated-Posters.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3728" y="908720"/>
            <a:ext cx="4824536" cy="5328592"/>
          </a:xfrm>
          <a:prstGeom prst="rect">
            <a:avLst/>
          </a:prstGeom>
          <a:noFill/>
          <a:ln>
            <a:noFill/>
          </a:ln>
        </p:spPr>
      </p:pic>
    </p:spTree>
    <p:extLst>
      <p:ext uri="{BB962C8B-B14F-4D97-AF65-F5344CB8AC3E}">
        <p14:creationId xmlns:p14="http://schemas.microsoft.com/office/powerpoint/2010/main" val="1312289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a:t>
            </a:r>
            <a:r>
              <a:rPr lang="en-AU" dirty="0"/>
              <a:t>B</a:t>
            </a:r>
            <a:r>
              <a:rPr lang="en-AU" dirty="0" smtClean="0"/>
              <a:t>utterfly </a:t>
            </a:r>
            <a:r>
              <a:rPr lang="en-AU" dirty="0"/>
              <a:t>B</a:t>
            </a:r>
            <a:r>
              <a:rPr lang="en-AU" dirty="0" smtClean="0"/>
              <a:t>allot </a:t>
            </a:r>
            <a:endParaRPr lang="en-AU" dirty="0"/>
          </a:p>
        </p:txBody>
      </p:sp>
      <p:sp>
        <p:nvSpPr>
          <p:cNvPr id="3" name="Date Placeholder 2"/>
          <p:cNvSpPr>
            <a:spLocks noGrp="1"/>
          </p:cNvSpPr>
          <p:nvPr>
            <p:ph type="dt" sz="half" idx="10"/>
          </p:nvPr>
        </p:nvSpPr>
        <p:spPr/>
        <p:txBody>
          <a:bodyPr/>
          <a:lstStyle/>
          <a:p>
            <a:r>
              <a:rPr lang="en-AU" altLang="en-US" smtClean="0"/>
              <a:t>28th February 2011</a:t>
            </a:r>
            <a:endParaRPr lang="en-AU" altLang="en-US"/>
          </a:p>
        </p:txBody>
      </p:sp>
      <p:sp>
        <p:nvSpPr>
          <p:cNvPr id="4" name="Footer Placeholder 3"/>
          <p:cNvSpPr>
            <a:spLocks noGrp="1"/>
          </p:cNvSpPr>
          <p:nvPr>
            <p:ph type="ftr" sz="quarter" idx="11"/>
          </p:nvPr>
        </p:nvSpPr>
        <p:spPr/>
        <p:txBody>
          <a:bodyPr/>
          <a:lstStyle/>
          <a:p>
            <a:r>
              <a:rPr lang="en-AU" altLang="en-US" smtClean="0"/>
              <a:t>Presentation title</a:t>
            </a:r>
            <a:endParaRPr lang="en-AU" altLang="en-US"/>
          </a:p>
        </p:txBody>
      </p:sp>
      <p:sp>
        <p:nvSpPr>
          <p:cNvPr id="5" name="Slide Number Placeholder 4"/>
          <p:cNvSpPr>
            <a:spLocks noGrp="1"/>
          </p:cNvSpPr>
          <p:nvPr>
            <p:ph type="sldNum" sz="quarter" idx="12"/>
          </p:nvPr>
        </p:nvSpPr>
        <p:spPr/>
        <p:txBody>
          <a:bodyPr/>
          <a:lstStyle/>
          <a:p>
            <a:fld id="{D25DC1D8-71F4-45CD-B502-C6CD6AD26260}" type="slidenum">
              <a:rPr lang="en-AU" altLang="en-US" smtClean="0"/>
              <a:pPr/>
              <a:t>14</a:t>
            </a:fld>
            <a:endParaRPr lang="en-AU" altLang="en-US"/>
          </a:p>
        </p:txBody>
      </p:sp>
      <p:pic>
        <p:nvPicPr>
          <p:cNvPr id="1026" name="Picture 2" descr="http://blogs.smithsonianmag.com/design/files/2012/11/butterfly-ball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39" y="1588921"/>
            <a:ext cx="7808010" cy="45375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7451563" y="3717032"/>
            <a:ext cx="1692437" cy="2599327"/>
          </a:xfrm>
          <a:prstGeom prst="rect">
            <a:avLst/>
          </a:prstGeom>
        </p:spPr>
      </p:pic>
    </p:spTree>
    <p:extLst>
      <p:ext uri="{BB962C8B-B14F-4D97-AF65-F5344CB8AC3E}">
        <p14:creationId xmlns:p14="http://schemas.microsoft.com/office/powerpoint/2010/main" val="137922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about education?</a:t>
            </a:r>
            <a:endParaRPr lang="en-AU" dirty="0"/>
          </a:p>
        </p:txBody>
      </p:sp>
      <p:sp>
        <p:nvSpPr>
          <p:cNvPr id="3" name="Content Placeholder 2"/>
          <p:cNvSpPr>
            <a:spLocks noGrp="1"/>
          </p:cNvSpPr>
          <p:nvPr>
            <p:ph idx="1"/>
          </p:nvPr>
        </p:nvSpPr>
        <p:spPr/>
        <p:txBody>
          <a:bodyPr/>
          <a:lstStyle/>
          <a:p>
            <a:pPr marL="0" indent="0">
              <a:buNone/>
            </a:pPr>
            <a:r>
              <a:rPr lang="en-AU" dirty="0" smtClean="0"/>
              <a:t> </a:t>
            </a: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15</a:t>
            </a:fld>
            <a:endParaRPr lang="en-AU" alt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88" y="1663700"/>
            <a:ext cx="8280400" cy="3193042"/>
          </a:xfrm>
          <a:prstGeom prst="rect">
            <a:avLst/>
          </a:prstGeom>
        </p:spPr>
      </p:pic>
      <p:sp>
        <p:nvSpPr>
          <p:cNvPr id="8" name="TextBox 7"/>
          <p:cNvSpPr txBox="1"/>
          <p:nvPr/>
        </p:nvSpPr>
        <p:spPr>
          <a:xfrm>
            <a:off x="2339752" y="5013176"/>
            <a:ext cx="6804248" cy="307777"/>
          </a:xfrm>
          <a:prstGeom prst="rect">
            <a:avLst/>
          </a:prstGeom>
          <a:noFill/>
        </p:spPr>
        <p:txBody>
          <a:bodyPr wrap="square" rtlCol="0">
            <a:spAutoFit/>
          </a:bodyPr>
          <a:lstStyle/>
          <a:p>
            <a:r>
              <a:rPr lang="en-AU" dirty="0" smtClean="0">
                <a:solidFill>
                  <a:schemeClr val="bg1"/>
                </a:solidFill>
              </a:rPr>
              <a:t>Debiasing the Curse of Knowledge in Audit Judgement( Kennedy, 1995)</a:t>
            </a:r>
            <a:endParaRPr lang="en-AU" dirty="0">
              <a:solidFill>
                <a:schemeClr val="bg1"/>
              </a:solidFill>
            </a:endParaRPr>
          </a:p>
        </p:txBody>
      </p:sp>
      <p:pic>
        <p:nvPicPr>
          <p:cNvPr id="9" name="Picture 8"/>
          <p:cNvPicPr>
            <a:picLocks noChangeAspect="1"/>
          </p:cNvPicPr>
          <p:nvPr/>
        </p:nvPicPr>
        <p:blipFill>
          <a:blip r:embed="rId4"/>
          <a:stretch>
            <a:fillRect/>
          </a:stretch>
        </p:blipFill>
        <p:spPr>
          <a:xfrm>
            <a:off x="647440" y="1467362"/>
            <a:ext cx="7776096" cy="4331575"/>
          </a:xfrm>
          <a:prstGeom prst="rect">
            <a:avLst/>
          </a:prstGeom>
        </p:spPr>
      </p:pic>
    </p:spTree>
    <p:extLst>
      <p:ext uri="{BB962C8B-B14F-4D97-AF65-F5344CB8AC3E}">
        <p14:creationId xmlns:p14="http://schemas.microsoft.com/office/powerpoint/2010/main" val="429448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44563"/>
            <a:ext cx="8784975" cy="611187"/>
          </a:xfrm>
        </p:spPr>
        <p:txBody>
          <a:bodyPr/>
          <a:lstStyle/>
          <a:p>
            <a:r>
              <a:rPr lang="en-AU" sz="2800" dirty="0" smtClean="0"/>
              <a:t>The Curse of Knowledge in Teaching: Instructions</a:t>
            </a:r>
            <a:endParaRPr lang="en-AU" sz="2800" dirty="0"/>
          </a:p>
        </p:txBody>
      </p:sp>
      <p:sp>
        <p:nvSpPr>
          <p:cNvPr id="3" name="Content Placeholder 2"/>
          <p:cNvSpPr>
            <a:spLocks noGrp="1"/>
          </p:cNvSpPr>
          <p:nvPr>
            <p:ph idx="1"/>
          </p:nvPr>
        </p:nvSpPr>
        <p:spPr/>
        <p:txBody>
          <a:bodyPr/>
          <a:lstStyle/>
          <a:p>
            <a:pPr marL="0" indent="0">
              <a:buNone/>
            </a:pPr>
            <a:r>
              <a:rPr lang="en-AU" b="1" dirty="0" smtClean="0">
                <a:solidFill>
                  <a:srgbClr val="FF0000"/>
                </a:solidFill>
              </a:rPr>
              <a:t>Teacher: </a:t>
            </a:r>
            <a:r>
              <a:rPr lang="en-AU" dirty="0" smtClean="0"/>
              <a:t>Ok now what I want you to do is in your groups we are going to get together and plan a trip around the world. And we are going to present it to each other at the end. Now listen we can only go in one direction and we must only stop in 5 places so choose those five places together. Oh and It must be in a straight line. You cant go backwards.  Maybe one person can select their favourite place. Maybe even convince each other about our favourite places.  Now let’s use the language we looked at this morning and then we will use some of </a:t>
            </a:r>
            <a:r>
              <a:rPr lang="en-AU" b="1" dirty="0" smtClean="0"/>
              <a:t>this</a:t>
            </a:r>
            <a:r>
              <a:rPr lang="en-AU" dirty="0" smtClean="0"/>
              <a:t> language to talk about our decision.(points at course book). Is that clear? Any questions?</a:t>
            </a:r>
          </a:p>
          <a:p>
            <a:pPr marL="0" indent="0">
              <a:buNone/>
            </a:pPr>
            <a:r>
              <a:rPr lang="en-AU" b="1" dirty="0" smtClean="0">
                <a:solidFill>
                  <a:srgbClr val="FF0000"/>
                </a:solidFill>
              </a:rPr>
              <a:t>Students: </a:t>
            </a:r>
            <a:r>
              <a:rPr lang="en-AU" dirty="0" smtClean="0"/>
              <a:t>(silence)</a:t>
            </a:r>
          </a:p>
          <a:p>
            <a:pPr marL="0" indent="0">
              <a:buNone/>
            </a:pPr>
            <a:r>
              <a:rPr lang="en-AU" b="1" dirty="0" smtClean="0">
                <a:solidFill>
                  <a:srgbClr val="FF0000"/>
                </a:solidFill>
              </a:rPr>
              <a:t>Teacher: </a:t>
            </a:r>
            <a:r>
              <a:rPr lang="en-AU" dirty="0" smtClean="0"/>
              <a:t>Yuri what do we have to do?</a:t>
            </a:r>
          </a:p>
          <a:p>
            <a:pPr marL="0" indent="0">
              <a:buNone/>
            </a:pPr>
            <a:r>
              <a:rPr lang="en-AU" b="1" dirty="0" smtClean="0">
                <a:solidFill>
                  <a:srgbClr val="FF0000"/>
                </a:solidFill>
              </a:rPr>
              <a:t>Student: </a:t>
            </a:r>
            <a:r>
              <a:rPr lang="en-AU" b="1" dirty="0" err="1" smtClean="0"/>
              <a:t>ehh</a:t>
            </a:r>
            <a:r>
              <a:rPr lang="en-AU" b="1" dirty="0" smtClean="0"/>
              <a:t>……..</a:t>
            </a:r>
            <a:r>
              <a:rPr lang="en-AU" dirty="0"/>
              <a:t>p</a:t>
            </a:r>
            <a:r>
              <a:rPr lang="en-AU" dirty="0" smtClean="0"/>
              <a:t>lan a trip</a:t>
            </a:r>
          </a:p>
          <a:p>
            <a:pPr marL="0" indent="0">
              <a:buNone/>
            </a:pPr>
            <a:r>
              <a:rPr lang="en-AU" b="1" dirty="0" smtClean="0">
                <a:solidFill>
                  <a:srgbClr val="FF0000"/>
                </a:solidFill>
              </a:rPr>
              <a:t>Teacher: </a:t>
            </a:r>
            <a:r>
              <a:rPr lang="en-AU" dirty="0" smtClean="0"/>
              <a:t>That’s right and can we go backwards or only in one direction?</a:t>
            </a:r>
          </a:p>
          <a:p>
            <a:pPr marL="0" indent="0">
              <a:buNone/>
            </a:pPr>
            <a:endParaRPr lang="en-AU" dirty="0" smtClean="0"/>
          </a:p>
          <a:p>
            <a:pPr marL="0" indent="0">
              <a:buNone/>
            </a:pP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16</a:t>
            </a:fld>
            <a:endParaRPr lang="en-AU" altLang="en-US"/>
          </a:p>
        </p:txBody>
      </p:sp>
      <p:pic>
        <p:nvPicPr>
          <p:cNvPr id="7" name="Content Placeholder 6"/>
          <p:cNvPicPr>
            <a:picLocks noChangeAspect="1"/>
          </p:cNvPicPr>
          <p:nvPr/>
        </p:nvPicPr>
        <p:blipFill>
          <a:blip r:embed="rId2"/>
          <a:stretch>
            <a:fillRect/>
          </a:stretch>
        </p:blipFill>
        <p:spPr bwMode="auto">
          <a:xfrm>
            <a:off x="251520" y="1555750"/>
            <a:ext cx="8541312" cy="470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53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17</a:t>
            </a:fld>
            <a:endParaRPr lang="en-AU" altLang="en-US"/>
          </a:p>
        </p:txBody>
      </p:sp>
      <p:sp>
        <p:nvSpPr>
          <p:cNvPr id="7" name="Title 6"/>
          <p:cNvSpPr>
            <a:spLocks noGrp="1"/>
          </p:cNvSpPr>
          <p:nvPr>
            <p:ph type="title"/>
          </p:nvPr>
        </p:nvSpPr>
        <p:spPr/>
        <p:txBody>
          <a:bodyPr/>
          <a:lstStyle/>
          <a:p>
            <a:r>
              <a:rPr lang="en-AU" dirty="0" smtClean="0"/>
              <a:t>Curse of Knowledge: Grammar Active vs passive</a:t>
            </a:r>
            <a:endParaRPr lang="en-AU" dirty="0"/>
          </a:p>
        </p:txBody>
      </p:sp>
      <p:sp>
        <p:nvSpPr>
          <p:cNvPr id="8" name="TextBox 7"/>
          <p:cNvSpPr txBox="1"/>
          <p:nvPr/>
        </p:nvSpPr>
        <p:spPr>
          <a:xfrm>
            <a:off x="2414887" y="2531869"/>
            <a:ext cx="6732240" cy="1969770"/>
          </a:xfrm>
          <a:prstGeom prst="rect">
            <a:avLst/>
          </a:prstGeom>
          <a:noFill/>
        </p:spPr>
        <p:txBody>
          <a:bodyPr wrap="square" rtlCol="0">
            <a:spAutoFit/>
          </a:bodyPr>
          <a:lstStyle/>
          <a:p>
            <a:pPr marL="265113" lvl="0" indent="-265113" algn="l" eaLnBrk="0" hangingPunct="0">
              <a:spcBef>
                <a:spcPct val="0"/>
              </a:spcBef>
              <a:spcAft>
                <a:spcPts val="1200"/>
              </a:spcAft>
              <a:buFont typeface="Wingdings" charset="2"/>
              <a:buChar char="§"/>
            </a:pPr>
            <a:r>
              <a:rPr lang="en-AU" sz="2800" kern="0" dirty="0">
                <a:solidFill>
                  <a:srgbClr val="FFFFFF"/>
                </a:solidFill>
                <a:latin typeface="Arial"/>
                <a:cs typeface="Arial"/>
              </a:rPr>
              <a:t>1. </a:t>
            </a:r>
            <a:r>
              <a:rPr lang="en-AU" sz="2800" kern="0" dirty="0" smtClean="0">
                <a:solidFill>
                  <a:srgbClr val="FFFFFF"/>
                </a:solidFill>
                <a:latin typeface="Arial"/>
                <a:cs typeface="Arial"/>
              </a:rPr>
              <a:t>Shakespeare </a:t>
            </a:r>
            <a:r>
              <a:rPr lang="en-AU" sz="2800" b="1" u="sng" kern="0" dirty="0" smtClean="0">
                <a:solidFill>
                  <a:srgbClr val="FFFFFF"/>
                </a:solidFill>
                <a:latin typeface="Arial"/>
                <a:cs typeface="Arial"/>
              </a:rPr>
              <a:t>wrote</a:t>
            </a:r>
            <a:r>
              <a:rPr lang="en-AU" sz="2800" kern="0" dirty="0" smtClean="0">
                <a:solidFill>
                  <a:srgbClr val="FFFFFF"/>
                </a:solidFill>
                <a:latin typeface="Arial"/>
                <a:cs typeface="Arial"/>
              </a:rPr>
              <a:t> Romeo and Juliet (active)</a:t>
            </a:r>
          </a:p>
          <a:p>
            <a:pPr marL="265113" lvl="0" indent="-265113" algn="l" eaLnBrk="0" hangingPunct="0">
              <a:spcBef>
                <a:spcPct val="0"/>
              </a:spcBef>
              <a:spcAft>
                <a:spcPts val="1200"/>
              </a:spcAft>
              <a:buFont typeface="Wingdings" charset="2"/>
              <a:buChar char="§"/>
            </a:pPr>
            <a:r>
              <a:rPr lang="en-AU" sz="2800" kern="0" dirty="0" smtClean="0">
                <a:solidFill>
                  <a:srgbClr val="FFFFFF"/>
                </a:solidFill>
                <a:latin typeface="Arial"/>
                <a:cs typeface="Arial"/>
              </a:rPr>
              <a:t>2. Romeo and Juliet </a:t>
            </a:r>
            <a:r>
              <a:rPr lang="en-AU" sz="2800" b="1" u="sng" kern="0" dirty="0" smtClean="0">
                <a:solidFill>
                  <a:srgbClr val="FFFFFF"/>
                </a:solidFill>
                <a:latin typeface="Arial"/>
                <a:cs typeface="Arial"/>
              </a:rPr>
              <a:t>was written </a:t>
            </a:r>
            <a:r>
              <a:rPr lang="en-AU" sz="2800" kern="0" dirty="0" smtClean="0">
                <a:solidFill>
                  <a:srgbClr val="FFFFFF"/>
                </a:solidFill>
                <a:latin typeface="Arial"/>
                <a:cs typeface="Arial"/>
              </a:rPr>
              <a:t>by Shakespeare (passive)</a:t>
            </a:r>
            <a:endParaRPr lang="en-AU" sz="2800" kern="0" dirty="0">
              <a:solidFill>
                <a:srgbClr val="FFFFFF"/>
              </a:solidFill>
              <a:latin typeface="Arial"/>
              <a:cs typeface="Arial"/>
            </a:endParaRPr>
          </a:p>
        </p:txBody>
      </p:sp>
      <p:pic>
        <p:nvPicPr>
          <p:cNvPr id="9" name="Picture 8"/>
          <p:cNvPicPr>
            <a:picLocks noChangeAspect="1"/>
          </p:cNvPicPr>
          <p:nvPr/>
        </p:nvPicPr>
        <p:blipFill>
          <a:blip r:embed="rId3"/>
          <a:stretch>
            <a:fillRect/>
          </a:stretch>
        </p:blipFill>
        <p:spPr>
          <a:xfrm>
            <a:off x="286776" y="2151539"/>
            <a:ext cx="2128111" cy="2730430"/>
          </a:xfrm>
          <a:prstGeom prst="rect">
            <a:avLst/>
          </a:prstGeom>
        </p:spPr>
      </p:pic>
    </p:spTree>
    <p:extLst>
      <p:ext uri="{BB962C8B-B14F-4D97-AF65-F5344CB8AC3E}">
        <p14:creationId xmlns:p14="http://schemas.microsoft.com/office/powerpoint/2010/main" val="210877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18</a:t>
            </a:fld>
            <a:endParaRPr lang="en-AU" altLang="en-US"/>
          </a:p>
        </p:txBody>
      </p:sp>
      <p:sp>
        <p:nvSpPr>
          <p:cNvPr id="7" name="Title 6"/>
          <p:cNvSpPr>
            <a:spLocks noGrp="1"/>
          </p:cNvSpPr>
          <p:nvPr>
            <p:ph type="title"/>
          </p:nvPr>
        </p:nvSpPr>
        <p:spPr/>
        <p:txBody>
          <a:bodyPr/>
          <a:lstStyle/>
          <a:p>
            <a:r>
              <a:rPr lang="en-AU" dirty="0" smtClean="0"/>
              <a:t>Curse of Knowledge: Grammar Active vs passive</a:t>
            </a:r>
            <a:endParaRPr lang="en-AU" dirty="0"/>
          </a:p>
        </p:txBody>
      </p:sp>
      <p:sp>
        <p:nvSpPr>
          <p:cNvPr id="8" name="TextBox 7"/>
          <p:cNvSpPr txBox="1"/>
          <p:nvPr/>
        </p:nvSpPr>
        <p:spPr>
          <a:xfrm>
            <a:off x="2411760" y="1544478"/>
            <a:ext cx="6732240" cy="4431983"/>
          </a:xfrm>
          <a:prstGeom prst="rect">
            <a:avLst/>
          </a:prstGeom>
          <a:noFill/>
        </p:spPr>
        <p:txBody>
          <a:bodyPr wrap="square" rtlCol="0">
            <a:spAutoFit/>
          </a:bodyPr>
          <a:lstStyle/>
          <a:p>
            <a:pPr marL="265113" lvl="0" indent="-265113" algn="l" eaLnBrk="0" hangingPunct="0">
              <a:spcBef>
                <a:spcPct val="0"/>
              </a:spcBef>
              <a:spcAft>
                <a:spcPts val="1200"/>
              </a:spcAft>
              <a:buFont typeface="Wingdings" charset="2"/>
              <a:buChar char="§"/>
            </a:pPr>
            <a:r>
              <a:rPr lang="en-AU" sz="2100" kern="0" dirty="0">
                <a:solidFill>
                  <a:srgbClr val="FFFFFF"/>
                </a:solidFill>
                <a:latin typeface="Arial"/>
                <a:cs typeface="Arial"/>
              </a:rPr>
              <a:t>1. Passive sentences move the focus of attention from the subject of an active sentence to the </a:t>
            </a:r>
            <a:r>
              <a:rPr lang="en-AU" sz="2100" kern="0" dirty="0" smtClean="0">
                <a:solidFill>
                  <a:srgbClr val="FFFFFF"/>
                </a:solidFill>
                <a:latin typeface="Arial"/>
                <a:cs typeface="Arial"/>
              </a:rPr>
              <a:t>object.</a:t>
            </a:r>
            <a:endParaRPr lang="en-AU" sz="2100" kern="0" dirty="0">
              <a:solidFill>
                <a:srgbClr val="FFFFFF"/>
              </a:solidFill>
              <a:latin typeface="Arial"/>
              <a:cs typeface="Arial"/>
            </a:endParaRPr>
          </a:p>
          <a:p>
            <a:pPr marL="265113" lvl="0" indent="-265113" algn="l" eaLnBrk="0" hangingPunct="0">
              <a:spcBef>
                <a:spcPct val="0"/>
              </a:spcBef>
              <a:spcAft>
                <a:spcPts val="1200"/>
              </a:spcAft>
              <a:buFont typeface="Wingdings" charset="2"/>
              <a:buChar char="§"/>
            </a:pPr>
            <a:r>
              <a:rPr lang="en-AU" sz="2100" kern="0" dirty="0">
                <a:solidFill>
                  <a:srgbClr val="FFFFFF"/>
                </a:solidFill>
                <a:latin typeface="Arial"/>
                <a:cs typeface="Arial"/>
              </a:rPr>
              <a:t>2. In most cases, </a:t>
            </a:r>
            <a:r>
              <a:rPr lang="en-AU" sz="2100" i="1" kern="0" dirty="0">
                <a:solidFill>
                  <a:srgbClr val="FFFFFF"/>
                </a:solidFill>
                <a:latin typeface="Arial"/>
                <a:cs typeface="Arial"/>
              </a:rPr>
              <a:t>by</a:t>
            </a:r>
            <a:r>
              <a:rPr lang="en-AU" sz="2100" kern="0" dirty="0">
                <a:solidFill>
                  <a:srgbClr val="FFFFFF"/>
                </a:solidFill>
                <a:latin typeface="Arial"/>
                <a:cs typeface="Arial"/>
              </a:rPr>
              <a:t> and the agent are omitted in passive sentences. This is because the agent is not important, isn’t known or is understood.  </a:t>
            </a:r>
          </a:p>
          <a:p>
            <a:pPr marL="265113" lvl="0" indent="-265113" algn="l" eaLnBrk="0" hangingPunct="0">
              <a:spcBef>
                <a:spcPct val="0"/>
              </a:spcBef>
              <a:spcAft>
                <a:spcPts val="1200"/>
              </a:spcAft>
              <a:buFont typeface="Wingdings" charset="2"/>
              <a:buChar char="§"/>
            </a:pPr>
            <a:r>
              <a:rPr lang="en-AU" sz="2100" kern="0" dirty="0">
                <a:solidFill>
                  <a:srgbClr val="FFFFFF"/>
                </a:solidFill>
                <a:latin typeface="Arial"/>
                <a:cs typeface="Arial"/>
              </a:rPr>
              <a:t>3. </a:t>
            </a:r>
            <a:r>
              <a:rPr lang="en-AU" sz="2100" kern="0" dirty="0" smtClean="0">
                <a:solidFill>
                  <a:srgbClr val="FFFFFF"/>
                </a:solidFill>
                <a:latin typeface="Arial"/>
                <a:cs typeface="Arial"/>
              </a:rPr>
              <a:t>Sometimes </a:t>
            </a:r>
            <a:r>
              <a:rPr lang="en-AU" sz="2100" kern="0" dirty="0">
                <a:solidFill>
                  <a:srgbClr val="FFFFFF"/>
                </a:solidFill>
                <a:latin typeface="Arial"/>
                <a:cs typeface="Arial"/>
              </a:rPr>
              <a:t>we prefer to </a:t>
            </a:r>
            <a:r>
              <a:rPr lang="en-AU" sz="2100" kern="0" dirty="0" smtClean="0">
                <a:solidFill>
                  <a:srgbClr val="FFFFFF"/>
                </a:solidFill>
                <a:latin typeface="Arial"/>
                <a:cs typeface="Arial"/>
              </a:rPr>
              <a:t>start </a:t>
            </a:r>
            <a:r>
              <a:rPr lang="en-AU" sz="2100" kern="0" dirty="0">
                <a:solidFill>
                  <a:srgbClr val="FFFFFF"/>
                </a:solidFill>
                <a:latin typeface="Arial"/>
                <a:cs typeface="Arial"/>
              </a:rPr>
              <a:t>a sentence with what is known and end a sentence with what is ‘new’. In the passive the ‘new’ can be the </a:t>
            </a:r>
            <a:r>
              <a:rPr lang="en-AU" sz="2100" kern="0" dirty="0" smtClean="0">
                <a:solidFill>
                  <a:srgbClr val="FFFFFF"/>
                </a:solidFill>
                <a:latin typeface="Arial"/>
                <a:cs typeface="Arial"/>
              </a:rPr>
              <a:t>agent </a:t>
            </a:r>
            <a:r>
              <a:rPr lang="en-AU" sz="2100" kern="0" dirty="0">
                <a:solidFill>
                  <a:srgbClr val="FFFFFF"/>
                </a:solidFill>
                <a:latin typeface="Arial"/>
                <a:cs typeface="Arial"/>
              </a:rPr>
              <a:t>of the active sentence. </a:t>
            </a:r>
          </a:p>
          <a:p>
            <a:pPr marL="265113" lvl="0" indent="-265113" algn="l" eaLnBrk="0" hangingPunct="0">
              <a:spcBef>
                <a:spcPct val="0"/>
              </a:spcBef>
              <a:spcAft>
                <a:spcPts val="1200"/>
              </a:spcAft>
              <a:buFont typeface="Wingdings" charset="2"/>
              <a:buChar char="§"/>
            </a:pPr>
            <a:r>
              <a:rPr lang="en-AU" sz="2100" kern="0" dirty="0">
                <a:solidFill>
                  <a:srgbClr val="FFFFFF"/>
                </a:solidFill>
                <a:latin typeface="Arial"/>
                <a:cs typeface="Arial"/>
              </a:rPr>
              <a:t>4. </a:t>
            </a:r>
            <a:r>
              <a:rPr lang="en-AU" sz="2100" kern="0" dirty="0" smtClean="0">
                <a:solidFill>
                  <a:srgbClr val="FFFFFF"/>
                </a:solidFill>
                <a:latin typeface="Arial"/>
                <a:cs typeface="Arial"/>
              </a:rPr>
              <a:t>In </a:t>
            </a:r>
            <a:r>
              <a:rPr lang="en-AU" sz="2100" kern="0" dirty="0">
                <a:solidFill>
                  <a:srgbClr val="FFFFFF"/>
                </a:solidFill>
                <a:latin typeface="Arial"/>
                <a:cs typeface="Arial"/>
              </a:rPr>
              <a:t>informal language, we often use </a:t>
            </a:r>
            <a:r>
              <a:rPr lang="en-AU" sz="2100" i="1" kern="0" dirty="0">
                <a:solidFill>
                  <a:srgbClr val="FFFFFF"/>
                </a:solidFill>
                <a:latin typeface="Arial"/>
                <a:cs typeface="Arial"/>
              </a:rPr>
              <a:t>you</a:t>
            </a:r>
            <a:r>
              <a:rPr lang="en-AU" sz="2100" kern="0" dirty="0">
                <a:solidFill>
                  <a:srgbClr val="FFFFFF"/>
                </a:solidFill>
                <a:latin typeface="Arial"/>
                <a:cs typeface="Arial"/>
              </a:rPr>
              <a:t> or </a:t>
            </a:r>
            <a:r>
              <a:rPr lang="en-AU" sz="2100" i="1" kern="0" dirty="0">
                <a:solidFill>
                  <a:srgbClr val="FFFFFF"/>
                </a:solidFill>
                <a:latin typeface="Arial"/>
                <a:cs typeface="Arial"/>
              </a:rPr>
              <a:t>they</a:t>
            </a:r>
            <a:r>
              <a:rPr lang="en-AU" sz="2100" kern="0" dirty="0">
                <a:solidFill>
                  <a:srgbClr val="FFFFFF"/>
                </a:solidFill>
                <a:latin typeface="Arial"/>
                <a:cs typeface="Arial"/>
              </a:rPr>
              <a:t> to refer to people in general or to no person in particular. In this way we avoid using the passive. </a:t>
            </a:r>
          </a:p>
        </p:txBody>
      </p:sp>
      <p:pic>
        <p:nvPicPr>
          <p:cNvPr id="9" name="Picture 8"/>
          <p:cNvPicPr>
            <a:picLocks noChangeAspect="1"/>
          </p:cNvPicPr>
          <p:nvPr/>
        </p:nvPicPr>
        <p:blipFill>
          <a:blip r:embed="rId3"/>
          <a:stretch>
            <a:fillRect/>
          </a:stretch>
        </p:blipFill>
        <p:spPr>
          <a:xfrm>
            <a:off x="286776" y="2151539"/>
            <a:ext cx="2128111" cy="2730430"/>
          </a:xfrm>
          <a:prstGeom prst="rect">
            <a:avLst/>
          </a:prstGeom>
        </p:spPr>
      </p:pic>
    </p:spTree>
    <p:extLst>
      <p:ext uri="{BB962C8B-B14F-4D97-AF65-F5344CB8AC3E}">
        <p14:creationId xmlns:p14="http://schemas.microsoft.com/office/powerpoint/2010/main" val="39967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57200" indent="-457200">
              <a:buFont typeface="Arial" panose="020B0604020202020204" pitchFamily="34" charset="0"/>
              <a:buChar char="•"/>
            </a:pPr>
            <a:r>
              <a:rPr lang="en-US" b="0" dirty="0" smtClean="0"/>
              <a:t>Is this why….</a:t>
            </a:r>
            <a:br>
              <a:rPr lang="en-US" b="0" dirty="0" smtClean="0"/>
            </a:br>
            <a:r>
              <a:rPr lang="en-US" b="0" dirty="0"/>
              <a:t/>
            </a:r>
            <a:br>
              <a:rPr lang="en-US" b="0" dirty="0"/>
            </a:br>
            <a:r>
              <a:rPr lang="en-US" b="0" dirty="0" smtClean="0"/>
              <a:t>lessons</a:t>
            </a:r>
            <a:r>
              <a:rPr lang="en-US" b="0" dirty="0" smtClean="0"/>
              <a:t> are too </a:t>
            </a:r>
            <a:r>
              <a:rPr lang="en-US" b="0" dirty="0"/>
              <a:t>rushed</a:t>
            </a:r>
            <a:r>
              <a:rPr lang="en-AU" dirty="0"/>
              <a:t/>
            </a:r>
            <a:br>
              <a:rPr lang="en-AU" dirty="0"/>
            </a:br>
            <a:r>
              <a:rPr lang="en-US" b="0" dirty="0" smtClean="0"/>
              <a:t>curricula </a:t>
            </a:r>
            <a:r>
              <a:rPr lang="en-US" b="0" dirty="0"/>
              <a:t>are </a:t>
            </a:r>
            <a:r>
              <a:rPr lang="en-US" b="0" dirty="0" smtClean="0"/>
              <a:t>too </a:t>
            </a:r>
            <a:r>
              <a:rPr lang="en-US" b="0" dirty="0" smtClean="0"/>
              <a:t>‘packed’</a:t>
            </a:r>
            <a:r>
              <a:rPr lang="en-US" b="0" dirty="0" smtClean="0"/>
              <a:t> </a:t>
            </a:r>
            <a:r>
              <a:rPr lang="en-AU" dirty="0"/>
              <a:t/>
            </a:r>
            <a:br>
              <a:rPr lang="en-AU" dirty="0"/>
            </a:br>
            <a:r>
              <a:rPr lang="en-US" b="0" dirty="0" smtClean="0"/>
              <a:t>meetings are </a:t>
            </a:r>
            <a:r>
              <a:rPr lang="en-US" b="0" dirty="0" smtClean="0"/>
              <a:t>way too </a:t>
            </a:r>
            <a:r>
              <a:rPr lang="en-US" b="0" dirty="0"/>
              <a:t>long</a:t>
            </a:r>
            <a:r>
              <a:rPr lang="en-AU" dirty="0"/>
              <a:t/>
            </a:r>
            <a:br>
              <a:rPr lang="en-AU" dirty="0"/>
            </a:br>
            <a:r>
              <a:rPr lang="en-US" b="0" dirty="0"/>
              <a:t>i</a:t>
            </a:r>
            <a:r>
              <a:rPr lang="en-US" b="0" dirty="0" smtClean="0"/>
              <a:t>nductions </a:t>
            </a:r>
            <a:r>
              <a:rPr lang="en-US" b="0" dirty="0" smtClean="0"/>
              <a:t>are too intense</a:t>
            </a:r>
            <a:r>
              <a:rPr lang="en-AU" dirty="0"/>
              <a:t/>
            </a:r>
            <a:br>
              <a:rPr lang="en-AU" dirty="0"/>
            </a:br>
            <a:r>
              <a:rPr lang="en-US" b="0" dirty="0" smtClean="0"/>
              <a:t>Is it </a:t>
            </a:r>
            <a:r>
              <a:rPr lang="en-US" b="0" dirty="0"/>
              <a:t>why we end up taking work </a:t>
            </a:r>
            <a:r>
              <a:rPr lang="en-US" b="0" dirty="0" smtClean="0"/>
              <a:t>home</a:t>
            </a:r>
            <a:r>
              <a:rPr lang="en-US" b="0" dirty="0"/>
              <a:t/>
            </a:r>
            <a:br>
              <a:rPr lang="en-US" b="0" dirty="0"/>
            </a:br>
            <a:r>
              <a:rPr lang="en-US" b="0" dirty="0" smtClean="0"/>
              <a:t>and why time frames unrealistic?</a:t>
            </a:r>
            <a:r>
              <a:rPr lang="en-AU" dirty="0"/>
              <a:t/>
            </a:r>
            <a:br>
              <a:rPr lang="en-AU" dirty="0"/>
            </a:br>
            <a:endParaRPr lang="en-AU" dirty="0"/>
          </a:p>
        </p:txBody>
      </p:sp>
      <p:sp>
        <p:nvSpPr>
          <p:cNvPr id="3" name="Date Placeholder 2"/>
          <p:cNvSpPr>
            <a:spLocks noGrp="1"/>
          </p:cNvSpPr>
          <p:nvPr>
            <p:ph type="dt" sz="half" idx="10"/>
          </p:nvPr>
        </p:nvSpPr>
        <p:spPr/>
        <p:txBody>
          <a:bodyPr/>
          <a:lstStyle/>
          <a:p>
            <a:r>
              <a:rPr lang="en-AU" altLang="en-US" smtClean="0"/>
              <a:t>28th February 2011</a:t>
            </a:r>
            <a:endParaRPr lang="en-AU" altLang="en-US"/>
          </a:p>
        </p:txBody>
      </p:sp>
      <p:sp>
        <p:nvSpPr>
          <p:cNvPr id="4" name="Footer Placeholder 3"/>
          <p:cNvSpPr>
            <a:spLocks noGrp="1"/>
          </p:cNvSpPr>
          <p:nvPr>
            <p:ph type="ftr" sz="quarter" idx="11"/>
          </p:nvPr>
        </p:nvSpPr>
        <p:spPr/>
        <p:txBody>
          <a:bodyPr/>
          <a:lstStyle/>
          <a:p>
            <a:r>
              <a:rPr lang="en-AU" altLang="en-US" smtClean="0"/>
              <a:t>Presentation title</a:t>
            </a:r>
            <a:endParaRPr lang="en-AU" altLang="en-US"/>
          </a:p>
        </p:txBody>
      </p:sp>
      <p:sp>
        <p:nvSpPr>
          <p:cNvPr id="5" name="Slide Number Placeholder 4"/>
          <p:cNvSpPr>
            <a:spLocks noGrp="1"/>
          </p:cNvSpPr>
          <p:nvPr>
            <p:ph type="sldNum" sz="quarter" idx="12"/>
          </p:nvPr>
        </p:nvSpPr>
        <p:spPr/>
        <p:txBody>
          <a:bodyPr/>
          <a:lstStyle/>
          <a:p>
            <a:fld id="{D25DC1D8-71F4-45CD-B502-C6CD6AD26260}" type="slidenum">
              <a:rPr lang="en-AU" altLang="en-US" smtClean="0"/>
              <a:pPr/>
              <a:t>19</a:t>
            </a:fld>
            <a:endParaRPr lang="en-AU" altLang="en-US"/>
          </a:p>
        </p:txBody>
      </p:sp>
    </p:spTree>
    <p:extLst>
      <p:ext uri="{BB962C8B-B14F-4D97-AF65-F5344CB8AC3E}">
        <p14:creationId xmlns:p14="http://schemas.microsoft.com/office/powerpoint/2010/main" val="2717460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Tapping Experiment</a:t>
            </a:r>
            <a:br>
              <a:rPr lang="en-AU" dirty="0" smtClean="0"/>
            </a:br>
            <a:r>
              <a:rPr lang="en-AU" dirty="0"/>
              <a:t/>
            </a:r>
            <a:br>
              <a:rPr lang="en-AU" dirty="0"/>
            </a:br>
            <a:r>
              <a:rPr lang="en-AU" dirty="0" smtClean="0"/>
              <a:t/>
            </a:r>
            <a:br>
              <a:rPr lang="en-AU" dirty="0" smtClean="0"/>
            </a:br>
            <a:r>
              <a:rPr lang="en-AU" dirty="0" smtClean="0"/>
              <a:t/>
            </a:r>
            <a:br>
              <a:rPr lang="en-AU" dirty="0" smtClean="0"/>
            </a:br>
            <a:endParaRPr lang="en-AU" dirty="0"/>
          </a:p>
        </p:txBody>
      </p:sp>
      <p:sp>
        <p:nvSpPr>
          <p:cNvPr id="3" name="Content Placeholder 2"/>
          <p:cNvSpPr>
            <a:spLocks noGrp="1"/>
          </p:cNvSpPr>
          <p:nvPr>
            <p:ph idx="1"/>
          </p:nvPr>
        </p:nvSpPr>
        <p:spPr/>
        <p:txBody>
          <a:bodyPr/>
          <a:lstStyle/>
          <a:p>
            <a:pPr marL="0" indent="0">
              <a:buNone/>
            </a:pPr>
            <a:r>
              <a:rPr lang="en-AU" sz="3600" dirty="0" smtClean="0"/>
              <a:t>Three Songs</a:t>
            </a:r>
          </a:p>
          <a:p>
            <a:pPr marL="0" indent="0">
              <a:buNone/>
            </a:pPr>
            <a:r>
              <a:rPr lang="en-AU" sz="3600" dirty="0" smtClean="0"/>
              <a:t>1.</a:t>
            </a:r>
          </a:p>
          <a:p>
            <a:pPr marL="0" indent="0">
              <a:buNone/>
            </a:pPr>
            <a:r>
              <a:rPr lang="en-AU" sz="3600" dirty="0" smtClean="0"/>
              <a:t>2.</a:t>
            </a:r>
          </a:p>
          <a:p>
            <a:pPr marL="0" indent="0">
              <a:buNone/>
            </a:pPr>
            <a:r>
              <a:rPr lang="en-AU" sz="3600" dirty="0" smtClean="0"/>
              <a:t>3. </a:t>
            </a:r>
            <a:endParaRPr lang="en-AU" sz="3600"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2</a:t>
            </a:fld>
            <a:endParaRPr lang="en-AU" alt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1752600"/>
            <a:ext cx="4392488" cy="2474686"/>
          </a:xfrm>
          <a:prstGeom prst="rect">
            <a:avLst/>
          </a:prstGeom>
        </p:spPr>
      </p:pic>
    </p:spTree>
    <p:extLst>
      <p:ext uri="{BB962C8B-B14F-4D97-AF65-F5344CB8AC3E}">
        <p14:creationId xmlns:p14="http://schemas.microsoft.com/office/powerpoint/2010/main" val="131191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Discussion </a:t>
            </a:r>
            <a:endParaRPr lang="en-AU" dirty="0"/>
          </a:p>
        </p:txBody>
      </p:sp>
      <p:sp>
        <p:nvSpPr>
          <p:cNvPr id="3" name="Content Placeholder 2"/>
          <p:cNvSpPr>
            <a:spLocks noGrp="1"/>
          </p:cNvSpPr>
          <p:nvPr>
            <p:ph idx="1"/>
          </p:nvPr>
        </p:nvSpPr>
        <p:spPr/>
        <p:txBody>
          <a:bodyPr/>
          <a:lstStyle/>
          <a:p>
            <a:pPr marL="0" indent="0">
              <a:buNone/>
            </a:pPr>
            <a:r>
              <a:rPr lang="en-AU" sz="2400" dirty="0" smtClean="0"/>
              <a:t>Think of a time when you were a</a:t>
            </a:r>
            <a:r>
              <a:rPr lang="en-AU" sz="2400" dirty="0" smtClean="0">
                <a:solidFill>
                  <a:srgbClr val="FF0000"/>
                </a:solidFill>
              </a:rPr>
              <a:t> victim </a:t>
            </a:r>
            <a:r>
              <a:rPr lang="en-AU" sz="2400" dirty="0" smtClean="0"/>
              <a:t>of the curse of knowledge</a:t>
            </a:r>
          </a:p>
          <a:p>
            <a:pPr marL="0" indent="0">
              <a:buNone/>
            </a:pPr>
            <a:r>
              <a:rPr lang="en-AU" sz="2400" dirty="0" smtClean="0"/>
              <a:t>   You should describe</a:t>
            </a:r>
          </a:p>
          <a:p>
            <a:pPr marL="0" indent="0">
              <a:buNone/>
            </a:pPr>
            <a:r>
              <a:rPr lang="en-AU" sz="2400" dirty="0" smtClean="0"/>
              <a:t>      - when and where the situation took place</a:t>
            </a:r>
          </a:p>
          <a:p>
            <a:pPr marL="0" indent="0">
              <a:buNone/>
            </a:pPr>
            <a:r>
              <a:rPr lang="en-AU" sz="2400" dirty="0" smtClean="0"/>
              <a:t>       -why the information was difficult for you to understand</a:t>
            </a:r>
          </a:p>
          <a:p>
            <a:pPr marL="0" indent="0">
              <a:buNone/>
            </a:pPr>
            <a:r>
              <a:rPr lang="en-AU" sz="2400" dirty="0" smtClean="0"/>
              <a:t>       -how you felt</a:t>
            </a:r>
          </a:p>
          <a:p>
            <a:pPr marL="0" indent="0">
              <a:buNone/>
            </a:pPr>
            <a:r>
              <a:rPr lang="en-AU" sz="2400" dirty="0" smtClean="0"/>
              <a:t> Say how the situation could have been handled better by    both parties. </a:t>
            </a:r>
          </a:p>
          <a:p>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20</a:t>
            </a:fld>
            <a:endParaRPr lang="en-AU" altLang="en-US"/>
          </a:p>
        </p:txBody>
      </p:sp>
      <p:pic>
        <p:nvPicPr>
          <p:cNvPr id="7" name="Picture 4" descr="http://img2.wikia.nocookie.net/__cb20120429130831/hiddenchronicles/images/1/15/HO_PBistro_Ladder-icon.png"/>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5914" y="1270237"/>
            <a:ext cx="1440159" cy="2237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5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5 Tips for Managing the Curse</a:t>
            </a:r>
            <a:endParaRPr lang="en-AU" dirty="0"/>
          </a:p>
        </p:txBody>
      </p:sp>
      <p:sp>
        <p:nvSpPr>
          <p:cNvPr id="3" name="Date Placeholder 2"/>
          <p:cNvSpPr>
            <a:spLocks noGrp="1"/>
          </p:cNvSpPr>
          <p:nvPr>
            <p:ph type="dt" sz="half" idx="10"/>
          </p:nvPr>
        </p:nvSpPr>
        <p:spPr/>
        <p:txBody>
          <a:bodyPr/>
          <a:lstStyle/>
          <a:p>
            <a:r>
              <a:rPr lang="en-AU" altLang="en-US" smtClean="0"/>
              <a:t>28th February 2011</a:t>
            </a:r>
            <a:endParaRPr lang="en-AU" altLang="en-US"/>
          </a:p>
        </p:txBody>
      </p:sp>
      <p:sp>
        <p:nvSpPr>
          <p:cNvPr id="4" name="Footer Placeholder 3"/>
          <p:cNvSpPr>
            <a:spLocks noGrp="1"/>
          </p:cNvSpPr>
          <p:nvPr>
            <p:ph type="ftr" sz="quarter" idx="11"/>
          </p:nvPr>
        </p:nvSpPr>
        <p:spPr/>
        <p:txBody>
          <a:bodyPr/>
          <a:lstStyle/>
          <a:p>
            <a:r>
              <a:rPr lang="en-AU" altLang="en-US" smtClean="0"/>
              <a:t>Presentation title</a:t>
            </a:r>
            <a:endParaRPr lang="en-AU" altLang="en-US"/>
          </a:p>
        </p:txBody>
      </p:sp>
      <p:sp>
        <p:nvSpPr>
          <p:cNvPr id="5" name="Slide Number Placeholder 4"/>
          <p:cNvSpPr>
            <a:spLocks noGrp="1"/>
          </p:cNvSpPr>
          <p:nvPr>
            <p:ph type="sldNum" sz="quarter" idx="12"/>
          </p:nvPr>
        </p:nvSpPr>
        <p:spPr/>
        <p:txBody>
          <a:bodyPr/>
          <a:lstStyle/>
          <a:p>
            <a:fld id="{D25DC1D8-71F4-45CD-B502-C6CD6AD26260}" type="slidenum">
              <a:rPr lang="en-AU" altLang="en-US" smtClean="0"/>
              <a:pPr/>
              <a:t>21</a:t>
            </a:fld>
            <a:endParaRPr lang="en-AU" altLang="en-US"/>
          </a:p>
        </p:txBody>
      </p:sp>
      <p:pic>
        <p:nvPicPr>
          <p:cNvPr id="11" name="Picture 6" descr="http://static1.squarespace.com/static/538f59fce4b0b9b2bfa39c5f/t/54fc4ec1e4b04da0abe3cc69/1425821377003/icon_finger_bow.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549" y="1779194"/>
            <a:ext cx="2002259" cy="20022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img2.wikia.nocookie.net/__cb20120429130831/hiddenchronicles/images/1/15/HO_PBistro_Ladder-icon.pn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7904" y="1661413"/>
            <a:ext cx="1440159" cy="22378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cdn3.iconfinder.com/data/icons/eldorado-stroke-symbols/40/flower_3-512.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5940152" y="1576709"/>
            <a:ext cx="2256185" cy="22561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cdn4.iconfinder.com/data/icons/unigrid-baby/60/012_blocks_bricks_lego_constructor_toy_baby-512.png"/>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1842678" y="3832895"/>
            <a:ext cx="2682889" cy="2232248"/>
          </a:xfrm>
          <a:prstGeom prst="rect">
            <a:avLst/>
          </a:prstGeom>
          <a:noFill/>
        </p:spPr>
      </p:pic>
      <p:pic>
        <p:nvPicPr>
          <p:cNvPr id="15" name="Picture 2" descr="https://d30y9cdsu7xlg0.cloudfront.net/png/24517-200.png"/>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5292080" y="3945608"/>
            <a:ext cx="1945333" cy="194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2026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5 Tips for managing the curse</a:t>
            </a: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22</a:t>
            </a:fld>
            <a:endParaRPr lang="en-AU" altLang="en-US"/>
          </a:p>
        </p:txBody>
      </p:sp>
      <p:sp>
        <p:nvSpPr>
          <p:cNvPr id="7" name="Content Placeholder 6"/>
          <p:cNvSpPr>
            <a:spLocks noGrp="1"/>
          </p:cNvSpPr>
          <p:nvPr>
            <p:ph idx="1"/>
          </p:nvPr>
        </p:nvSpPr>
        <p:spPr>
          <a:xfrm>
            <a:off x="395288" y="1663700"/>
            <a:ext cx="8389937" cy="4069556"/>
          </a:xfrm>
        </p:spPr>
        <p:txBody>
          <a:bodyPr/>
          <a:lstStyle/>
          <a:p>
            <a:pPr>
              <a:lnSpc>
                <a:spcPct val="150000"/>
              </a:lnSpc>
            </a:pPr>
            <a:r>
              <a:rPr lang="en-AU" sz="3600" dirty="0" smtClean="0"/>
              <a:t>1.       Remember the Curse</a:t>
            </a:r>
          </a:p>
          <a:p>
            <a:pPr>
              <a:lnSpc>
                <a:spcPct val="150000"/>
              </a:lnSpc>
            </a:pPr>
            <a:r>
              <a:rPr lang="en-AU" sz="3600" dirty="0" smtClean="0"/>
              <a:t>2.       </a:t>
            </a:r>
          </a:p>
          <a:p>
            <a:pPr>
              <a:lnSpc>
                <a:spcPct val="150000"/>
              </a:lnSpc>
            </a:pPr>
            <a:r>
              <a:rPr lang="en-AU" sz="3600" dirty="0" smtClean="0"/>
              <a:t>3.       </a:t>
            </a:r>
          </a:p>
          <a:p>
            <a:pPr>
              <a:lnSpc>
                <a:spcPct val="150000"/>
              </a:lnSpc>
            </a:pPr>
            <a:r>
              <a:rPr lang="en-AU" sz="3600" dirty="0" smtClean="0"/>
              <a:t>4.       </a:t>
            </a:r>
          </a:p>
          <a:p>
            <a:pPr>
              <a:lnSpc>
                <a:spcPct val="150000"/>
              </a:lnSpc>
            </a:pPr>
            <a:r>
              <a:rPr lang="en-AU" sz="3600" dirty="0" smtClean="0"/>
              <a:t>5.       </a:t>
            </a:r>
            <a:endParaRPr lang="en-AU" sz="3600" dirty="0"/>
          </a:p>
        </p:txBody>
      </p:sp>
      <p:pic>
        <p:nvPicPr>
          <p:cNvPr id="9" name="Picture 4" descr="http://img2.wikia.nocookie.net/__cb20120429130831/hiddenchronicles/images/1/15/HO_PBistro_Ladder-icon.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140390" y="2585001"/>
            <a:ext cx="536433" cy="7600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cdn3.iconfinder.com/data/icons/eldorado-stroke-symbols/40/flower_3-512.pn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96608" y="3614060"/>
            <a:ext cx="816988" cy="8169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cdn4.iconfinder.com/data/icons/unigrid-baby/60/012_blocks_bricks_lego_constructor_toy_baby-512.pn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028" y="4538998"/>
            <a:ext cx="837480" cy="78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https://d30y9cdsu7xlg0.cloudfront.net/png/24517-200.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043028" y="5616617"/>
            <a:ext cx="751107" cy="7511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tatic1.squarespace.com/static/538f59fce4b0b9b2bfa39c5f/t/54fc4ec1e4b04da0abe3cc69/1425821377003/icon_finger_bow.png"/>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028" y="1713904"/>
            <a:ext cx="736607" cy="73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42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5 Tips for managing the curse</a:t>
            </a: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23</a:t>
            </a:fld>
            <a:endParaRPr lang="en-AU" altLang="en-US"/>
          </a:p>
        </p:txBody>
      </p:sp>
      <p:sp>
        <p:nvSpPr>
          <p:cNvPr id="7" name="Content Placeholder 6"/>
          <p:cNvSpPr>
            <a:spLocks noGrp="1"/>
          </p:cNvSpPr>
          <p:nvPr>
            <p:ph idx="1"/>
          </p:nvPr>
        </p:nvSpPr>
        <p:spPr/>
        <p:txBody>
          <a:bodyPr/>
          <a:lstStyle/>
          <a:p>
            <a:r>
              <a:rPr lang="en-AU" sz="3600" dirty="0" smtClean="0"/>
              <a:t>1. Remember the curse</a:t>
            </a:r>
            <a:endParaRPr lang="en-AU" sz="3600" dirty="0"/>
          </a:p>
        </p:txBody>
      </p:sp>
      <p:pic>
        <p:nvPicPr>
          <p:cNvPr id="2054" name="Picture 6" descr="http://static1.squarespace.com/static/538f59fce4b0b9b2bfa39c5f/t/54fc4ec1e4b04da0abe3cc69/1425821377003/icon_finger_bow.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857617" y="2356644"/>
            <a:ext cx="3295650" cy="3295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60032" y="2708920"/>
            <a:ext cx="3528392" cy="584775"/>
          </a:xfrm>
          <a:prstGeom prst="rect">
            <a:avLst/>
          </a:prstGeom>
          <a:noFill/>
        </p:spPr>
        <p:txBody>
          <a:bodyPr wrap="square" rtlCol="0">
            <a:spAutoFit/>
          </a:bodyPr>
          <a:lstStyle/>
          <a:p>
            <a:r>
              <a:rPr lang="en-AU" sz="3200" dirty="0" smtClean="0">
                <a:solidFill>
                  <a:schemeClr val="bg1"/>
                </a:solidFill>
              </a:rPr>
              <a:t>Self-awareness</a:t>
            </a:r>
            <a:endParaRPr lang="en-AU" sz="3200" dirty="0">
              <a:solidFill>
                <a:schemeClr val="bg1"/>
              </a:solidFill>
            </a:endParaRPr>
          </a:p>
        </p:txBody>
      </p:sp>
      <p:sp>
        <p:nvSpPr>
          <p:cNvPr id="11" name="TextBox 10"/>
          <p:cNvSpPr txBox="1"/>
          <p:nvPr/>
        </p:nvSpPr>
        <p:spPr>
          <a:xfrm>
            <a:off x="4981786" y="3490545"/>
            <a:ext cx="3528392" cy="1815882"/>
          </a:xfrm>
          <a:prstGeom prst="rect">
            <a:avLst/>
          </a:prstGeom>
          <a:noFill/>
        </p:spPr>
        <p:txBody>
          <a:bodyPr wrap="square" rtlCol="0">
            <a:spAutoFit/>
          </a:bodyPr>
          <a:lstStyle/>
          <a:p>
            <a:r>
              <a:rPr lang="en-AU" sz="3200" dirty="0" smtClean="0">
                <a:solidFill>
                  <a:schemeClr val="bg1"/>
                </a:solidFill>
              </a:rPr>
              <a:t>Seek clarification</a:t>
            </a:r>
          </a:p>
          <a:p>
            <a:r>
              <a:rPr lang="en-AU" sz="3200" dirty="0" smtClean="0">
                <a:solidFill>
                  <a:schemeClr val="bg1"/>
                </a:solidFill>
              </a:rPr>
              <a:t>Clarification is a human right</a:t>
            </a:r>
            <a:endParaRPr lang="en-AU" sz="3200" dirty="0">
              <a:solidFill>
                <a:schemeClr val="bg1"/>
              </a:solidFill>
            </a:endParaRPr>
          </a:p>
        </p:txBody>
      </p:sp>
    </p:spTree>
    <p:extLst>
      <p:ext uri="{BB962C8B-B14F-4D97-AF65-F5344CB8AC3E}">
        <p14:creationId xmlns:p14="http://schemas.microsoft.com/office/powerpoint/2010/main" val="15934343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5 Tips for managing the curse</a:t>
            </a: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24</a:t>
            </a:fld>
            <a:endParaRPr lang="en-AU" altLang="en-US"/>
          </a:p>
        </p:txBody>
      </p:sp>
      <p:sp>
        <p:nvSpPr>
          <p:cNvPr id="7" name="Content Placeholder 6"/>
          <p:cNvSpPr>
            <a:spLocks noGrp="1"/>
          </p:cNvSpPr>
          <p:nvPr>
            <p:ph idx="1"/>
          </p:nvPr>
        </p:nvSpPr>
        <p:spPr>
          <a:xfrm>
            <a:off x="395288" y="1663700"/>
            <a:ext cx="8389937" cy="4069556"/>
          </a:xfrm>
        </p:spPr>
        <p:txBody>
          <a:bodyPr/>
          <a:lstStyle/>
          <a:p>
            <a:pPr>
              <a:lnSpc>
                <a:spcPct val="150000"/>
              </a:lnSpc>
            </a:pPr>
            <a:r>
              <a:rPr lang="en-AU" sz="3600" dirty="0" smtClean="0"/>
              <a:t>1.       Remember the Curse</a:t>
            </a:r>
          </a:p>
          <a:p>
            <a:pPr>
              <a:lnSpc>
                <a:spcPct val="150000"/>
              </a:lnSpc>
            </a:pPr>
            <a:r>
              <a:rPr lang="en-AU" sz="3600" dirty="0" smtClean="0"/>
              <a:t>2.       Become a novice</a:t>
            </a:r>
          </a:p>
          <a:p>
            <a:pPr>
              <a:lnSpc>
                <a:spcPct val="150000"/>
              </a:lnSpc>
            </a:pPr>
            <a:r>
              <a:rPr lang="en-AU" sz="3600" dirty="0" smtClean="0"/>
              <a:t>3.       </a:t>
            </a:r>
          </a:p>
          <a:p>
            <a:pPr>
              <a:lnSpc>
                <a:spcPct val="150000"/>
              </a:lnSpc>
            </a:pPr>
            <a:r>
              <a:rPr lang="en-AU" sz="3600" dirty="0" smtClean="0"/>
              <a:t>4.       </a:t>
            </a:r>
          </a:p>
          <a:p>
            <a:pPr>
              <a:lnSpc>
                <a:spcPct val="150000"/>
              </a:lnSpc>
            </a:pPr>
            <a:r>
              <a:rPr lang="en-AU" sz="3600" dirty="0" smtClean="0"/>
              <a:t>5.       </a:t>
            </a:r>
            <a:endParaRPr lang="en-AU" sz="3600" dirty="0"/>
          </a:p>
        </p:txBody>
      </p:sp>
      <p:pic>
        <p:nvPicPr>
          <p:cNvPr id="9" name="Picture 4" descr="http://img2.wikia.nocookie.net/__cb20120429130831/hiddenchronicles/images/1/15/HO_PBistro_Ladder-icon.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140390" y="2585001"/>
            <a:ext cx="536433" cy="7600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cdn3.iconfinder.com/data/icons/eldorado-stroke-symbols/40/flower_3-512.pn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96608" y="3614060"/>
            <a:ext cx="816988" cy="8169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cdn4.iconfinder.com/data/icons/unigrid-baby/60/012_blocks_bricks_lego_constructor_toy_baby-512.pn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028" y="4538998"/>
            <a:ext cx="837480" cy="78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https://d30y9cdsu7xlg0.cloudfront.net/png/24517-200.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043028" y="5616617"/>
            <a:ext cx="751107" cy="7511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tatic1.squarespace.com/static/538f59fce4b0b9b2bfa39c5f/t/54fc4ec1e4b04da0abe3cc69/1425821377003/icon_finger_bow.png"/>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028" y="1713904"/>
            <a:ext cx="736607" cy="73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77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6525" t="430" r="49223" b="9696"/>
          <a:stretch/>
        </p:blipFill>
        <p:spPr>
          <a:xfrm>
            <a:off x="-2952000" y="1404000"/>
            <a:ext cx="7531283" cy="4140000"/>
          </a:xfrm>
        </p:spPr>
      </p:pic>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9147" b="9147"/>
          <a:stretch/>
        </p:blipFill>
        <p:spPr>
          <a:xfrm>
            <a:off x="4744244" y="944564"/>
            <a:ext cx="3962400" cy="4634198"/>
          </a:xfrm>
        </p:spPr>
      </p:pic>
      <p:sp>
        <p:nvSpPr>
          <p:cNvPr id="5" name="Date Placeholder 4"/>
          <p:cNvSpPr>
            <a:spLocks noGrp="1"/>
          </p:cNvSpPr>
          <p:nvPr>
            <p:ph type="dt" sz="half" idx="10"/>
          </p:nvPr>
        </p:nvSpPr>
        <p:spPr/>
        <p:txBody>
          <a:bodyPr/>
          <a:lstStyle/>
          <a:p>
            <a:r>
              <a:rPr lang="en-AU" altLang="en-US" smtClean="0"/>
              <a:t>28th February 2011</a:t>
            </a:r>
            <a:endParaRPr lang="en-AU" altLang="en-US"/>
          </a:p>
        </p:txBody>
      </p:sp>
      <p:sp>
        <p:nvSpPr>
          <p:cNvPr id="6" name="Footer Placeholder 5"/>
          <p:cNvSpPr>
            <a:spLocks noGrp="1"/>
          </p:cNvSpPr>
          <p:nvPr>
            <p:ph type="ftr" sz="quarter" idx="11"/>
          </p:nvPr>
        </p:nvSpPr>
        <p:spPr/>
        <p:txBody>
          <a:bodyPr/>
          <a:lstStyle/>
          <a:p>
            <a:r>
              <a:rPr lang="en-AU" altLang="en-US" smtClean="0"/>
              <a:t>Presentation title</a:t>
            </a:r>
            <a:endParaRPr lang="en-AU" altLang="en-US"/>
          </a:p>
        </p:txBody>
      </p:sp>
      <p:sp>
        <p:nvSpPr>
          <p:cNvPr id="7" name="Slide Number Placeholder 6"/>
          <p:cNvSpPr>
            <a:spLocks noGrp="1"/>
          </p:cNvSpPr>
          <p:nvPr>
            <p:ph type="sldNum" sz="quarter" idx="12"/>
          </p:nvPr>
        </p:nvSpPr>
        <p:spPr/>
        <p:txBody>
          <a:bodyPr/>
          <a:lstStyle/>
          <a:p>
            <a:fld id="{662DF173-578B-4A57-9510-7BC13C718F22}" type="slidenum">
              <a:rPr lang="en-AU" altLang="en-US" smtClean="0"/>
              <a:pPr/>
              <a:t>25</a:t>
            </a:fld>
            <a:endParaRPr lang="en-AU" altLang="en-US"/>
          </a:p>
        </p:txBody>
      </p:sp>
    </p:spTree>
    <p:extLst>
      <p:ext uri="{BB962C8B-B14F-4D97-AF65-F5344CB8AC3E}">
        <p14:creationId xmlns:p14="http://schemas.microsoft.com/office/powerpoint/2010/main" val="151181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Becoming a Novice</a:t>
            </a: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26</a:t>
            </a:fld>
            <a:endParaRPr lang="en-AU" altLang="en-US"/>
          </a:p>
        </p:txBody>
      </p:sp>
      <p:pic>
        <p:nvPicPr>
          <p:cNvPr id="3076" name="Picture 4" descr="http://img2.wikia.nocookie.net/__cb20120429130831/hiddenchronicles/images/1/15/HO_PBistro_Ladder-icon.pn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957866" y="1552141"/>
            <a:ext cx="1923546" cy="464610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idx="1"/>
          </p:nvPr>
        </p:nvSpPr>
        <p:spPr>
          <a:xfrm>
            <a:off x="395288" y="1565703"/>
            <a:ext cx="8389937" cy="4681538"/>
          </a:xfrm>
        </p:spPr>
        <p:txBody>
          <a:bodyPr/>
          <a:lstStyle/>
          <a:p>
            <a:pPr marL="0" indent="0">
              <a:buNone/>
            </a:pPr>
            <a:endParaRPr lang="en-AU" dirty="0"/>
          </a:p>
        </p:txBody>
      </p:sp>
    </p:spTree>
    <p:extLst>
      <p:ext uri="{BB962C8B-B14F-4D97-AF65-F5344CB8AC3E}">
        <p14:creationId xmlns:p14="http://schemas.microsoft.com/office/powerpoint/2010/main" val="205541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5 Tips for managing the curse</a:t>
            </a: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27</a:t>
            </a:fld>
            <a:endParaRPr lang="en-AU" altLang="en-US"/>
          </a:p>
        </p:txBody>
      </p:sp>
      <p:sp>
        <p:nvSpPr>
          <p:cNvPr id="7" name="Content Placeholder 6"/>
          <p:cNvSpPr>
            <a:spLocks noGrp="1"/>
          </p:cNvSpPr>
          <p:nvPr>
            <p:ph idx="1"/>
          </p:nvPr>
        </p:nvSpPr>
        <p:spPr>
          <a:xfrm>
            <a:off x="395288" y="1663700"/>
            <a:ext cx="8389937" cy="4069556"/>
          </a:xfrm>
        </p:spPr>
        <p:txBody>
          <a:bodyPr/>
          <a:lstStyle/>
          <a:p>
            <a:pPr>
              <a:lnSpc>
                <a:spcPct val="150000"/>
              </a:lnSpc>
            </a:pPr>
            <a:r>
              <a:rPr lang="en-AU" sz="3600" dirty="0" smtClean="0"/>
              <a:t>1.       Remember the Curse</a:t>
            </a:r>
          </a:p>
          <a:p>
            <a:pPr>
              <a:lnSpc>
                <a:spcPct val="150000"/>
              </a:lnSpc>
            </a:pPr>
            <a:r>
              <a:rPr lang="en-AU" sz="3600" dirty="0" smtClean="0"/>
              <a:t>2.       Become a novice</a:t>
            </a:r>
          </a:p>
          <a:p>
            <a:pPr>
              <a:lnSpc>
                <a:spcPct val="150000"/>
              </a:lnSpc>
            </a:pPr>
            <a:r>
              <a:rPr lang="en-AU" sz="3600" dirty="0" smtClean="0"/>
              <a:t>3.       Be concrete, reduce abstraction</a:t>
            </a:r>
          </a:p>
          <a:p>
            <a:pPr>
              <a:lnSpc>
                <a:spcPct val="150000"/>
              </a:lnSpc>
            </a:pPr>
            <a:r>
              <a:rPr lang="en-AU" sz="3600" dirty="0" smtClean="0"/>
              <a:t>4.       </a:t>
            </a:r>
          </a:p>
          <a:p>
            <a:pPr>
              <a:lnSpc>
                <a:spcPct val="150000"/>
              </a:lnSpc>
            </a:pPr>
            <a:r>
              <a:rPr lang="en-AU" sz="3600" dirty="0" smtClean="0"/>
              <a:t>5.       </a:t>
            </a:r>
            <a:endParaRPr lang="en-AU" sz="3600" dirty="0"/>
          </a:p>
        </p:txBody>
      </p:sp>
      <p:pic>
        <p:nvPicPr>
          <p:cNvPr id="9" name="Picture 4" descr="http://img2.wikia.nocookie.net/__cb20120429130831/hiddenchronicles/images/1/15/HO_PBistro_Ladder-icon.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140390" y="2585001"/>
            <a:ext cx="536433" cy="7600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cdn3.iconfinder.com/data/icons/eldorado-stroke-symbols/40/flower_3-512.pn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96608" y="3614060"/>
            <a:ext cx="816988" cy="8169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cdn4.iconfinder.com/data/icons/unigrid-baby/60/012_blocks_bricks_lego_constructor_toy_baby-512.pn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028" y="4538998"/>
            <a:ext cx="837480" cy="78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https://d30y9cdsu7xlg0.cloudfront.net/png/24517-200.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043028" y="5616617"/>
            <a:ext cx="751107" cy="7511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tatic1.squarespace.com/static/538f59fce4b0b9b2bfa39c5f/t/54fc4ec1e4b04da0abe3cc69/1425821377003/icon_finger_bow.png"/>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028" y="1713904"/>
            <a:ext cx="736607" cy="73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95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Be concrete, reduce abstraction </a:t>
            </a:r>
            <a:endParaRPr lang="en-AU" dirty="0"/>
          </a:p>
        </p:txBody>
      </p:sp>
      <p:sp>
        <p:nvSpPr>
          <p:cNvPr id="3" name="Date Placeholder 2"/>
          <p:cNvSpPr>
            <a:spLocks noGrp="1"/>
          </p:cNvSpPr>
          <p:nvPr>
            <p:ph type="dt" sz="half" idx="10"/>
          </p:nvPr>
        </p:nvSpPr>
        <p:spPr/>
        <p:txBody>
          <a:bodyPr/>
          <a:lstStyle/>
          <a:p>
            <a:r>
              <a:rPr lang="en-AU" altLang="en-US" smtClean="0"/>
              <a:t>28th February 2011</a:t>
            </a:r>
            <a:endParaRPr lang="en-AU" altLang="en-US"/>
          </a:p>
        </p:txBody>
      </p:sp>
      <p:sp>
        <p:nvSpPr>
          <p:cNvPr id="4" name="Footer Placeholder 3"/>
          <p:cNvSpPr>
            <a:spLocks noGrp="1"/>
          </p:cNvSpPr>
          <p:nvPr>
            <p:ph type="ftr" sz="quarter" idx="11"/>
          </p:nvPr>
        </p:nvSpPr>
        <p:spPr/>
        <p:txBody>
          <a:bodyPr/>
          <a:lstStyle/>
          <a:p>
            <a:r>
              <a:rPr lang="en-AU" altLang="en-US" smtClean="0"/>
              <a:t>Presentation title</a:t>
            </a:r>
            <a:endParaRPr lang="en-AU" altLang="en-US"/>
          </a:p>
        </p:txBody>
      </p:sp>
      <p:sp>
        <p:nvSpPr>
          <p:cNvPr id="5" name="Slide Number Placeholder 4"/>
          <p:cNvSpPr>
            <a:spLocks noGrp="1"/>
          </p:cNvSpPr>
          <p:nvPr>
            <p:ph type="sldNum" sz="quarter" idx="12"/>
          </p:nvPr>
        </p:nvSpPr>
        <p:spPr/>
        <p:txBody>
          <a:bodyPr/>
          <a:lstStyle/>
          <a:p>
            <a:fld id="{D25DC1D8-71F4-45CD-B502-C6CD6AD26260}" type="slidenum">
              <a:rPr lang="en-AU" altLang="en-US" smtClean="0"/>
              <a:pPr/>
              <a:t>28</a:t>
            </a:fld>
            <a:endParaRPr lang="en-AU" altLang="en-US"/>
          </a:p>
        </p:txBody>
      </p:sp>
      <p:pic>
        <p:nvPicPr>
          <p:cNvPr id="6" name="Picture 5"/>
          <p:cNvPicPr>
            <a:picLocks noChangeAspect="1"/>
          </p:cNvPicPr>
          <p:nvPr/>
        </p:nvPicPr>
        <p:blipFill>
          <a:blip r:embed="rId3"/>
          <a:stretch>
            <a:fillRect/>
          </a:stretch>
        </p:blipFill>
        <p:spPr>
          <a:xfrm>
            <a:off x="684213" y="2564904"/>
            <a:ext cx="7642175" cy="3357731"/>
          </a:xfrm>
          <a:prstGeom prst="rect">
            <a:avLst/>
          </a:prstGeom>
        </p:spPr>
      </p:pic>
      <p:sp>
        <p:nvSpPr>
          <p:cNvPr id="7" name="TextBox 6"/>
          <p:cNvSpPr txBox="1"/>
          <p:nvPr/>
        </p:nvSpPr>
        <p:spPr>
          <a:xfrm>
            <a:off x="1331640" y="1700808"/>
            <a:ext cx="6480720" cy="584775"/>
          </a:xfrm>
          <a:prstGeom prst="rect">
            <a:avLst/>
          </a:prstGeom>
          <a:noFill/>
        </p:spPr>
        <p:txBody>
          <a:bodyPr wrap="square" rtlCol="0">
            <a:spAutoFit/>
          </a:bodyPr>
          <a:lstStyle/>
          <a:p>
            <a:pPr algn="l"/>
            <a:r>
              <a:rPr lang="en-AU" sz="1600" b="1" dirty="0" smtClean="0">
                <a:solidFill>
                  <a:schemeClr val="bg1"/>
                </a:solidFill>
              </a:rPr>
              <a:t>“Once we know something we forget how abstractly we think about it.” </a:t>
            </a:r>
            <a:endParaRPr lang="en-AU" sz="1600" b="1" dirty="0">
              <a:solidFill>
                <a:schemeClr val="bg1"/>
              </a:solidFill>
            </a:endParaRPr>
          </a:p>
        </p:txBody>
      </p:sp>
    </p:spTree>
    <p:extLst>
      <p:ext uri="{BB962C8B-B14F-4D97-AF65-F5344CB8AC3E}">
        <p14:creationId xmlns:p14="http://schemas.microsoft.com/office/powerpoint/2010/main" val="40366888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Use imagery, analogy and metaphor</a:t>
            </a:r>
            <a:endParaRPr lang="en-AU" dirty="0"/>
          </a:p>
        </p:txBody>
      </p:sp>
      <p:sp>
        <p:nvSpPr>
          <p:cNvPr id="3" name="Date Placeholder 2"/>
          <p:cNvSpPr>
            <a:spLocks noGrp="1"/>
          </p:cNvSpPr>
          <p:nvPr>
            <p:ph type="dt" sz="half" idx="10"/>
          </p:nvPr>
        </p:nvSpPr>
        <p:spPr/>
        <p:txBody>
          <a:bodyPr/>
          <a:lstStyle/>
          <a:p>
            <a:r>
              <a:rPr lang="en-AU" altLang="en-US" smtClean="0"/>
              <a:t>28th February 2011</a:t>
            </a:r>
            <a:endParaRPr lang="en-AU" altLang="en-US"/>
          </a:p>
        </p:txBody>
      </p:sp>
      <p:sp>
        <p:nvSpPr>
          <p:cNvPr id="4" name="Footer Placeholder 3"/>
          <p:cNvSpPr>
            <a:spLocks noGrp="1"/>
          </p:cNvSpPr>
          <p:nvPr>
            <p:ph type="ftr" sz="quarter" idx="11"/>
          </p:nvPr>
        </p:nvSpPr>
        <p:spPr/>
        <p:txBody>
          <a:bodyPr/>
          <a:lstStyle/>
          <a:p>
            <a:r>
              <a:rPr lang="en-AU" altLang="en-US" smtClean="0"/>
              <a:t>Presentation title</a:t>
            </a:r>
            <a:endParaRPr lang="en-AU" altLang="en-US"/>
          </a:p>
        </p:txBody>
      </p:sp>
      <p:sp>
        <p:nvSpPr>
          <p:cNvPr id="5" name="Slide Number Placeholder 4"/>
          <p:cNvSpPr>
            <a:spLocks noGrp="1"/>
          </p:cNvSpPr>
          <p:nvPr>
            <p:ph type="sldNum" sz="quarter" idx="12"/>
          </p:nvPr>
        </p:nvSpPr>
        <p:spPr/>
        <p:txBody>
          <a:bodyPr/>
          <a:lstStyle/>
          <a:p>
            <a:fld id="{D25DC1D8-71F4-45CD-B502-C6CD6AD26260}" type="slidenum">
              <a:rPr lang="en-AU" altLang="en-US" smtClean="0"/>
              <a:pPr/>
              <a:t>29</a:t>
            </a:fld>
            <a:endParaRPr lang="en-AU" altLang="en-US"/>
          </a:p>
        </p:txBody>
      </p:sp>
      <p:pic>
        <p:nvPicPr>
          <p:cNvPr id="5122" name="Picture 2" descr="https://cdn3.iconfinder.com/data/icons/eldorado-stroke-symbols/40/flower_3-512.pn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339752" y="1588922"/>
            <a:ext cx="4176463" cy="41764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9552" y="1588922"/>
            <a:ext cx="2016224" cy="1200329"/>
          </a:xfrm>
          <a:prstGeom prst="rect">
            <a:avLst/>
          </a:prstGeom>
          <a:noFill/>
        </p:spPr>
        <p:txBody>
          <a:bodyPr wrap="square" rtlCol="0">
            <a:spAutoFit/>
          </a:bodyPr>
          <a:lstStyle/>
          <a:p>
            <a:r>
              <a:rPr lang="en-AU" sz="2400" dirty="0" smtClean="0">
                <a:solidFill>
                  <a:schemeClr val="bg1">
                    <a:lumMod val="95000"/>
                  </a:schemeClr>
                </a:solidFill>
              </a:rPr>
              <a:t>“Chinese soil is different to Arabic soil.”</a:t>
            </a:r>
            <a:endParaRPr lang="en-AU" sz="2400" dirty="0">
              <a:solidFill>
                <a:schemeClr val="bg1">
                  <a:lumMod val="95000"/>
                </a:schemeClr>
              </a:solidFill>
            </a:endParaRPr>
          </a:p>
        </p:txBody>
      </p:sp>
      <p:sp>
        <p:nvSpPr>
          <p:cNvPr id="8" name="TextBox 7"/>
          <p:cNvSpPr txBox="1"/>
          <p:nvPr/>
        </p:nvSpPr>
        <p:spPr>
          <a:xfrm>
            <a:off x="395536" y="3677154"/>
            <a:ext cx="2160239" cy="1569660"/>
          </a:xfrm>
          <a:prstGeom prst="rect">
            <a:avLst/>
          </a:prstGeom>
          <a:noFill/>
        </p:spPr>
        <p:txBody>
          <a:bodyPr wrap="square" rtlCol="0">
            <a:spAutoFit/>
          </a:bodyPr>
          <a:lstStyle/>
          <a:p>
            <a:r>
              <a:rPr lang="en-AU" sz="2400" dirty="0" smtClean="0">
                <a:solidFill>
                  <a:schemeClr val="bg1">
                    <a:lumMod val="95000"/>
                  </a:schemeClr>
                </a:solidFill>
              </a:rPr>
              <a:t>“Everyone grows different types of flowers”</a:t>
            </a:r>
            <a:endParaRPr lang="en-AU" sz="2400" dirty="0">
              <a:solidFill>
                <a:schemeClr val="bg1">
                  <a:lumMod val="95000"/>
                </a:schemeClr>
              </a:solidFill>
            </a:endParaRPr>
          </a:p>
        </p:txBody>
      </p:sp>
      <p:sp>
        <p:nvSpPr>
          <p:cNvPr id="9" name="TextBox 8"/>
          <p:cNvSpPr txBox="1"/>
          <p:nvPr/>
        </p:nvSpPr>
        <p:spPr>
          <a:xfrm>
            <a:off x="6812578" y="3861819"/>
            <a:ext cx="1972647" cy="1200329"/>
          </a:xfrm>
          <a:prstGeom prst="rect">
            <a:avLst/>
          </a:prstGeom>
          <a:noFill/>
        </p:spPr>
        <p:txBody>
          <a:bodyPr wrap="square" rtlCol="0">
            <a:spAutoFit/>
          </a:bodyPr>
          <a:lstStyle/>
          <a:p>
            <a:r>
              <a:rPr lang="en-AU" sz="2400" dirty="0" smtClean="0">
                <a:solidFill>
                  <a:schemeClr val="bg1">
                    <a:lumMod val="95000"/>
                  </a:schemeClr>
                </a:solidFill>
              </a:rPr>
              <a:t>“Learning has different seasons”</a:t>
            </a:r>
            <a:endParaRPr lang="en-AU" sz="2400" dirty="0">
              <a:solidFill>
                <a:schemeClr val="bg1">
                  <a:lumMod val="95000"/>
                </a:schemeClr>
              </a:solidFill>
            </a:endParaRPr>
          </a:p>
        </p:txBody>
      </p:sp>
      <p:sp>
        <p:nvSpPr>
          <p:cNvPr id="10" name="TextBox 9"/>
          <p:cNvSpPr txBox="1"/>
          <p:nvPr/>
        </p:nvSpPr>
        <p:spPr>
          <a:xfrm>
            <a:off x="6660230" y="1549515"/>
            <a:ext cx="2159919" cy="1938992"/>
          </a:xfrm>
          <a:prstGeom prst="rect">
            <a:avLst/>
          </a:prstGeom>
          <a:noFill/>
        </p:spPr>
        <p:txBody>
          <a:bodyPr wrap="square" rtlCol="0">
            <a:spAutoFit/>
          </a:bodyPr>
          <a:lstStyle/>
          <a:p>
            <a:r>
              <a:rPr lang="en-AU" sz="2400" dirty="0" smtClean="0">
                <a:solidFill>
                  <a:schemeClr val="bg1">
                    <a:lumMod val="95000"/>
                  </a:schemeClr>
                </a:solidFill>
              </a:rPr>
              <a:t>“Studying IELTS only gives you plastic flowers”</a:t>
            </a:r>
            <a:endParaRPr lang="en-AU" sz="2400" dirty="0">
              <a:solidFill>
                <a:schemeClr val="bg1">
                  <a:lumMod val="95000"/>
                </a:schemeClr>
              </a:solidFill>
            </a:endParaRPr>
          </a:p>
        </p:txBody>
      </p:sp>
    </p:spTree>
    <p:extLst>
      <p:ext uri="{BB962C8B-B14F-4D97-AF65-F5344CB8AC3E}">
        <p14:creationId xmlns:p14="http://schemas.microsoft.com/office/powerpoint/2010/main" val="396180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Tapping Experiment</a:t>
            </a:r>
            <a:endParaRPr lang="en-AU" dirty="0"/>
          </a:p>
        </p:txBody>
      </p:sp>
      <p:sp>
        <p:nvSpPr>
          <p:cNvPr id="3" name="Content Placeholder 2"/>
          <p:cNvSpPr>
            <a:spLocks noGrp="1"/>
          </p:cNvSpPr>
          <p:nvPr>
            <p:ph idx="1"/>
          </p:nvPr>
        </p:nvSpPr>
        <p:spPr/>
        <p:txBody>
          <a:bodyPr/>
          <a:lstStyle/>
          <a:p>
            <a:pPr marL="0" indent="0">
              <a:buNone/>
            </a:pPr>
            <a:r>
              <a:rPr lang="en-AU" sz="3600" dirty="0" smtClean="0"/>
              <a:t>Three Songs</a:t>
            </a:r>
          </a:p>
          <a:p>
            <a:pPr marL="0" indent="0">
              <a:buNone/>
            </a:pPr>
            <a:r>
              <a:rPr lang="en-AU" sz="3600" dirty="0" smtClean="0"/>
              <a:t>1. Satisfaction- Rolling Stones</a:t>
            </a:r>
          </a:p>
          <a:p>
            <a:pPr marL="0" indent="0">
              <a:buNone/>
            </a:pPr>
            <a:r>
              <a:rPr lang="en-AU" sz="3600" dirty="0" smtClean="0"/>
              <a:t>2. Twinkle, Twinkle</a:t>
            </a:r>
          </a:p>
          <a:p>
            <a:pPr marL="0" indent="0">
              <a:buNone/>
            </a:pPr>
            <a:r>
              <a:rPr lang="en-AU" sz="3600" dirty="0" smtClean="0"/>
              <a:t>3. Billie Jean- Michael Jackson</a:t>
            </a:r>
            <a:endParaRPr lang="en-AU" sz="3600"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3</a:t>
            </a:fld>
            <a:endParaRPr lang="en-AU" altLang="en-US"/>
          </a:p>
        </p:txBody>
      </p:sp>
    </p:spTree>
    <p:extLst>
      <p:ext uri="{BB962C8B-B14F-4D97-AF65-F5344CB8AC3E}">
        <p14:creationId xmlns:p14="http://schemas.microsoft.com/office/powerpoint/2010/main" val="130237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5 Tips for managing the curse</a:t>
            </a: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30</a:t>
            </a:fld>
            <a:endParaRPr lang="en-AU" altLang="en-US"/>
          </a:p>
        </p:txBody>
      </p:sp>
      <p:sp>
        <p:nvSpPr>
          <p:cNvPr id="7" name="Content Placeholder 6"/>
          <p:cNvSpPr>
            <a:spLocks noGrp="1"/>
          </p:cNvSpPr>
          <p:nvPr>
            <p:ph idx="1"/>
          </p:nvPr>
        </p:nvSpPr>
        <p:spPr>
          <a:xfrm>
            <a:off x="395288" y="1663700"/>
            <a:ext cx="8389937" cy="4069556"/>
          </a:xfrm>
        </p:spPr>
        <p:txBody>
          <a:bodyPr/>
          <a:lstStyle/>
          <a:p>
            <a:pPr>
              <a:lnSpc>
                <a:spcPct val="150000"/>
              </a:lnSpc>
            </a:pPr>
            <a:r>
              <a:rPr lang="en-AU" sz="3600" dirty="0" smtClean="0"/>
              <a:t>1.       Remember the Curse</a:t>
            </a:r>
          </a:p>
          <a:p>
            <a:pPr>
              <a:lnSpc>
                <a:spcPct val="150000"/>
              </a:lnSpc>
            </a:pPr>
            <a:r>
              <a:rPr lang="en-AU" sz="3600" dirty="0" smtClean="0"/>
              <a:t>2.       Become a novice</a:t>
            </a:r>
          </a:p>
          <a:p>
            <a:pPr>
              <a:lnSpc>
                <a:spcPct val="150000"/>
              </a:lnSpc>
            </a:pPr>
            <a:r>
              <a:rPr lang="en-AU" sz="3600" dirty="0" smtClean="0"/>
              <a:t>3.       Be concrete, reduce abstraction</a:t>
            </a:r>
          </a:p>
          <a:p>
            <a:pPr>
              <a:lnSpc>
                <a:spcPct val="150000"/>
              </a:lnSpc>
            </a:pPr>
            <a:r>
              <a:rPr lang="en-AU" sz="3600" dirty="0" smtClean="0"/>
              <a:t>4.       Boil it down and break it up</a:t>
            </a:r>
          </a:p>
          <a:p>
            <a:pPr>
              <a:lnSpc>
                <a:spcPct val="150000"/>
              </a:lnSpc>
            </a:pPr>
            <a:r>
              <a:rPr lang="en-AU" sz="3600" dirty="0" smtClean="0"/>
              <a:t>5.       </a:t>
            </a:r>
            <a:endParaRPr lang="en-AU" sz="3600" dirty="0"/>
          </a:p>
        </p:txBody>
      </p:sp>
      <p:pic>
        <p:nvPicPr>
          <p:cNvPr id="9" name="Picture 4" descr="http://img2.wikia.nocookie.net/__cb20120429130831/hiddenchronicles/images/1/15/HO_PBistro_Ladder-icon.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140390" y="2585001"/>
            <a:ext cx="536433" cy="7600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cdn3.iconfinder.com/data/icons/eldorado-stroke-symbols/40/flower_3-512.pn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96608" y="3614060"/>
            <a:ext cx="816988" cy="8169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cdn4.iconfinder.com/data/icons/unigrid-baby/60/012_blocks_bricks_lego_constructor_toy_baby-512.pn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028" y="4538998"/>
            <a:ext cx="837480" cy="78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https://d30y9cdsu7xlg0.cloudfront.net/png/24517-200.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043028" y="5616617"/>
            <a:ext cx="751107" cy="7511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tatic1.squarespace.com/static/538f59fce4b0b9b2bfa39c5f/t/54fc4ec1e4b04da0abe3cc69/1425821377003/icon_finger_bow.png"/>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028" y="1713904"/>
            <a:ext cx="736607" cy="73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44563"/>
            <a:ext cx="8820471" cy="611187"/>
          </a:xfrm>
        </p:spPr>
        <p:txBody>
          <a:bodyPr/>
          <a:lstStyle/>
          <a:p>
            <a:r>
              <a:rPr lang="en-AU" dirty="0" smtClean="0"/>
              <a:t>Remember how your knowledge was made </a:t>
            </a: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31</a:t>
            </a:fld>
            <a:endParaRPr lang="en-AU" altLang="en-US"/>
          </a:p>
        </p:txBody>
      </p:sp>
      <p:pic>
        <p:nvPicPr>
          <p:cNvPr id="7170" name="Picture 2" descr="Image result for lego objec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8225" y="4365104"/>
            <a:ext cx="2667000" cy="1888317"/>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Image result for lego pie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8" name="Picture 7"/>
          <p:cNvPicPr>
            <a:picLocks noChangeAspect="1"/>
          </p:cNvPicPr>
          <p:nvPr/>
        </p:nvPicPr>
        <p:blipFill>
          <a:blip r:embed="rId4"/>
          <a:stretch>
            <a:fillRect/>
          </a:stretch>
        </p:blipFill>
        <p:spPr>
          <a:xfrm>
            <a:off x="677192" y="1586457"/>
            <a:ext cx="2343150" cy="1952625"/>
          </a:xfrm>
          <a:prstGeom prst="rect">
            <a:avLst/>
          </a:prstGeom>
        </p:spPr>
      </p:pic>
      <p:pic>
        <p:nvPicPr>
          <p:cNvPr id="7176" name="Picture 8" descr="http://orig02.deviantart.net/9bf2/f/2010/173/4/b/an_lego_optical_illusion_by_ryanthescooterguy.jpg"/>
          <p:cNvPicPr>
            <a:picLocks noChangeAspect="1" noChangeArrowheads="1"/>
          </p:cNvPicPr>
          <p:nvPr/>
        </p:nvPicPr>
        <p:blipFill rotWithShape="1">
          <a:blip r:embed="rId5">
            <a:extLst>
              <a:ext uri="{28A0092B-C50C-407E-A947-70E740481C1C}">
                <a14:useLocalDpi xmlns:a14="http://schemas.microsoft.com/office/drawing/2010/main" val="0"/>
              </a:ext>
            </a:extLst>
          </a:blip>
          <a:srcRect l="19532" t="1" r="7566" b="12476"/>
          <a:stretch/>
        </p:blipFill>
        <p:spPr bwMode="auto">
          <a:xfrm>
            <a:off x="3275856" y="2853658"/>
            <a:ext cx="2712792" cy="194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21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6"/>
                                        </p:tgtEl>
                                        <p:attrNameLst>
                                          <p:attrName>style.visibility</p:attrName>
                                        </p:attrNameLst>
                                      </p:cBhvr>
                                      <p:to>
                                        <p:strVal val="visible"/>
                                      </p:to>
                                    </p:set>
                                    <p:animEffect transition="in" filter="fade">
                                      <p:cBhvr>
                                        <p:cTn id="14" dur="1000"/>
                                        <p:tgtEl>
                                          <p:spTgt spid="7176"/>
                                        </p:tgtEl>
                                      </p:cBhvr>
                                    </p:animEffect>
                                    <p:anim calcmode="lin" valueType="num">
                                      <p:cBhvr>
                                        <p:cTn id="15" dur="1000" fill="hold"/>
                                        <p:tgtEl>
                                          <p:spTgt spid="7176"/>
                                        </p:tgtEl>
                                        <p:attrNameLst>
                                          <p:attrName>ppt_x</p:attrName>
                                        </p:attrNameLst>
                                      </p:cBhvr>
                                      <p:tavLst>
                                        <p:tav tm="0">
                                          <p:val>
                                            <p:strVal val="#ppt_x"/>
                                          </p:val>
                                        </p:tav>
                                        <p:tav tm="100000">
                                          <p:val>
                                            <p:strVal val="#ppt_x"/>
                                          </p:val>
                                        </p:tav>
                                      </p:tavLst>
                                    </p:anim>
                                    <p:anim calcmode="lin" valueType="num">
                                      <p:cBhvr>
                                        <p:cTn id="16" dur="1000" fill="hold"/>
                                        <p:tgtEl>
                                          <p:spTgt spid="71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fade">
                                      <p:cBhvr>
                                        <p:cTn id="21" dur="1000"/>
                                        <p:tgtEl>
                                          <p:spTgt spid="7170"/>
                                        </p:tgtEl>
                                      </p:cBhvr>
                                    </p:animEffect>
                                    <p:anim calcmode="lin" valueType="num">
                                      <p:cBhvr>
                                        <p:cTn id="22" dur="1000" fill="hold"/>
                                        <p:tgtEl>
                                          <p:spTgt spid="7170"/>
                                        </p:tgtEl>
                                        <p:attrNameLst>
                                          <p:attrName>ppt_x</p:attrName>
                                        </p:attrNameLst>
                                      </p:cBhvr>
                                      <p:tavLst>
                                        <p:tav tm="0">
                                          <p:val>
                                            <p:strVal val="#ppt_x"/>
                                          </p:val>
                                        </p:tav>
                                        <p:tav tm="100000">
                                          <p:val>
                                            <p:strVal val="#ppt_x"/>
                                          </p:val>
                                        </p:tav>
                                      </p:tavLst>
                                    </p:anim>
                                    <p:anim calcmode="lin" valueType="num">
                                      <p:cBhvr>
                                        <p:cTn id="23"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Boil it down and break it up</a:t>
            </a: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32</a:t>
            </a:fld>
            <a:endParaRPr lang="en-AU" altLang="en-US"/>
          </a:p>
        </p:txBody>
      </p:sp>
      <p:pic>
        <p:nvPicPr>
          <p:cNvPr id="9218" name="Picture 2" descr="https://cdn4.iconfinder.com/data/icons/unigrid-baby/60/012_blocks_bricks_lego_constructor_toy_baby-512.png"/>
          <p:cNvPicPr>
            <a:picLocks noGrp="1" noChangeAspect="1" noChangeArrowheads="1"/>
          </p:cNvPicPr>
          <p:nvPr>
            <p:ph idx="1"/>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151856" y="1975644"/>
            <a:ext cx="4876800" cy="4057650"/>
          </a:xfrm>
          <a:prstGeom prst="rect">
            <a:avLst/>
          </a:prstGeom>
          <a:noFill/>
        </p:spPr>
      </p:pic>
    </p:spTree>
    <p:extLst>
      <p:ext uri="{BB962C8B-B14F-4D97-AF65-F5344CB8AC3E}">
        <p14:creationId xmlns:p14="http://schemas.microsoft.com/office/powerpoint/2010/main" val="15519390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5 Tips for managing the curse</a:t>
            </a: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33</a:t>
            </a:fld>
            <a:endParaRPr lang="en-AU" altLang="en-US"/>
          </a:p>
        </p:txBody>
      </p:sp>
      <p:sp>
        <p:nvSpPr>
          <p:cNvPr id="7" name="Content Placeholder 6"/>
          <p:cNvSpPr>
            <a:spLocks noGrp="1"/>
          </p:cNvSpPr>
          <p:nvPr>
            <p:ph idx="1"/>
          </p:nvPr>
        </p:nvSpPr>
        <p:spPr>
          <a:xfrm>
            <a:off x="395288" y="1663700"/>
            <a:ext cx="8389937" cy="4069556"/>
          </a:xfrm>
        </p:spPr>
        <p:txBody>
          <a:bodyPr/>
          <a:lstStyle/>
          <a:p>
            <a:pPr>
              <a:lnSpc>
                <a:spcPct val="150000"/>
              </a:lnSpc>
            </a:pPr>
            <a:r>
              <a:rPr lang="en-AU" sz="3600" dirty="0" smtClean="0"/>
              <a:t>1.       Remember the Curse</a:t>
            </a:r>
          </a:p>
          <a:p>
            <a:pPr>
              <a:lnSpc>
                <a:spcPct val="150000"/>
              </a:lnSpc>
            </a:pPr>
            <a:r>
              <a:rPr lang="en-AU" sz="3600" dirty="0" smtClean="0"/>
              <a:t>2.       Become a Novice</a:t>
            </a:r>
          </a:p>
          <a:p>
            <a:pPr>
              <a:lnSpc>
                <a:spcPct val="150000"/>
              </a:lnSpc>
            </a:pPr>
            <a:r>
              <a:rPr lang="en-AU" sz="3600" dirty="0" smtClean="0"/>
              <a:t>3.       Be concrete, reduce abstraction</a:t>
            </a:r>
          </a:p>
          <a:p>
            <a:pPr>
              <a:lnSpc>
                <a:spcPct val="150000"/>
              </a:lnSpc>
            </a:pPr>
            <a:r>
              <a:rPr lang="en-AU" sz="3600" dirty="0" smtClean="0"/>
              <a:t>4.       Boil it down and break it up</a:t>
            </a:r>
          </a:p>
          <a:p>
            <a:pPr>
              <a:lnSpc>
                <a:spcPct val="150000"/>
              </a:lnSpc>
            </a:pPr>
            <a:r>
              <a:rPr lang="en-AU" sz="3600" dirty="0" smtClean="0"/>
              <a:t>5.       Get some feedback </a:t>
            </a:r>
            <a:endParaRPr lang="en-AU" sz="3600" dirty="0"/>
          </a:p>
        </p:txBody>
      </p:sp>
      <p:pic>
        <p:nvPicPr>
          <p:cNvPr id="9" name="Picture 4" descr="http://img2.wikia.nocookie.net/__cb20120429130831/hiddenchronicles/images/1/15/HO_PBistro_Ladder-icon.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140390" y="2585001"/>
            <a:ext cx="536433" cy="7600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cdn3.iconfinder.com/data/icons/eldorado-stroke-symbols/40/flower_3-512.pn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96608" y="3614060"/>
            <a:ext cx="816988" cy="8169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cdn4.iconfinder.com/data/icons/unigrid-baby/60/012_blocks_bricks_lego_constructor_toy_baby-512.pn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028" y="4538998"/>
            <a:ext cx="837480" cy="78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https://d30y9cdsu7xlg0.cloudfront.net/png/24517-200.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043028" y="5616617"/>
            <a:ext cx="751107" cy="7511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tatic1.squarespace.com/static/538f59fce4b0b9b2bfa39c5f/t/54fc4ec1e4b04da0abe3cc69/1425821377003/icon_finger_bow.png"/>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028" y="1713904"/>
            <a:ext cx="736607" cy="73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39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Get </a:t>
            </a:r>
            <a:r>
              <a:rPr lang="en-AU" dirty="0"/>
              <a:t>S</a:t>
            </a:r>
            <a:r>
              <a:rPr lang="en-AU" dirty="0" smtClean="0"/>
              <a:t>ome </a:t>
            </a:r>
            <a:r>
              <a:rPr lang="en-AU" dirty="0"/>
              <a:t>F</a:t>
            </a:r>
            <a:r>
              <a:rPr lang="en-AU" dirty="0" smtClean="0"/>
              <a:t>eedback</a:t>
            </a:r>
            <a:endParaRPr lang="en-AU" dirty="0"/>
          </a:p>
        </p:txBody>
      </p:sp>
      <p:sp>
        <p:nvSpPr>
          <p:cNvPr id="3" name="Date Placeholder 2"/>
          <p:cNvSpPr>
            <a:spLocks noGrp="1"/>
          </p:cNvSpPr>
          <p:nvPr>
            <p:ph type="dt" sz="half" idx="10"/>
          </p:nvPr>
        </p:nvSpPr>
        <p:spPr/>
        <p:txBody>
          <a:bodyPr/>
          <a:lstStyle/>
          <a:p>
            <a:r>
              <a:rPr lang="en-AU" altLang="en-US" smtClean="0"/>
              <a:t>28th February 2011</a:t>
            </a:r>
            <a:endParaRPr lang="en-AU" altLang="en-US"/>
          </a:p>
        </p:txBody>
      </p:sp>
      <p:sp>
        <p:nvSpPr>
          <p:cNvPr id="4" name="Footer Placeholder 3"/>
          <p:cNvSpPr>
            <a:spLocks noGrp="1"/>
          </p:cNvSpPr>
          <p:nvPr>
            <p:ph type="ftr" sz="quarter" idx="11"/>
          </p:nvPr>
        </p:nvSpPr>
        <p:spPr/>
        <p:txBody>
          <a:bodyPr/>
          <a:lstStyle/>
          <a:p>
            <a:r>
              <a:rPr lang="en-AU" altLang="en-US" smtClean="0"/>
              <a:t>Presentation title</a:t>
            </a:r>
            <a:endParaRPr lang="en-AU" altLang="en-US"/>
          </a:p>
        </p:txBody>
      </p:sp>
      <p:sp>
        <p:nvSpPr>
          <p:cNvPr id="5" name="Slide Number Placeholder 4"/>
          <p:cNvSpPr>
            <a:spLocks noGrp="1"/>
          </p:cNvSpPr>
          <p:nvPr>
            <p:ph type="sldNum" sz="quarter" idx="12"/>
          </p:nvPr>
        </p:nvSpPr>
        <p:spPr/>
        <p:txBody>
          <a:bodyPr/>
          <a:lstStyle/>
          <a:p>
            <a:fld id="{D25DC1D8-71F4-45CD-B502-C6CD6AD26260}" type="slidenum">
              <a:rPr lang="en-AU" altLang="en-US" smtClean="0"/>
              <a:pPr/>
              <a:t>34</a:t>
            </a:fld>
            <a:endParaRPr lang="en-AU" altLang="en-US"/>
          </a:p>
        </p:txBody>
      </p:sp>
      <p:pic>
        <p:nvPicPr>
          <p:cNvPr id="10242" name="Picture 2" descr="https://d30y9cdsu7xlg0.cloudfront.net/png/24517-200.pn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020739" y="1443185"/>
            <a:ext cx="2605733" cy="26057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kodeeshwaran.com/wp-content/uploads/2012/04/Audience_po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6599" y="1753160"/>
            <a:ext cx="2143125" cy="13716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kodeeshwaran.com/wp-content/uploads/2012/04/phone_a_fien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791" y="1643881"/>
            <a:ext cx="2143125" cy="13525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671" y="3128174"/>
            <a:ext cx="1979364" cy="338554"/>
          </a:xfrm>
          <a:prstGeom prst="rect">
            <a:avLst/>
          </a:prstGeom>
          <a:noFill/>
        </p:spPr>
        <p:txBody>
          <a:bodyPr wrap="square" rtlCol="0">
            <a:spAutoFit/>
          </a:bodyPr>
          <a:lstStyle/>
          <a:p>
            <a:r>
              <a:rPr lang="en-AU" sz="1600" dirty="0" smtClean="0">
                <a:solidFill>
                  <a:schemeClr val="bg1"/>
                </a:solidFill>
              </a:rPr>
              <a:t>Phone a friend</a:t>
            </a:r>
            <a:endParaRPr lang="en-AU" sz="1600" dirty="0">
              <a:solidFill>
                <a:schemeClr val="bg1"/>
              </a:solidFill>
            </a:endParaRPr>
          </a:p>
        </p:txBody>
      </p:sp>
      <p:sp>
        <p:nvSpPr>
          <p:cNvPr id="11" name="TextBox 10"/>
          <p:cNvSpPr txBox="1"/>
          <p:nvPr/>
        </p:nvSpPr>
        <p:spPr>
          <a:xfrm>
            <a:off x="6462439" y="3322171"/>
            <a:ext cx="1979364" cy="338554"/>
          </a:xfrm>
          <a:prstGeom prst="rect">
            <a:avLst/>
          </a:prstGeom>
          <a:noFill/>
        </p:spPr>
        <p:txBody>
          <a:bodyPr wrap="square" rtlCol="0">
            <a:spAutoFit/>
          </a:bodyPr>
          <a:lstStyle/>
          <a:p>
            <a:r>
              <a:rPr lang="en-AU" sz="1600" dirty="0" smtClean="0">
                <a:solidFill>
                  <a:schemeClr val="bg1"/>
                </a:solidFill>
              </a:rPr>
              <a:t>Ask the audience</a:t>
            </a:r>
            <a:endParaRPr lang="en-AU" sz="1600" dirty="0">
              <a:solidFill>
                <a:schemeClr val="bg1"/>
              </a:solidFill>
            </a:endParaRPr>
          </a:p>
        </p:txBody>
      </p:sp>
      <p:pic>
        <p:nvPicPr>
          <p:cNvPr id="7" name="Picture 6"/>
          <p:cNvPicPr>
            <a:picLocks noChangeAspect="1"/>
          </p:cNvPicPr>
          <p:nvPr/>
        </p:nvPicPr>
        <p:blipFill>
          <a:blip r:embed="rId6"/>
          <a:stretch>
            <a:fillRect/>
          </a:stretch>
        </p:blipFill>
        <p:spPr>
          <a:xfrm>
            <a:off x="3275855" y="4187264"/>
            <a:ext cx="2095500" cy="1571625"/>
          </a:xfrm>
          <a:prstGeom prst="rect">
            <a:avLst/>
          </a:prstGeom>
        </p:spPr>
      </p:pic>
      <p:sp>
        <p:nvSpPr>
          <p:cNvPr id="12" name="TextBox 11"/>
          <p:cNvSpPr txBox="1"/>
          <p:nvPr/>
        </p:nvSpPr>
        <p:spPr>
          <a:xfrm>
            <a:off x="3333923" y="5811934"/>
            <a:ext cx="1979364" cy="338554"/>
          </a:xfrm>
          <a:prstGeom prst="rect">
            <a:avLst/>
          </a:prstGeom>
          <a:noFill/>
        </p:spPr>
        <p:txBody>
          <a:bodyPr wrap="square" rtlCol="0">
            <a:spAutoFit/>
          </a:bodyPr>
          <a:lstStyle/>
          <a:p>
            <a:r>
              <a:rPr lang="en-AU" sz="1600" dirty="0" smtClean="0">
                <a:solidFill>
                  <a:schemeClr val="bg1"/>
                </a:solidFill>
              </a:rPr>
              <a:t>Use analytics </a:t>
            </a:r>
            <a:endParaRPr lang="en-AU" sz="1600" dirty="0">
              <a:solidFill>
                <a:schemeClr val="bg1"/>
              </a:solidFill>
            </a:endParaRPr>
          </a:p>
        </p:txBody>
      </p:sp>
    </p:spTree>
    <p:extLst>
      <p:ext uri="{BB962C8B-B14F-4D97-AF65-F5344CB8AC3E}">
        <p14:creationId xmlns:p14="http://schemas.microsoft.com/office/powerpoint/2010/main" val="32872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1000"/>
                                        <p:tgtEl>
                                          <p:spTgt spid="3078"/>
                                        </p:tgtEl>
                                      </p:cBhvr>
                                    </p:animEffect>
                                    <p:anim calcmode="lin" valueType="num">
                                      <p:cBhvr>
                                        <p:cTn id="8" dur="1000" fill="hold"/>
                                        <p:tgtEl>
                                          <p:spTgt spid="3078"/>
                                        </p:tgtEl>
                                        <p:attrNameLst>
                                          <p:attrName>ppt_x</p:attrName>
                                        </p:attrNameLst>
                                      </p:cBhvr>
                                      <p:tavLst>
                                        <p:tav tm="0">
                                          <p:val>
                                            <p:strVal val="#ppt_x"/>
                                          </p:val>
                                        </p:tav>
                                        <p:tav tm="100000">
                                          <p:val>
                                            <p:strVal val="#ppt_x"/>
                                          </p:val>
                                        </p:tav>
                                      </p:tavLst>
                                    </p:anim>
                                    <p:anim calcmode="lin" valueType="num">
                                      <p:cBhvr>
                                        <p:cTn id="9" dur="1000" fill="hold"/>
                                        <p:tgtEl>
                                          <p:spTgt spid="307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1000"/>
                                        <p:tgtEl>
                                          <p:spTgt spid="3076"/>
                                        </p:tgtEl>
                                      </p:cBhvr>
                                    </p:animEffect>
                                    <p:anim calcmode="lin" valueType="num">
                                      <p:cBhvr>
                                        <p:cTn id="20" dur="1000" fill="hold"/>
                                        <p:tgtEl>
                                          <p:spTgt spid="3076"/>
                                        </p:tgtEl>
                                        <p:attrNameLst>
                                          <p:attrName>ppt_x</p:attrName>
                                        </p:attrNameLst>
                                      </p:cBhvr>
                                      <p:tavLst>
                                        <p:tav tm="0">
                                          <p:val>
                                            <p:strVal val="#ppt_x"/>
                                          </p:val>
                                        </p:tav>
                                        <p:tav tm="100000">
                                          <p:val>
                                            <p:strVal val="#ppt_x"/>
                                          </p:val>
                                        </p:tav>
                                      </p:tavLst>
                                    </p:anim>
                                    <p:anim calcmode="lin" valueType="num">
                                      <p:cBhvr>
                                        <p:cTn id="21" dur="1000" fill="hold"/>
                                        <p:tgtEl>
                                          <p:spTgt spid="307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AU" altLang="en-US" smtClean="0"/>
              <a:t>28th February 2011</a:t>
            </a:r>
            <a:endParaRPr lang="en-AU" altLang="en-US"/>
          </a:p>
        </p:txBody>
      </p:sp>
      <p:sp>
        <p:nvSpPr>
          <p:cNvPr id="3" name="Footer Placeholder 2"/>
          <p:cNvSpPr>
            <a:spLocks noGrp="1"/>
          </p:cNvSpPr>
          <p:nvPr>
            <p:ph type="ftr" sz="quarter" idx="11"/>
          </p:nvPr>
        </p:nvSpPr>
        <p:spPr/>
        <p:txBody>
          <a:bodyPr/>
          <a:lstStyle/>
          <a:p>
            <a:r>
              <a:rPr lang="en-AU" altLang="en-US" smtClean="0"/>
              <a:t>Presentation title</a:t>
            </a:r>
            <a:endParaRPr lang="en-AU" altLang="en-US"/>
          </a:p>
        </p:txBody>
      </p:sp>
      <p:sp>
        <p:nvSpPr>
          <p:cNvPr id="4" name="Slide Number Placeholder 3"/>
          <p:cNvSpPr>
            <a:spLocks noGrp="1"/>
          </p:cNvSpPr>
          <p:nvPr>
            <p:ph type="sldNum" sz="quarter" idx="12"/>
          </p:nvPr>
        </p:nvSpPr>
        <p:spPr/>
        <p:txBody>
          <a:bodyPr/>
          <a:lstStyle/>
          <a:p>
            <a:fld id="{B5D03BD7-07F9-41F6-8A86-0F0F6D6C5759}" type="slidenum">
              <a:rPr lang="en-AU" altLang="en-US" smtClean="0"/>
              <a:pPr/>
              <a:t>35</a:t>
            </a:fld>
            <a:endParaRPr lang="en-AU" altLang="en-US"/>
          </a:p>
        </p:txBody>
      </p:sp>
      <p:pic>
        <p:nvPicPr>
          <p:cNvPr id="5" name="Picture 4"/>
          <p:cNvPicPr>
            <a:picLocks noChangeAspect="1"/>
          </p:cNvPicPr>
          <p:nvPr/>
        </p:nvPicPr>
        <p:blipFill>
          <a:blip r:embed="rId2"/>
          <a:stretch>
            <a:fillRect/>
          </a:stretch>
        </p:blipFill>
        <p:spPr>
          <a:xfrm>
            <a:off x="323528" y="4527568"/>
            <a:ext cx="2853440" cy="1595674"/>
          </a:xfrm>
          <a:prstGeom prst="rect">
            <a:avLst/>
          </a:prstGeom>
        </p:spPr>
      </p:pic>
      <p:pic>
        <p:nvPicPr>
          <p:cNvPr id="1026" name="Picture 2" descr="Image result for socra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8223" y="4579835"/>
            <a:ext cx="3791927" cy="1483049"/>
          </a:xfrm>
          <a:prstGeom prst="rect">
            <a:avLst/>
          </a:prstGeom>
          <a:solidFill>
            <a:schemeClr val="bg1"/>
          </a:solidFill>
        </p:spPr>
      </p:pic>
      <p:pic>
        <p:nvPicPr>
          <p:cNvPr id="1028" name="Picture 4" descr="Image result for google for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3180382"/>
            <a:ext cx="3024536" cy="10081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kahoo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928424"/>
            <a:ext cx="2675855" cy="177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zl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940122"/>
            <a:ext cx="2582882" cy="176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841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AU" altLang="en-US" smtClean="0"/>
              <a:t>28th February 2011</a:t>
            </a:r>
            <a:endParaRPr lang="en-AU" altLang="en-US"/>
          </a:p>
        </p:txBody>
      </p:sp>
      <p:sp>
        <p:nvSpPr>
          <p:cNvPr id="3" name="Footer Placeholder 2"/>
          <p:cNvSpPr>
            <a:spLocks noGrp="1"/>
          </p:cNvSpPr>
          <p:nvPr>
            <p:ph type="ftr" sz="quarter" idx="11"/>
          </p:nvPr>
        </p:nvSpPr>
        <p:spPr/>
        <p:txBody>
          <a:bodyPr/>
          <a:lstStyle/>
          <a:p>
            <a:r>
              <a:rPr lang="en-AU" altLang="en-US" smtClean="0"/>
              <a:t>Presentation title</a:t>
            </a:r>
            <a:endParaRPr lang="en-AU" altLang="en-US"/>
          </a:p>
        </p:txBody>
      </p:sp>
      <p:sp>
        <p:nvSpPr>
          <p:cNvPr id="4" name="Slide Number Placeholder 3"/>
          <p:cNvSpPr>
            <a:spLocks noGrp="1"/>
          </p:cNvSpPr>
          <p:nvPr>
            <p:ph type="sldNum" sz="quarter" idx="12"/>
          </p:nvPr>
        </p:nvSpPr>
        <p:spPr/>
        <p:txBody>
          <a:bodyPr/>
          <a:lstStyle/>
          <a:p>
            <a:fld id="{B5D03BD7-07F9-41F6-8A86-0F0F6D6C5759}" type="slidenum">
              <a:rPr lang="en-AU" altLang="en-US" smtClean="0"/>
              <a:pPr/>
              <a:t>36</a:t>
            </a:fld>
            <a:endParaRPr lang="en-AU"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521" y="1460342"/>
            <a:ext cx="2487783" cy="48160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64" y="1444423"/>
            <a:ext cx="2522945" cy="48478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65" y="1476262"/>
            <a:ext cx="2522944" cy="48160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824" y="1476262"/>
            <a:ext cx="2731191" cy="4847864"/>
          </a:xfrm>
          <a:prstGeom prst="rect">
            <a:avLst/>
          </a:prstGeom>
        </p:spPr>
      </p:pic>
      <p:sp>
        <p:nvSpPr>
          <p:cNvPr id="10" name="TextBox 9"/>
          <p:cNvSpPr txBox="1"/>
          <p:nvPr/>
        </p:nvSpPr>
        <p:spPr>
          <a:xfrm>
            <a:off x="1115616" y="764704"/>
            <a:ext cx="6912768" cy="523220"/>
          </a:xfrm>
          <a:prstGeom prst="rect">
            <a:avLst/>
          </a:prstGeom>
          <a:noFill/>
        </p:spPr>
        <p:txBody>
          <a:bodyPr wrap="square" rtlCol="0">
            <a:spAutoFit/>
          </a:bodyPr>
          <a:lstStyle/>
          <a:p>
            <a:r>
              <a:rPr lang="en-AU" sz="2800" dirty="0" smtClean="0">
                <a:solidFill>
                  <a:schemeClr val="bg1"/>
                </a:solidFill>
              </a:rPr>
              <a:t>Pear Deck: What are they really thinking? </a:t>
            </a:r>
            <a:endParaRPr lang="en-AU" sz="2800" dirty="0">
              <a:solidFill>
                <a:schemeClr val="bg1"/>
              </a:solidFill>
            </a:endParaRPr>
          </a:p>
        </p:txBody>
      </p:sp>
    </p:spTree>
    <p:extLst>
      <p:ext uri="{BB962C8B-B14F-4D97-AF65-F5344CB8AC3E}">
        <p14:creationId xmlns:p14="http://schemas.microsoft.com/office/powerpoint/2010/main" val="118177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AU" altLang="en-US" smtClean="0"/>
              <a:t>28th February 2011</a:t>
            </a:r>
            <a:endParaRPr lang="en-AU" altLang="en-US"/>
          </a:p>
        </p:txBody>
      </p:sp>
      <p:sp>
        <p:nvSpPr>
          <p:cNvPr id="3" name="Footer Placeholder 2"/>
          <p:cNvSpPr>
            <a:spLocks noGrp="1"/>
          </p:cNvSpPr>
          <p:nvPr>
            <p:ph type="ftr" sz="quarter" idx="11"/>
          </p:nvPr>
        </p:nvSpPr>
        <p:spPr/>
        <p:txBody>
          <a:bodyPr/>
          <a:lstStyle/>
          <a:p>
            <a:r>
              <a:rPr lang="en-AU" altLang="en-US" smtClean="0"/>
              <a:t>Presentation title</a:t>
            </a:r>
            <a:endParaRPr lang="en-AU" altLang="en-US"/>
          </a:p>
        </p:txBody>
      </p:sp>
      <p:sp>
        <p:nvSpPr>
          <p:cNvPr id="4" name="Slide Number Placeholder 3"/>
          <p:cNvSpPr>
            <a:spLocks noGrp="1"/>
          </p:cNvSpPr>
          <p:nvPr>
            <p:ph type="sldNum" sz="quarter" idx="12"/>
          </p:nvPr>
        </p:nvSpPr>
        <p:spPr/>
        <p:txBody>
          <a:bodyPr/>
          <a:lstStyle/>
          <a:p>
            <a:fld id="{B5D03BD7-07F9-41F6-8A86-0F0F6D6C5759}" type="slidenum">
              <a:rPr lang="en-AU" altLang="en-US" smtClean="0"/>
              <a:pPr/>
              <a:t>37</a:t>
            </a:fld>
            <a:endParaRPr lang="en-AU"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96752"/>
            <a:ext cx="8676456" cy="4113980"/>
          </a:xfrm>
          <a:prstGeom prst="rect">
            <a:avLst/>
          </a:prstGeom>
        </p:spPr>
      </p:pic>
    </p:spTree>
    <p:extLst>
      <p:ext uri="{BB962C8B-B14F-4D97-AF65-F5344CB8AC3E}">
        <p14:creationId xmlns:p14="http://schemas.microsoft.com/office/powerpoint/2010/main" val="2176863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AU" altLang="en-US" smtClean="0"/>
              <a:t>28th February 2011</a:t>
            </a:r>
            <a:endParaRPr lang="en-AU" altLang="en-US"/>
          </a:p>
        </p:txBody>
      </p:sp>
      <p:sp>
        <p:nvSpPr>
          <p:cNvPr id="3" name="Footer Placeholder 2"/>
          <p:cNvSpPr>
            <a:spLocks noGrp="1"/>
          </p:cNvSpPr>
          <p:nvPr>
            <p:ph type="ftr" sz="quarter" idx="11"/>
          </p:nvPr>
        </p:nvSpPr>
        <p:spPr/>
        <p:txBody>
          <a:bodyPr/>
          <a:lstStyle/>
          <a:p>
            <a:r>
              <a:rPr lang="en-AU" altLang="en-US" smtClean="0"/>
              <a:t>Presentation title</a:t>
            </a:r>
            <a:endParaRPr lang="en-AU" altLang="en-US"/>
          </a:p>
        </p:txBody>
      </p:sp>
      <p:sp>
        <p:nvSpPr>
          <p:cNvPr id="4" name="Slide Number Placeholder 3"/>
          <p:cNvSpPr>
            <a:spLocks noGrp="1"/>
          </p:cNvSpPr>
          <p:nvPr>
            <p:ph type="sldNum" sz="quarter" idx="12"/>
          </p:nvPr>
        </p:nvSpPr>
        <p:spPr/>
        <p:txBody>
          <a:bodyPr/>
          <a:lstStyle/>
          <a:p>
            <a:fld id="{B5D03BD7-07F9-41F6-8A86-0F0F6D6C5759}" type="slidenum">
              <a:rPr lang="en-AU" altLang="en-US" smtClean="0"/>
              <a:pPr/>
              <a:t>38</a:t>
            </a:fld>
            <a:endParaRPr lang="en-AU" altLang="en-US"/>
          </a:p>
        </p:txBody>
      </p:sp>
      <p:pic>
        <p:nvPicPr>
          <p:cNvPr id="5"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991318"/>
            <a:ext cx="4221789" cy="2376264"/>
          </a:xfrm>
          <a:prstGeom prst="rect">
            <a:avLst/>
          </a:prstGeom>
        </p:spPr>
      </p:pic>
      <p:pic>
        <p:nvPicPr>
          <p:cNvPr id="6" name="Picture 4" descr="https://media.giphy.com/media/xT77XRlTBnS0mbur6w/giph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12634" y="3356992"/>
            <a:ext cx="3921905" cy="26677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16016" y="1412776"/>
            <a:ext cx="3672408" cy="523220"/>
          </a:xfrm>
          <a:prstGeom prst="rect">
            <a:avLst/>
          </a:prstGeom>
          <a:noFill/>
        </p:spPr>
        <p:txBody>
          <a:bodyPr wrap="square" rtlCol="0">
            <a:spAutoFit/>
          </a:bodyPr>
          <a:lstStyle/>
          <a:p>
            <a:r>
              <a:rPr lang="en-AU" sz="2800" dirty="0" smtClean="0">
                <a:solidFill>
                  <a:schemeClr val="bg1"/>
                </a:solidFill>
              </a:rPr>
              <a:t>Lets move from this… </a:t>
            </a:r>
            <a:endParaRPr lang="en-AU" sz="2800" dirty="0">
              <a:solidFill>
                <a:schemeClr val="bg1"/>
              </a:solidFill>
            </a:endParaRPr>
          </a:p>
        </p:txBody>
      </p:sp>
      <p:sp>
        <p:nvSpPr>
          <p:cNvPr id="8" name="TextBox 7"/>
          <p:cNvSpPr txBox="1"/>
          <p:nvPr/>
        </p:nvSpPr>
        <p:spPr>
          <a:xfrm>
            <a:off x="683568" y="4493169"/>
            <a:ext cx="3312368" cy="523220"/>
          </a:xfrm>
          <a:prstGeom prst="rect">
            <a:avLst/>
          </a:prstGeom>
          <a:noFill/>
        </p:spPr>
        <p:txBody>
          <a:bodyPr wrap="square" rtlCol="0">
            <a:spAutoFit/>
          </a:bodyPr>
          <a:lstStyle/>
          <a:p>
            <a:r>
              <a:rPr lang="en-AU" sz="2800" dirty="0" smtClean="0">
                <a:solidFill>
                  <a:schemeClr val="bg1"/>
                </a:solidFill>
              </a:rPr>
              <a:t>…to this </a:t>
            </a:r>
            <a:endParaRPr lang="en-AU" sz="2800" dirty="0">
              <a:solidFill>
                <a:schemeClr val="bg1"/>
              </a:solidFill>
            </a:endParaRPr>
          </a:p>
        </p:txBody>
      </p:sp>
    </p:spTree>
    <p:extLst>
      <p:ext uri="{BB962C8B-B14F-4D97-AF65-F5344CB8AC3E}">
        <p14:creationId xmlns:p14="http://schemas.microsoft.com/office/powerpoint/2010/main" val="95825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Further reading</a:t>
            </a: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39</a:t>
            </a:fld>
            <a:endParaRPr lang="en-AU" altLang="en-US"/>
          </a:p>
        </p:txBody>
      </p:sp>
      <p:pic>
        <p:nvPicPr>
          <p:cNvPr id="2050" name="Picture 2" descr="http://image.slidesharecdn.com/thesenseofstyl-141103142339-conversion-gate01/95/the-sense-of-style-1-638.jpg?cb=141502496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588287"/>
            <a:ext cx="2519635" cy="34923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ecx.images-amazon.com/images/I/41hMTwhl6IL._SY344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588287"/>
            <a:ext cx="2448272" cy="34808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15616" y="5229200"/>
            <a:ext cx="2664296" cy="523220"/>
          </a:xfrm>
          <a:prstGeom prst="rect">
            <a:avLst/>
          </a:prstGeom>
          <a:noFill/>
        </p:spPr>
        <p:txBody>
          <a:bodyPr wrap="square" rtlCol="0">
            <a:spAutoFit/>
          </a:bodyPr>
          <a:lstStyle/>
          <a:p>
            <a:r>
              <a:rPr lang="en-AU" dirty="0" smtClean="0">
                <a:solidFill>
                  <a:schemeClr val="bg1"/>
                </a:solidFill>
              </a:rPr>
              <a:t>Chapter 3: The curse of knowledge</a:t>
            </a:r>
            <a:endParaRPr lang="en-AU" dirty="0">
              <a:solidFill>
                <a:schemeClr val="bg1"/>
              </a:solidFill>
            </a:endParaRPr>
          </a:p>
        </p:txBody>
      </p:sp>
    </p:spTree>
    <p:extLst>
      <p:ext uri="{BB962C8B-B14F-4D97-AF65-F5344CB8AC3E}">
        <p14:creationId xmlns:p14="http://schemas.microsoft.com/office/powerpoint/2010/main" val="427242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Tapping Experiment</a:t>
            </a:r>
            <a:endParaRPr lang="en-AU" dirty="0"/>
          </a:p>
        </p:txBody>
      </p:sp>
      <p:sp>
        <p:nvSpPr>
          <p:cNvPr id="3" name="Content Placeholder 2"/>
          <p:cNvSpPr>
            <a:spLocks noGrp="1"/>
          </p:cNvSpPr>
          <p:nvPr>
            <p:ph idx="1"/>
          </p:nvPr>
        </p:nvSpPr>
        <p:spPr/>
        <p:txBody>
          <a:bodyPr/>
          <a:lstStyle/>
          <a:p>
            <a:r>
              <a:rPr lang="en-AU" sz="3200" dirty="0" smtClean="0"/>
              <a:t>From 120 songs </a:t>
            </a:r>
          </a:p>
          <a:p>
            <a:r>
              <a:rPr lang="en-AU" sz="3200" dirty="0" smtClean="0"/>
              <a:t>Correctly guessed by listeners? </a:t>
            </a:r>
          </a:p>
          <a:p>
            <a:r>
              <a:rPr lang="en-AU" sz="3200" dirty="0" smtClean="0"/>
              <a:t>Three songs (2.5%)</a:t>
            </a:r>
          </a:p>
          <a:p>
            <a:r>
              <a:rPr lang="en-AU" sz="3200" dirty="0" smtClean="0"/>
              <a:t>Predicted correct answers by tappers?</a:t>
            </a:r>
          </a:p>
          <a:p>
            <a:r>
              <a:rPr lang="en-AU" sz="3200" dirty="0" smtClean="0"/>
              <a:t>Sixty songs ( 50%)</a:t>
            </a:r>
          </a:p>
          <a:p>
            <a:endParaRPr lang="en-AU" sz="2800" dirty="0" smtClean="0"/>
          </a:p>
          <a:p>
            <a:endParaRPr lang="en-AU" sz="2800"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4</a:t>
            </a:fld>
            <a:endParaRPr lang="en-AU" altLang="en-US"/>
          </a:p>
        </p:txBody>
      </p:sp>
    </p:spTree>
    <p:extLst>
      <p:ext uri="{BB962C8B-B14F-4D97-AF65-F5344CB8AC3E}">
        <p14:creationId xmlns:p14="http://schemas.microsoft.com/office/powerpoint/2010/main" val="261144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5 Tips for Managing the Curse</a:t>
            </a:r>
            <a:endParaRPr lang="en-AU" dirty="0"/>
          </a:p>
        </p:txBody>
      </p:sp>
      <p:sp>
        <p:nvSpPr>
          <p:cNvPr id="3" name="Date Placeholder 2"/>
          <p:cNvSpPr>
            <a:spLocks noGrp="1"/>
          </p:cNvSpPr>
          <p:nvPr>
            <p:ph type="dt" sz="half" idx="10"/>
          </p:nvPr>
        </p:nvSpPr>
        <p:spPr/>
        <p:txBody>
          <a:bodyPr/>
          <a:lstStyle/>
          <a:p>
            <a:r>
              <a:rPr lang="en-AU" altLang="en-US" smtClean="0"/>
              <a:t>28th February 2011</a:t>
            </a:r>
            <a:endParaRPr lang="en-AU" altLang="en-US"/>
          </a:p>
        </p:txBody>
      </p:sp>
      <p:sp>
        <p:nvSpPr>
          <p:cNvPr id="4" name="Footer Placeholder 3"/>
          <p:cNvSpPr>
            <a:spLocks noGrp="1"/>
          </p:cNvSpPr>
          <p:nvPr>
            <p:ph type="ftr" sz="quarter" idx="11"/>
          </p:nvPr>
        </p:nvSpPr>
        <p:spPr/>
        <p:txBody>
          <a:bodyPr/>
          <a:lstStyle/>
          <a:p>
            <a:r>
              <a:rPr lang="en-AU" altLang="en-US" smtClean="0"/>
              <a:t>Presentation title</a:t>
            </a:r>
            <a:endParaRPr lang="en-AU" altLang="en-US"/>
          </a:p>
        </p:txBody>
      </p:sp>
      <p:sp>
        <p:nvSpPr>
          <p:cNvPr id="5" name="Slide Number Placeholder 4"/>
          <p:cNvSpPr>
            <a:spLocks noGrp="1"/>
          </p:cNvSpPr>
          <p:nvPr>
            <p:ph type="sldNum" sz="quarter" idx="12"/>
          </p:nvPr>
        </p:nvSpPr>
        <p:spPr/>
        <p:txBody>
          <a:bodyPr/>
          <a:lstStyle/>
          <a:p>
            <a:fld id="{D25DC1D8-71F4-45CD-B502-C6CD6AD26260}" type="slidenum">
              <a:rPr lang="en-AU" altLang="en-US" smtClean="0"/>
              <a:pPr/>
              <a:t>40</a:t>
            </a:fld>
            <a:endParaRPr lang="en-AU" altLang="en-US"/>
          </a:p>
        </p:txBody>
      </p:sp>
      <p:pic>
        <p:nvPicPr>
          <p:cNvPr id="11" name="Picture 6" descr="http://static1.squarespace.com/static/538f59fce4b0b9b2bfa39c5f/t/54fc4ec1e4b04da0abe3cc69/1425821377003/icon_finger_bow.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549" y="1779194"/>
            <a:ext cx="2002259" cy="20022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img2.wikia.nocookie.net/__cb20120429130831/hiddenchronicles/images/1/15/HO_PBistro_Ladder-icon.pn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7904" y="1661413"/>
            <a:ext cx="1440159" cy="22378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cdn3.iconfinder.com/data/icons/eldorado-stroke-symbols/40/flower_3-512.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5940152" y="1576709"/>
            <a:ext cx="2256185" cy="22561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cdn4.iconfinder.com/data/icons/unigrid-baby/60/012_blocks_bricks_lego_constructor_toy_baby-512.png"/>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1842678" y="3832895"/>
            <a:ext cx="2682889" cy="2232248"/>
          </a:xfrm>
          <a:prstGeom prst="rect">
            <a:avLst/>
          </a:prstGeom>
          <a:noFill/>
        </p:spPr>
      </p:pic>
      <p:pic>
        <p:nvPicPr>
          <p:cNvPr id="15" name="Picture 2" descr="https://d30y9cdsu7xlg0.cloudfront.net/png/24517-200.png"/>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5292080" y="3945608"/>
            <a:ext cx="1945333" cy="194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4738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5 Tips for managing the curse</a:t>
            </a: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41</a:t>
            </a:fld>
            <a:endParaRPr lang="en-AU" altLang="en-US"/>
          </a:p>
        </p:txBody>
      </p:sp>
      <p:sp>
        <p:nvSpPr>
          <p:cNvPr id="7" name="Content Placeholder 6"/>
          <p:cNvSpPr>
            <a:spLocks noGrp="1"/>
          </p:cNvSpPr>
          <p:nvPr>
            <p:ph idx="1"/>
          </p:nvPr>
        </p:nvSpPr>
        <p:spPr>
          <a:xfrm>
            <a:off x="395288" y="1663700"/>
            <a:ext cx="8389937" cy="4069556"/>
          </a:xfrm>
        </p:spPr>
        <p:txBody>
          <a:bodyPr/>
          <a:lstStyle/>
          <a:p>
            <a:pPr>
              <a:lnSpc>
                <a:spcPct val="150000"/>
              </a:lnSpc>
            </a:pPr>
            <a:r>
              <a:rPr lang="en-AU" sz="3600" dirty="0" smtClean="0"/>
              <a:t>1.       Remember the Curse</a:t>
            </a:r>
          </a:p>
          <a:p>
            <a:pPr>
              <a:lnSpc>
                <a:spcPct val="150000"/>
              </a:lnSpc>
            </a:pPr>
            <a:r>
              <a:rPr lang="en-AU" sz="3600" dirty="0" smtClean="0"/>
              <a:t>2.       Become a Novice</a:t>
            </a:r>
          </a:p>
          <a:p>
            <a:pPr>
              <a:lnSpc>
                <a:spcPct val="150000"/>
              </a:lnSpc>
            </a:pPr>
            <a:r>
              <a:rPr lang="en-AU" sz="3600" dirty="0" smtClean="0"/>
              <a:t>3.       Be concrete, reduce abstraction</a:t>
            </a:r>
          </a:p>
          <a:p>
            <a:pPr>
              <a:lnSpc>
                <a:spcPct val="150000"/>
              </a:lnSpc>
            </a:pPr>
            <a:r>
              <a:rPr lang="en-AU" sz="3600" dirty="0" smtClean="0"/>
              <a:t>4.       Boil it down and break it up</a:t>
            </a:r>
          </a:p>
          <a:p>
            <a:pPr>
              <a:lnSpc>
                <a:spcPct val="150000"/>
              </a:lnSpc>
            </a:pPr>
            <a:r>
              <a:rPr lang="en-AU" sz="3600" dirty="0" smtClean="0"/>
              <a:t>5.       Get some feedback </a:t>
            </a:r>
            <a:endParaRPr lang="en-AU" sz="3600" dirty="0"/>
          </a:p>
        </p:txBody>
      </p:sp>
      <p:pic>
        <p:nvPicPr>
          <p:cNvPr id="9" name="Picture 4" descr="http://img2.wikia.nocookie.net/__cb20120429130831/hiddenchronicles/images/1/15/HO_PBistro_Ladder-icon.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140390" y="2585001"/>
            <a:ext cx="536433" cy="7600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cdn3.iconfinder.com/data/icons/eldorado-stroke-symbols/40/flower_3-512.pn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96608" y="3614060"/>
            <a:ext cx="816988" cy="8169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cdn4.iconfinder.com/data/icons/unigrid-baby/60/012_blocks_bricks_lego_constructor_toy_baby-512.pn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028" y="4538998"/>
            <a:ext cx="837480" cy="78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https://d30y9cdsu7xlg0.cloudfront.net/png/24517-200.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043028" y="5616617"/>
            <a:ext cx="751107" cy="7511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tatic1.squarespace.com/static/538f59fce4b0b9b2bfa39c5f/t/54fc4ec1e4b04da0abe3cc69/1425821377003/icon_finger_bow.png"/>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028" y="1713904"/>
            <a:ext cx="736607" cy="73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66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Activity 1</a:t>
            </a: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42</a:t>
            </a:fld>
            <a:endParaRPr lang="en-AU" altLang="en-US"/>
          </a:p>
        </p:txBody>
      </p:sp>
      <p:sp>
        <p:nvSpPr>
          <p:cNvPr id="8" name="TextBox 7"/>
          <p:cNvSpPr txBox="1"/>
          <p:nvPr/>
        </p:nvSpPr>
        <p:spPr>
          <a:xfrm>
            <a:off x="467544" y="1844824"/>
            <a:ext cx="3096344" cy="4616648"/>
          </a:xfrm>
          <a:prstGeom prst="rect">
            <a:avLst/>
          </a:prstGeom>
          <a:noFill/>
        </p:spPr>
        <p:txBody>
          <a:bodyPr wrap="square" rtlCol="0">
            <a:spAutoFit/>
          </a:bodyPr>
          <a:lstStyle/>
          <a:p>
            <a:r>
              <a:rPr lang="en-AU" sz="2800" dirty="0" smtClean="0">
                <a:solidFill>
                  <a:schemeClr val="bg1"/>
                </a:solidFill>
              </a:rPr>
              <a:t>Participant A</a:t>
            </a:r>
            <a:endParaRPr lang="en-AU" dirty="0">
              <a:solidFill>
                <a:schemeClr val="bg1"/>
              </a:solidFill>
            </a:endParaRPr>
          </a:p>
          <a:p>
            <a:pPr marL="342900" indent="-342900" algn="l">
              <a:buFont typeface="Arial" panose="020B0604020202020204" pitchFamily="34" charset="0"/>
              <a:buChar char="•"/>
            </a:pPr>
            <a:r>
              <a:rPr lang="en-AU" sz="2000" dirty="0" smtClean="0">
                <a:solidFill>
                  <a:schemeClr val="bg1"/>
                </a:solidFill>
              </a:rPr>
              <a:t>Speak about a selected topic for two minutes</a:t>
            </a:r>
          </a:p>
          <a:p>
            <a:pPr marL="342900" indent="-342900" algn="l">
              <a:buFont typeface="Arial" panose="020B0604020202020204" pitchFamily="34" charset="0"/>
              <a:buChar char="•"/>
            </a:pPr>
            <a:r>
              <a:rPr lang="en-AU" sz="2000" dirty="0" smtClean="0">
                <a:solidFill>
                  <a:schemeClr val="bg1"/>
                </a:solidFill>
              </a:rPr>
              <a:t>You will have one minute to prepare your answer</a:t>
            </a:r>
          </a:p>
          <a:p>
            <a:endParaRPr lang="en-AU" dirty="0">
              <a:solidFill>
                <a:schemeClr val="bg1"/>
              </a:solidFill>
            </a:endParaRPr>
          </a:p>
          <a:p>
            <a:endParaRPr lang="en-AU" dirty="0" smtClean="0">
              <a:solidFill>
                <a:schemeClr val="bg1"/>
              </a:solidFill>
            </a:endParaRPr>
          </a:p>
          <a:p>
            <a:endParaRPr lang="en-AU" dirty="0">
              <a:solidFill>
                <a:schemeClr val="bg1"/>
              </a:solidFill>
            </a:endParaRPr>
          </a:p>
          <a:p>
            <a:endParaRPr lang="en-AU" dirty="0" smtClean="0">
              <a:solidFill>
                <a:schemeClr val="bg1"/>
              </a:solidFill>
            </a:endParaRPr>
          </a:p>
          <a:p>
            <a:endParaRPr lang="en-AU" dirty="0">
              <a:solidFill>
                <a:schemeClr val="bg1"/>
              </a:solidFill>
            </a:endParaRPr>
          </a:p>
          <a:p>
            <a:pPr algn="l"/>
            <a:endParaRPr lang="en-AU" dirty="0">
              <a:solidFill>
                <a:schemeClr val="bg1"/>
              </a:solidFill>
            </a:endParaRPr>
          </a:p>
        </p:txBody>
      </p:sp>
      <p:sp>
        <p:nvSpPr>
          <p:cNvPr id="9" name="TextBox 8"/>
          <p:cNvSpPr txBox="1"/>
          <p:nvPr/>
        </p:nvSpPr>
        <p:spPr>
          <a:xfrm>
            <a:off x="4427984" y="1876908"/>
            <a:ext cx="3456384" cy="5986254"/>
          </a:xfrm>
          <a:prstGeom prst="rect">
            <a:avLst/>
          </a:prstGeom>
          <a:noFill/>
        </p:spPr>
        <p:txBody>
          <a:bodyPr wrap="square" rtlCol="0">
            <a:spAutoFit/>
          </a:bodyPr>
          <a:lstStyle/>
          <a:p>
            <a:r>
              <a:rPr lang="en-AU" sz="2800" dirty="0" smtClean="0">
                <a:solidFill>
                  <a:schemeClr val="bg1"/>
                </a:solidFill>
              </a:rPr>
              <a:t>Participant B</a:t>
            </a:r>
            <a:endParaRPr lang="en-AU" dirty="0">
              <a:solidFill>
                <a:schemeClr val="bg1"/>
              </a:solidFill>
            </a:endParaRPr>
          </a:p>
          <a:p>
            <a:pPr marL="342900" indent="-342900" algn="l">
              <a:buFont typeface="Arial" panose="020B0604020202020204" pitchFamily="34" charset="0"/>
              <a:buChar char="•"/>
            </a:pPr>
            <a:r>
              <a:rPr lang="en-AU" sz="2000" dirty="0" smtClean="0">
                <a:solidFill>
                  <a:schemeClr val="bg1"/>
                </a:solidFill>
              </a:rPr>
              <a:t>Listen carefully to participant A’s answer. </a:t>
            </a:r>
          </a:p>
          <a:p>
            <a:pPr marL="342900" indent="-342900" algn="l">
              <a:buFont typeface="Arial" panose="020B0604020202020204" pitchFamily="34" charset="0"/>
              <a:buChar char="•"/>
            </a:pPr>
            <a:r>
              <a:rPr lang="en-AU" sz="2000" dirty="0" smtClean="0">
                <a:solidFill>
                  <a:schemeClr val="bg1"/>
                </a:solidFill>
              </a:rPr>
              <a:t>Do not contribute</a:t>
            </a:r>
          </a:p>
          <a:p>
            <a:pPr marL="342900" indent="-342900" algn="l">
              <a:buFont typeface="Arial" panose="020B0604020202020204" pitchFamily="34" charset="0"/>
              <a:buChar char="•"/>
            </a:pPr>
            <a:r>
              <a:rPr lang="en-AU" sz="2000" dirty="0" smtClean="0">
                <a:solidFill>
                  <a:schemeClr val="bg1"/>
                </a:solidFill>
              </a:rPr>
              <a:t>Pay attention to the quality of the vocabulary they use.</a:t>
            </a:r>
          </a:p>
          <a:p>
            <a:pPr marL="342900" indent="-342900" algn="l">
              <a:buFont typeface="Arial" panose="020B0604020202020204" pitchFamily="34" charset="0"/>
              <a:buChar char="•"/>
            </a:pPr>
            <a:r>
              <a:rPr lang="en-AU" sz="2000" dirty="0" smtClean="0">
                <a:solidFill>
                  <a:schemeClr val="bg1"/>
                </a:solidFill>
              </a:rPr>
              <a:t>Do they fully answer the question</a:t>
            </a:r>
          </a:p>
          <a:p>
            <a:pPr marL="342900" indent="-342900" algn="l">
              <a:buFont typeface="Arial" panose="020B0604020202020204" pitchFamily="34" charset="0"/>
              <a:buChar char="•"/>
            </a:pPr>
            <a:r>
              <a:rPr lang="en-AU" sz="2000" dirty="0" smtClean="0">
                <a:solidFill>
                  <a:schemeClr val="bg1"/>
                </a:solidFill>
              </a:rPr>
              <a:t>Give them feedback on their answer after the task</a:t>
            </a:r>
            <a:endParaRPr lang="en-AU" sz="2000" dirty="0">
              <a:solidFill>
                <a:schemeClr val="bg1"/>
              </a:solidFill>
            </a:endParaRPr>
          </a:p>
          <a:p>
            <a:endParaRPr lang="en-AU" dirty="0" smtClean="0">
              <a:solidFill>
                <a:schemeClr val="bg1"/>
              </a:solidFill>
            </a:endParaRPr>
          </a:p>
          <a:p>
            <a:endParaRPr lang="en-AU" dirty="0">
              <a:solidFill>
                <a:schemeClr val="bg1"/>
              </a:solidFill>
            </a:endParaRPr>
          </a:p>
          <a:p>
            <a:endParaRPr lang="en-AU" dirty="0" smtClean="0">
              <a:solidFill>
                <a:schemeClr val="bg1"/>
              </a:solidFill>
            </a:endParaRPr>
          </a:p>
          <a:p>
            <a:endParaRPr lang="en-AU" dirty="0">
              <a:solidFill>
                <a:schemeClr val="bg1"/>
              </a:solidFill>
            </a:endParaRPr>
          </a:p>
          <a:p>
            <a:pPr algn="l"/>
            <a:endParaRPr lang="en-AU" dirty="0">
              <a:solidFill>
                <a:schemeClr val="bg1"/>
              </a:solidFill>
            </a:endParaRPr>
          </a:p>
        </p:txBody>
      </p:sp>
    </p:spTree>
    <p:extLst>
      <p:ext uri="{BB962C8B-B14F-4D97-AF65-F5344CB8AC3E}">
        <p14:creationId xmlns:p14="http://schemas.microsoft.com/office/powerpoint/2010/main" val="13527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Activity 2: Participant B</a:t>
            </a:r>
            <a:endParaRPr lang="en-AU" dirty="0"/>
          </a:p>
        </p:txBody>
      </p:sp>
      <p:sp>
        <p:nvSpPr>
          <p:cNvPr id="3" name="Content Placeholder 2"/>
          <p:cNvSpPr>
            <a:spLocks noGrp="1"/>
          </p:cNvSpPr>
          <p:nvPr>
            <p:ph idx="1"/>
          </p:nvPr>
        </p:nvSpPr>
        <p:spPr/>
        <p:txBody>
          <a:bodyPr/>
          <a:lstStyle/>
          <a:p>
            <a:pPr marL="0" indent="0">
              <a:buNone/>
            </a:pPr>
            <a:r>
              <a:rPr lang="en-AU" sz="2400" dirty="0" smtClean="0"/>
              <a:t>Think of a time when you were guilty of the curse of knowledge</a:t>
            </a:r>
          </a:p>
          <a:p>
            <a:pPr marL="0" indent="0">
              <a:buNone/>
            </a:pPr>
            <a:r>
              <a:rPr lang="en-AU" sz="2400" dirty="0" smtClean="0"/>
              <a:t>   You should describe</a:t>
            </a:r>
          </a:p>
          <a:p>
            <a:pPr marL="0" indent="0">
              <a:buNone/>
            </a:pPr>
            <a:r>
              <a:rPr lang="en-AU" sz="2400" dirty="0" smtClean="0"/>
              <a:t>      -  when and where the situation took place</a:t>
            </a:r>
          </a:p>
          <a:p>
            <a:pPr marL="0" indent="0">
              <a:buNone/>
            </a:pPr>
            <a:r>
              <a:rPr lang="en-AU" sz="2400" dirty="0" smtClean="0"/>
              <a:t>       - why the information was difficult for your audience </a:t>
            </a:r>
          </a:p>
          <a:p>
            <a:pPr marL="0" indent="0">
              <a:buNone/>
            </a:pPr>
            <a:r>
              <a:rPr lang="en-AU" sz="2400" dirty="0"/>
              <a:t> </a:t>
            </a:r>
            <a:r>
              <a:rPr lang="en-AU" sz="2400" dirty="0" smtClean="0"/>
              <a:t>        to understand</a:t>
            </a:r>
          </a:p>
          <a:p>
            <a:pPr marL="0" indent="0">
              <a:buNone/>
            </a:pPr>
            <a:r>
              <a:rPr lang="en-AU" sz="2400" dirty="0" smtClean="0"/>
              <a:t>       - how you imagine they felt</a:t>
            </a:r>
          </a:p>
          <a:p>
            <a:pPr marL="0" indent="0">
              <a:buNone/>
            </a:pPr>
            <a:r>
              <a:rPr lang="en-AU" sz="2400" dirty="0" smtClean="0"/>
              <a:t> Say how the situation could have been handled better by    both parties. </a:t>
            </a:r>
          </a:p>
          <a:p>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43</a:t>
            </a:fld>
            <a:endParaRPr lang="en-AU" altLang="en-US"/>
          </a:p>
        </p:txBody>
      </p:sp>
      <p:pic>
        <p:nvPicPr>
          <p:cNvPr id="7" name="Picture 4" descr="http://img2.wikia.nocookie.net/__cb20120429130831/hiddenchronicles/images/1/15/HO_PBistro_Ladder-icon.png"/>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76256" y="1250156"/>
            <a:ext cx="1440159" cy="2237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3405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smtClean="0"/>
              <a:t>      Activity 3: Using analogy and metaphor</a:t>
            </a:r>
            <a:endParaRPr lang="en-AU" sz="2800" dirty="0"/>
          </a:p>
        </p:txBody>
      </p:sp>
      <p:sp>
        <p:nvSpPr>
          <p:cNvPr id="3" name="Content Placeholder 2"/>
          <p:cNvSpPr>
            <a:spLocks noGrp="1"/>
          </p:cNvSpPr>
          <p:nvPr>
            <p:ph idx="1"/>
          </p:nvPr>
        </p:nvSpPr>
        <p:spPr>
          <a:xfrm>
            <a:off x="395288" y="1555750"/>
            <a:ext cx="8389937" cy="4789488"/>
          </a:xfrm>
        </p:spPr>
        <p:txBody>
          <a:bodyPr/>
          <a:lstStyle/>
          <a:p>
            <a:r>
              <a:rPr lang="en-AU" dirty="0" smtClean="0"/>
              <a:t>A: Writing an essay is a detailed process with many stages. These stages are brainstorming, researching, selecting the appropriate information, drafting, redrafting and proofreading. </a:t>
            </a:r>
            <a:endParaRPr lang="en-AU" dirty="0"/>
          </a:p>
          <a:p>
            <a:r>
              <a:rPr lang="en-AU" dirty="0" smtClean="0">
                <a:solidFill>
                  <a:srgbClr val="FFFF00"/>
                </a:solidFill>
              </a:rPr>
              <a:t>B: Teachers should treat all classroom tasks as a diagnostic tool. For example, a classroom activity such as reading a text and answering comprehension questions should allow the teacher ( and student) to make decisions about what they are going to learn next and how they are going to learn it.  </a:t>
            </a:r>
          </a:p>
          <a:p>
            <a:r>
              <a:rPr lang="en-AU" dirty="0" smtClean="0"/>
              <a:t>C: In order for classrooms to be successful we must provide the conditions for meaningful communication, deep thinking and authentic tasks. When learners are confronted with tasks that require nothing of them beyond the mechanical recitation of facts and rules, they quickly disengage with the learning process. </a:t>
            </a:r>
          </a:p>
          <a:p>
            <a:endParaRPr lang="en-AU" dirty="0"/>
          </a:p>
          <a:p>
            <a:pPr marL="0" indent="0">
              <a:buNone/>
            </a:pPr>
            <a:endParaRPr lang="en-AU" dirty="0" smtClean="0"/>
          </a:p>
          <a:p>
            <a:endParaRPr lang="en-AU" dirty="0" smtClean="0"/>
          </a:p>
          <a:p>
            <a:endParaRPr lang="en-AU" dirty="0"/>
          </a:p>
          <a:p>
            <a:endParaRPr lang="en-AU" dirty="0" smtClean="0"/>
          </a:p>
          <a:p>
            <a:endParaRPr lang="en-AU" dirty="0"/>
          </a:p>
          <a:p>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44</a:t>
            </a:fld>
            <a:endParaRPr lang="en-AU" altLang="en-US"/>
          </a:p>
        </p:txBody>
      </p:sp>
      <p:pic>
        <p:nvPicPr>
          <p:cNvPr id="7" name="Picture 2" descr="https://cdn3.iconfinder.com/data/icons/eldorado-stroke-symbols/40/flower_3-512.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7899998" y="769133"/>
            <a:ext cx="962046" cy="9620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cdn3.iconfinder.com/data/icons/eldorado-stroke-symbols/40/flower_3-512.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526995" y="769133"/>
            <a:ext cx="962046" cy="96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50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400" dirty="0" smtClean="0"/>
              <a:t>Questions</a:t>
            </a:r>
            <a:endParaRPr lang="en-AU" sz="4400" dirty="0"/>
          </a:p>
        </p:txBody>
      </p:sp>
      <p:sp>
        <p:nvSpPr>
          <p:cNvPr id="3" name="Date Placeholder 2"/>
          <p:cNvSpPr>
            <a:spLocks noGrp="1"/>
          </p:cNvSpPr>
          <p:nvPr>
            <p:ph type="dt" sz="half" idx="10"/>
          </p:nvPr>
        </p:nvSpPr>
        <p:spPr/>
        <p:txBody>
          <a:bodyPr/>
          <a:lstStyle/>
          <a:p>
            <a:r>
              <a:rPr lang="en-AU" altLang="en-US" smtClean="0"/>
              <a:t>28th February 2011</a:t>
            </a:r>
            <a:endParaRPr lang="en-AU" altLang="en-US"/>
          </a:p>
        </p:txBody>
      </p:sp>
      <p:sp>
        <p:nvSpPr>
          <p:cNvPr id="4" name="Footer Placeholder 3"/>
          <p:cNvSpPr>
            <a:spLocks noGrp="1"/>
          </p:cNvSpPr>
          <p:nvPr>
            <p:ph type="ftr" sz="quarter" idx="11"/>
          </p:nvPr>
        </p:nvSpPr>
        <p:spPr/>
        <p:txBody>
          <a:bodyPr/>
          <a:lstStyle/>
          <a:p>
            <a:r>
              <a:rPr lang="en-AU" altLang="en-US" smtClean="0"/>
              <a:t>Presentation title</a:t>
            </a:r>
            <a:endParaRPr lang="en-AU" altLang="en-US"/>
          </a:p>
        </p:txBody>
      </p:sp>
      <p:sp>
        <p:nvSpPr>
          <p:cNvPr id="5" name="Slide Number Placeholder 4"/>
          <p:cNvSpPr>
            <a:spLocks noGrp="1"/>
          </p:cNvSpPr>
          <p:nvPr>
            <p:ph type="sldNum" sz="quarter" idx="12"/>
          </p:nvPr>
        </p:nvSpPr>
        <p:spPr/>
        <p:txBody>
          <a:bodyPr/>
          <a:lstStyle/>
          <a:p>
            <a:fld id="{D25DC1D8-71F4-45CD-B502-C6CD6AD26260}" type="slidenum">
              <a:rPr lang="en-AU" altLang="en-US" smtClean="0"/>
              <a:pPr/>
              <a:t>45</a:t>
            </a:fld>
            <a:endParaRPr lang="en-AU" altLang="en-US"/>
          </a:p>
        </p:txBody>
      </p:sp>
      <p:pic>
        <p:nvPicPr>
          <p:cNvPr id="6" name="Picture 2" descr="https://d30y9cdsu7xlg0.cloudfront.net/png/24517-200.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700338" y="1988840"/>
            <a:ext cx="3517453" cy="3517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193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800" dirty="0" smtClean="0"/>
              <a:t>The Curse of Knowledge</a:t>
            </a:r>
            <a:endParaRPr lang="en-AU" sz="4800" dirty="0"/>
          </a:p>
        </p:txBody>
      </p:sp>
      <p:sp>
        <p:nvSpPr>
          <p:cNvPr id="3" name="Content Placeholder 2"/>
          <p:cNvSpPr>
            <a:spLocks noGrp="1"/>
          </p:cNvSpPr>
          <p:nvPr>
            <p:ph idx="1"/>
          </p:nvPr>
        </p:nvSpPr>
        <p:spPr/>
        <p:txBody>
          <a:bodyPr/>
          <a:lstStyle/>
          <a:p>
            <a:r>
              <a:rPr lang="en-AU" sz="4000" dirty="0" smtClean="0"/>
              <a:t>Once you know something it becomes incredibly difficult to imagine what it’s like not to know it.</a:t>
            </a:r>
          </a:p>
          <a:p>
            <a:r>
              <a:rPr lang="en-AU" sz="4000" dirty="0" smtClean="0"/>
              <a:t>We generally overestimate our audience’s current knowledge or ability to understand our message</a:t>
            </a:r>
            <a:endParaRPr lang="en-AU" sz="4000"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5</a:t>
            </a:fld>
            <a:endParaRPr lang="en-AU" altLang="en-US"/>
          </a:p>
        </p:txBody>
      </p:sp>
    </p:spTree>
    <p:extLst>
      <p:ext uri="{BB962C8B-B14F-4D97-AF65-F5344CB8AC3E}">
        <p14:creationId xmlns:p14="http://schemas.microsoft.com/office/powerpoint/2010/main" val="356046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curse of knowledge in action</a:t>
            </a:r>
            <a:endParaRPr lang="en-AU"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3968" y="1484760"/>
            <a:ext cx="3241892" cy="2303098"/>
          </a:xfrm>
        </p:spPr>
      </p:pic>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6</a:t>
            </a:fld>
            <a:endParaRPr lang="en-AU" alt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3" y="1495216"/>
            <a:ext cx="3419258" cy="229264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341" y="3787858"/>
            <a:ext cx="3424129" cy="256548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967" y="3787857"/>
            <a:ext cx="3241893" cy="2565489"/>
          </a:xfrm>
          <a:prstGeom prst="rect">
            <a:avLst/>
          </a:prstGeom>
        </p:spPr>
      </p:pic>
    </p:spTree>
    <p:extLst>
      <p:ext uri="{BB962C8B-B14F-4D97-AF65-F5344CB8AC3E}">
        <p14:creationId xmlns:p14="http://schemas.microsoft.com/office/powerpoint/2010/main" val="289424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Curse of Knowledge</a:t>
            </a:r>
            <a:endParaRPr lang="en-AU"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8058" y="1700808"/>
            <a:ext cx="7207397" cy="4056735"/>
          </a:xfrm>
        </p:spPr>
      </p:pic>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7</a:t>
            </a:fld>
            <a:endParaRPr lang="en-AU" altLang="en-US"/>
          </a:p>
        </p:txBody>
      </p:sp>
    </p:spTree>
    <p:extLst>
      <p:ext uri="{BB962C8B-B14F-4D97-AF65-F5344CB8AC3E}">
        <p14:creationId xmlns:p14="http://schemas.microsoft.com/office/powerpoint/2010/main" val="4256482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Has this ever happened to you?</a:t>
            </a:r>
            <a:endParaRPr lang="en-AU" dirty="0"/>
          </a:p>
        </p:txBody>
      </p:sp>
      <p:pic>
        <p:nvPicPr>
          <p:cNvPr id="7" name="Content Placeholder 6"/>
          <p:cNvPicPr>
            <a:picLocks noGrp="1" noChangeAspect="1"/>
          </p:cNvPicPr>
          <p:nvPr>
            <p:ph idx="1"/>
          </p:nvPr>
        </p:nvPicPr>
        <p:blipFill>
          <a:blip r:embed="rId2"/>
          <a:stretch>
            <a:fillRect/>
          </a:stretch>
        </p:blipFill>
        <p:spPr>
          <a:xfrm>
            <a:off x="1728739" y="1558251"/>
            <a:ext cx="5616624" cy="4580094"/>
          </a:xfrm>
          <a:prstGeom prst="rect">
            <a:avLst/>
          </a:prstGeom>
        </p:spPr>
      </p:pic>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8</a:t>
            </a:fld>
            <a:endParaRPr lang="en-AU" altLang="en-US"/>
          </a:p>
        </p:txBody>
      </p:sp>
    </p:spTree>
    <p:extLst>
      <p:ext uri="{BB962C8B-B14F-4D97-AF65-F5344CB8AC3E}">
        <p14:creationId xmlns:p14="http://schemas.microsoft.com/office/powerpoint/2010/main" val="28024599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Remote control 1977 </a:t>
            </a:r>
            <a:endParaRPr lang="en-AU" dirty="0"/>
          </a:p>
        </p:txBody>
      </p:sp>
      <p:sp>
        <p:nvSpPr>
          <p:cNvPr id="4" name="Date Placeholder 3"/>
          <p:cNvSpPr>
            <a:spLocks noGrp="1"/>
          </p:cNvSpPr>
          <p:nvPr>
            <p:ph type="dt" sz="half" idx="10"/>
          </p:nvPr>
        </p:nvSpPr>
        <p:spPr/>
        <p:txBody>
          <a:bodyPr/>
          <a:lstStyle/>
          <a:p>
            <a:r>
              <a:rPr lang="en-AU" altLang="en-US" smtClean="0"/>
              <a:t>28th February 2011</a:t>
            </a:r>
            <a:endParaRPr lang="en-AU" altLang="en-US"/>
          </a:p>
        </p:txBody>
      </p:sp>
      <p:sp>
        <p:nvSpPr>
          <p:cNvPr id="5" name="Footer Placeholder 4"/>
          <p:cNvSpPr>
            <a:spLocks noGrp="1"/>
          </p:cNvSpPr>
          <p:nvPr>
            <p:ph type="ftr" sz="quarter" idx="11"/>
          </p:nvPr>
        </p:nvSpPr>
        <p:spPr/>
        <p:txBody>
          <a:bodyPr/>
          <a:lstStyle/>
          <a:p>
            <a:r>
              <a:rPr lang="en-AU" altLang="en-US" smtClean="0"/>
              <a:t>Presentation title</a:t>
            </a:r>
            <a:endParaRPr lang="en-AU" altLang="en-US"/>
          </a:p>
        </p:txBody>
      </p:sp>
      <p:sp>
        <p:nvSpPr>
          <p:cNvPr id="6" name="Slide Number Placeholder 5"/>
          <p:cNvSpPr>
            <a:spLocks noGrp="1"/>
          </p:cNvSpPr>
          <p:nvPr>
            <p:ph type="sldNum" sz="quarter" idx="12"/>
          </p:nvPr>
        </p:nvSpPr>
        <p:spPr/>
        <p:txBody>
          <a:bodyPr/>
          <a:lstStyle/>
          <a:p>
            <a:fld id="{50F45CDD-191E-4183-99C0-C244E28EB0B7}" type="slidenum">
              <a:rPr lang="en-AU" altLang="en-US" smtClean="0"/>
              <a:pPr/>
              <a:t>9</a:t>
            </a:fld>
            <a:endParaRPr lang="en-AU" altLang="en-US"/>
          </a:p>
        </p:txBody>
      </p:sp>
      <p:pic>
        <p:nvPicPr>
          <p:cNvPr id="7" name="Content Placeholder 6" descr="http://www.slate.com/content/dam/slate/articles/life/design/2012/06/Remote%20Controls/BangOlufsen.jpg.CROP.rectangle3-large.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916832"/>
            <a:ext cx="6035724" cy="3735462"/>
          </a:xfrm>
          <a:prstGeom prst="rect">
            <a:avLst/>
          </a:prstGeom>
          <a:noFill/>
          <a:ln>
            <a:noFill/>
          </a:ln>
        </p:spPr>
      </p:pic>
    </p:spTree>
    <p:extLst>
      <p:ext uri="{BB962C8B-B14F-4D97-AF65-F5344CB8AC3E}">
        <p14:creationId xmlns:p14="http://schemas.microsoft.com/office/powerpoint/2010/main" val="249045469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 - &amp;quot;The Curse of Knowledge in Education&amp;quot;&quot;/&gt;&lt;property id=&quot;20307&quot; value=&quot;256&quot;/&gt;&lt;/object&gt;&lt;object type=&quot;3&quot; unique_id=&quot;10162&quot;&gt;&lt;property id=&quot;20148&quot; value=&quot;5&quot;/&gt;&lt;property id=&quot;20300&quot; value=&quot;Slide 2 - &amp;quot;The Tapping Experiment    &amp;quot;&quot;/&gt;&lt;property id=&quot;20307&quot; value=&quot;257&quot;/&gt;&lt;/object&gt;&lt;object type=&quot;3&quot; unique_id=&quot;10163&quot;&gt;&lt;property id=&quot;20148&quot; value=&quot;5&quot;/&gt;&lt;property id=&quot;20300&quot; value=&quot;Slide 3 - &amp;quot;The Tapping Experiment&amp;quot;&quot;/&gt;&lt;property id=&quot;20307&quot; value=&quot;258&quot;/&gt;&lt;/object&gt;&lt;object type=&quot;3&quot; unique_id=&quot;10164&quot;&gt;&lt;property id=&quot;20148&quot; value=&quot;5&quot;/&gt;&lt;property id=&quot;20300&quot; value=&quot;Slide 4 - &amp;quot;The Tapping Experiment&amp;quot;&quot;/&gt;&lt;property id=&quot;20307&quot; value=&quot;259&quot;/&gt;&lt;/object&gt;&lt;object type=&quot;3&quot; unique_id=&quot;10165&quot;&gt;&lt;property id=&quot;20148&quot; value=&quot;5&quot;/&gt;&lt;property id=&quot;20300&quot; value=&quot;Slide 5 - &amp;quot;The Curse of Knowledge&amp;quot;&quot;/&gt;&lt;property id=&quot;20307&quot; value=&quot;260&quot;/&gt;&lt;/object&gt;&lt;object type=&quot;3&quot; unique_id=&quot;10166&quot;&gt;&lt;property id=&quot;20148&quot; value=&quot;5&quot;/&gt;&lt;property id=&quot;20300&quot; value=&quot;Slide 7 - &amp;quot;The Curse of Knowledge&amp;quot;&quot;/&gt;&lt;property id=&quot;20307&quot; value=&quot;261&quot;/&gt;&lt;/object&gt;&lt;object type=&quot;3&quot; unique_id=&quot;10167&quot;&gt;&lt;property id=&quot;20148&quot; value=&quot;5&quot;/&gt;&lt;property id=&quot;20300&quot; value=&quot;Slide 6 - &amp;quot;The curse of knowledge in action&amp;quot;&quot;/&gt;&lt;property id=&quot;20307&quot; value=&quot;262&quot;/&gt;&lt;/object&gt;&lt;object type=&quot;3&quot; unique_id=&quot;10168&quot;&gt;&lt;property id=&quot;20148&quot; value=&quot;5&quot;/&gt;&lt;property id=&quot;20300&quot; value=&quot;Slide 8 - &amp;quot;Has this ever happened to you?&amp;quot;&quot;/&gt;&lt;property id=&quot;20307&quot; value=&quot;263&quot;/&gt;&lt;/object&gt;&lt;object type=&quot;3&quot; unique_id=&quot;10169&quot;&gt;&lt;property id=&quot;20148&quot; value=&quot;5&quot;/&gt;&lt;property id=&quot;20300&quot; value=&quot;Slide 9 - &amp;quot;Remote control 1977 &amp;quot;&quot;/&gt;&lt;property id=&quot;20307&quot; value=&quot;264&quot;/&gt;&lt;/object&gt;&lt;object type=&quot;3&quot; unique_id=&quot;10170&quot;&gt;&lt;property id=&quot;20148&quot; value=&quot;5&quot;/&gt;&lt;property id=&quot;20300&quot; value=&quot;Slide 10 - &amp;quot;Remote control 2015&amp;quot;&quot;/&gt;&lt;property id=&quot;20307&quot; value=&quot;268&quot;/&gt;&lt;/object&gt;&lt;object type=&quot;3&quot; unique_id=&quot;10171&quot;&gt;&lt;property id=&quot;20148&quot; value=&quot;5&quot;/&gt;&lt;property id=&quot;20300&quot; value=&quot;Slide 11 - &amp;quot;Remote control 2015&amp;quot;&quot;/&gt;&lt;property id=&quot;20307&quot; value=&quot;266&quot;/&gt;&lt;/object&gt;&lt;object type=&quot;3&quot; unique_id=&quot;10174&quot;&gt;&lt;property id=&quot;20148&quot; value=&quot;5&quot;/&gt;&lt;property id=&quot;20300&quot; value=&quot;Slide 12 - &amp;quot;Page 55 of the guide&amp;quot;&quot;/&gt;&lt;property id=&quot;20307&quot; value=&quot;269&quot;/&gt;&lt;/object&gt;&lt;object type=&quot;3&quot; unique_id=&quot;10175&quot;&gt;&lt;property id=&quot;20148&quot; value=&quot;5&quot;/&gt;&lt;property id=&quot;20300&quot; value=&quot;Slide 13&quot;/&gt;&lt;property id=&quot;20307&quot; value=&quot;270&quot;/&gt;&lt;/object&gt;&lt;object type=&quot;3&quot; unique_id=&quot;10176&quot;&gt;&lt;property id=&quot;20148&quot; value=&quot;5&quot;/&gt;&lt;property id=&quot;20300&quot; value=&quot;Slide 14 - &amp;quot;The Butterfly Ballot &amp;quot;&quot;/&gt;&lt;property id=&quot;20307&quot; value=&quot;271&quot;/&gt;&lt;/object&gt;&lt;object type=&quot;3&quot; unique_id=&quot;10177&quot;&gt;&lt;property id=&quot;20148&quot; value=&quot;5&quot;/&gt;&lt;property id=&quot;20300&quot; value=&quot;Slide 15 - &amp;quot;What about education?&amp;quot;&quot;/&gt;&lt;property id=&quot;20307&quot; value=&quot;272&quot;/&gt;&lt;/object&gt;&lt;object type=&quot;3&quot; unique_id=&quot;10178&quot;&gt;&lt;property id=&quot;20148&quot; value=&quot;5&quot;/&gt;&lt;property id=&quot;20300&quot; value=&quot;Slide 16 - &amp;quot;The Curse of Knowledge in Teaching: Instructions&amp;quot;&quot;/&gt;&lt;property id=&quot;20307&quot; value=&quot;273&quot;/&gt;&lt;/object&gt;&lt;object type=&quot;3&quot; unique_id=&quot;10179&quot;&gt;&lt;property id=&quot;20148&quot; value=&quot;5&quot;/&gt;&lt;property id=&quot;20300&quot; value=&quot;Slide 17 - &amp;quot;Curse of Knowledge: Grammar Active vs passive&amp;quot;&quot;/&gt;&lt;property id=&quot;20307&quot; value=&quot;274&quot;/&gt;&lt;/object&gt;&lt;object type=&quot;3&quot; unique_id=&quot;10180&quot;&gt;&lt;property id=&quot;20148&quot; value=&quot;5&quot;/&gt;&lt;property id=&quot;20300&quot; value=&quot;Slide 23 - &amp;quot;5 Tips for managing the curse&amp;quot;&quot;/&gt;&lt;property id=&quot;20307&quot; value=&quot;275&quot;/&gt;&lt;/object&gt;&lt;object type=&quot;3&quot; unique_id=&quot;10182&quot;&gt;&lt;property id=&quot;20148&quot; value=&quot;5&quot;/&gt;&lt;property id=&quot;20300&quot; value=&quot;Slide 26 - &amp;quot;Becoming a Novice&amp;quot;&quot;/&gt;&lt;property id=&quot;20307&quot; value=&quot;277&quot;/&gt;&lt;/object&gt;&lt;object type=&quot;3&quot; unique_id=&quot;10184&quot;&gt;&lt;property id=&quot;20148&quot; value=&quot;5&quot;/&gt;&lt;property id=&quot;20300&quot; value=&quot;Slide 29 - &amp;quot;Use imagery, analogy and metaphor&amp;quot;&quot;/&gt;&lt;property id=&quot;20307&quot; value=&quot;279&quot;/&gt;&lt;/object&gt;&lt;object type=&quot;3&quot; unique_id=&quot;10186&quot;&gt;&lt;property id=&quot;20148&quot; value=&quot;5&quot;/&gt;&lt;property id=&quot;20300&quot; value=&quot;Slide 31 - &amp;quot;Remember how your knowledge was made &amp;quot;&quot;/&gt;&lt;property id=&quot;20307&quot; value=&quot;281&quot;/&gt;&lt;/object&gt;&lt;object type=&quot;3&quot; unique_id=&quot;10187&quot;&gt;&lt;property id=&quot;20148&quot; value=&quot;5&quot;/&gt;&lt;property id=&quot;20300&quot; value=&quot;Slide 32 - &amp;quot;Boil it down and break it up&amp;quot;&quot;/&gt;&lt;property id=&quot;20307&quot; value=&quot;282&quot;/&gt;&lt;/object&gt;&lt;object type=&quot;3&quot; unique_id=&quot;10188&quot;&gt;&lt;property id=&quot;20148&quot; value=&quot;5&quot;/&gt;&lt;property id=&quot;20300&quot; value=&quot;Slide 22 - &amp;quot;5 Tips for managing the curse&amp;quot;&quot;/&gt;&lt;property id=&quot;20307&quot; value=&quot;283&quot;/&gt;&lt;/object&gt;&lt;object type=&quot;3&quot; unique_id=&quot;10189&quot;&gt;&lt;property id=&quot;20148&quot; value=&quot;5&quot;/&gt;&lt;property id=&quot;20300&quot; value=&quot;Slide 34 - &amp;quot;Get Some Feedback&amp;quot;&quot;/&gt;&lt;property id=&quot;20307&quot; value=&quot;284&quot;/&gt;&lt;/object&gt;&lt;object type=&quot;3&quot; unique_id=&quot;10446&quot;&gt;&lt;property id=&quot;20148&quot; value=&quot;5&quot;/&gt;&lt;property id=&quot;20300&quot; value=&quot;Slide 21 - &amp;quot;5 Tips for Managing the Curse&amp;quot;&quot;/&gt;&lt;property id=&quot;20307&quot; value=&quot;285&quot;/&gt;&lt;/object&gt;&lt;object type=&quot;3&quot; unique_id=&quot;10853&quot;&gt;&lt;property id=&quot;20148&quot; value=&quot;5&quot;/&gt;&lt;property id=&quot;20300&quot; value=&quot;Slide 24 - &amp;quot;5 Tips for managing the curse&amp;quot;&quot;/&gt;&lt;property id=&quot;20307&quot; value=&quot;290&quot;/&gt;&lt;/object&gt;&lt;object type=&quot;3&quot; unique_id=&quot;10854&quot;&gt;&lt;property id=&quot;20148&quot; value=&quot;5&quot;/&gt;&lt;property id=&quot;20300&quot; value=&quot;Slide 27 - &amp;quot;5 Tips for managing the curse&amp;quot;&quot;/&gt;&lt;property id=&quot;20307&quot; value=&quot;289&quot;/&gt;&lt;/object&gt;&lt;object type=&quot;3&quot; unique_id=&quot;10855&quot;&gt;&lt;property id=&quot;20148&quot; value=&quot;5&quot;/&gt;&lt;property id=&quot;20300&quot; value=&quot;Slide 30 - &amp;quot;5 Tips for managing the curse&amp;quot;&quot;/&gt;&lt;property id=&quot;20307&quot; value=&quot;291&quot;/&gt;&lt;/object&gt;&lt;object type=&quot;3&quot; unique_id=&quot;10856&quot;&gt;&lt;property id=&quot;20148&quot; value=&quot;5&quot;/&gt;&lt;property id=&quot;20300&quot; value=&quot;Slide 33 - &amp;quot;5 Tips for managing the curse&amp;quot;&quot;/&gt;&lt;property id=&quot;20307&quot; value=&quot;287&quot;/&gt;&lt;/object&gt;&lt;object type=&quot;3&quot; unique_id=&quot;11113&quot;&gt;&lt;property id=&quot;20148&quot; value=&quot;5&quot;/&gt;&lt;property id=&quot;20300&quot; value=&quot;Slide 28 - &amp;quot;Be concrete, reduce abstraction &amp;quot;&quot;/&gt;&lt;property id=&quot;20307&quot; value=&quot;292&quot;/&gt;&lt;/object&gt;&lt;object type=&quot;3&quot; unique_id=&quot;11435&quot;&gt;&lt;property id=&quot;20148&quot; value=&quot;5&quot;/&gt;&lt;property id=&quot;20300&quot; value=&quot;Slide 36&quot;/&gt;&lt;property id=&quot;20307&quot; value=&quot;298&quot;/&gt;&lt;/object&gt;&lt;object type=&quot;3&quot; unique_id=&quot;11436&quot;&gt;&lt;property id=&quot;20148&quot; value=&quot;5&quot;/&gt;&lt;property id=&quot;20300&quot; value=&quot;Slide 41 - &amp;quot;5 Tips for managing the curse&amp;quot;&quot;/&gt;&lt;property id=&quot;20307&quot; value=&quot;299&quot;/&gt;&lt;/object&gt;&lt;object type=&quot;3&quot; unique_id=&quot;11437&quot;&gt;&lt;property id=&quot;20148&quot; value=&quot;5&quot;/&gt;&lt;property id=&quot;20300&quot; value=&quot;Slide 42 - &amp;quot;Activity 1&amp;quot;&quot;/&gt;&lt;property id=&quot;20307&quot; value=&quot;294&quot;/&gt;&lt;/object&gt;&lt;object type=&quot;3&quot; unique_id=&quot;11438&quot;&gt;&lt;property id=&quot;20148&quot; value=&quot;5&quot;/&gt;&lt;property id=&quot;20300&quot; value=&quot;Slide 20 - &amp;quot;Discussion &amp;quot;&quot;/&gt;&lt;property id=&quot;20307&quot; value=&quot;293&quot;/&gt;&lt;/object&gt;&lt;object type=&quot;3&quot; unique_id=&quot;11439&quot;&gt;&lt;property id=&quot;20148&quot; value=&quot;5&quot;/&gt;&lt;property id=&quot;20300&quot; value=&quot;Slide 43 - &amp;quot;Activity 2: Participant B&amp;quot;&quot;/&gt;&lt;property id=&quot;20307&quot; value=&quot;295&quot;/&gt;&lt;/object&gt;&lt;object type=&quot;3&quot; unique_id=&quot;11440&quot;&gt;&lt;property id=&quot;20148&quot; value=&quot;5&quot;/&gt;&lt;property id=&quot;20300&quot; value=&quot;Slide 44 - &amp;quot;      Activity 3: Using analogy and metaphor&amp;quot;&quot;/&gt;&lt;property id=&quot;20307&quot; value=&quot;296&quot;/&gt;&lt;/object&gt;&lt;object type=&quot;3&quot; unique_id=&quot;11441&quot;&gt;&lt;property id=&quot;20148&quot; value=&quot;5&quot;/&gt;&lt;property id=&quot;20300&quot; value=&quot;Slide 45 - &amp;quot;Questions&amp;quot;&quot;/&gt;&lt;property id=&quot;20307&quot; value=&quot;297&quot;/&gt;&lt;/object&gt;&lt;object type=&quot;3&quot; unique_id=&quot;11718&quot;&gt;&lt;property id=&quot;20148&quot; value=&quot;5&quot;/&gt;&lt;property id=&quot;20300&quot; value=&quot;Slide 39 - &amp;quot;Further reading&amp;quot;&quot;/&gt;&lt;property id=&quot;20307&quot; value=&quot;300&quot;/&gt;&lt;/object&gt;&lt;object type=&quot;3&quot; unique_id=&quot;12040&quot;&gt;&lt;property id=&quot;20148&quot; value=&quot;5&quot;/&gt;&lt;property id=&quot;20300&quot; value=&quot;Slide 25&quot;/&gt;&lt;property id=&quot;20307&quot; value=&quot;301&quot;/&gt;&lt;/object&gt;&lt;object type=&quot;3&quot; unique_id=&quot;12288&quot;&gt;&lt;property id=&quot;20148&quot; value=&quot;5&quot;/&gt;&lt;property id=&quot;20300&quot; value=&quot;Slide 40 - &amp;quot;5 Tips for Managing the Curse&amp;quot;&quot;/&gt;&lt;property id=&quot;20307&quot; value=&quot;302&quot;/&gt;&lt;/object&gt;&lt;object type=&quot;3&quot; unique_id=&quot;12475&quot;&gt;&lt;property id=&quot;20148&quot; value=&quot;5&quot;/&gt;&lt;property id=&quot;20300&quot; value=&quot;Slide 38&quot;/&gt;&lt;property id=&quot;20307&quot; value=&quot;303&quot;/&gt;&lt;/object&gt;&lt;object type=&quot;3&quot; unique_id=&quot;12609&quot;&gt;&lt;property id=&quot;20148&quot; value=&quot;5&quot;/&gt;&lt;property id=&quot;20300&quot; value=&quot;Slide 18 - &amp;quot;Curse of Knowledge: Grammar Active vs passive&amp;quot;&quot;/&gt;&lt;property id=&quot;20307&quot; value=&quot;305&quot;/&gt;&lt;/object&gt;&lt;object type=&quot;3&quot; unique_id=&quot;12746&quot;&gt;&lt;property id=&quot;20148&quot; value=&quot;5&quot;/&gt;&lt;property id=&quot;20300&quot; value=&quot;Slide 35&quot;/&gt;&lt;property id=&quot;20307&quot; value=&quot;306&quot;/&gt;&lt;/object&gt;&lt;object type=&quot;3&quot; unique_id=&quot;12986&quot;&gt;&lt;property id=&quot;20148&quot; value=&quot;5&quot;/&gt;&lt;property id=&quot;20300&quot; value=&quot;Slide 37&quot;/&gt;&lt;property id=&quot;20307&quot; value=&quot;307&quot;/&gt;&lt;/object&gt;&lt;object type=&quot;3&quot; unique_id=&quot;13523&quot;&gt;&lt;property id=&quot;20148&quot; value=&quot;5&quot;/&gt;&lt;property id=&quot;20300&quot; value=&quot;Slide 19 - &amp;quot;Is this why….  lessons are too rushed curricula are too ‘packed’  meetings are way too long inductions are too int&quot;/&gt;&lt;property id=&quot;20307&quot; value=&quot;309&quot;/&gt;&lt;/object&gt;&lt;/object&gt;&lt;object type=&quot;8&quot; unique_id=&quot;10006&quot;&gt;&lt;/object&gt;&lt;/object&gt;&lt;/database&gt;"/>
  <p:tag name="SECTOMILLISECCONVERTED" val="1"/>
</p:tagLst>
</file>

<file path=ppt/theme/theme1.xml><?xml version="1.0" encoding="utf-8"?>
<a:theme xmlns:a="http://schemas.openxmlformats.org/drawingml/2006/main" name="Monash College powerpoint template">
  <a:themeElements>
    <a:clrScheme name="Master with image 1">
      <a:dk1>
        <a:srgbClr val="393938"/>
      </a:dk1>
      <a:lt1>
        <a:srgbClr val="FFFFFF"/>
      </a:lt1>
      <a:dk2>
        <a:srgbClr val="393938"/>
      </a:dk2>
      <a:lt2>
        <a:srgbClr val="343333"/>
      </a:lt2>
      <a:accent1>
        <a:srgbClr val="00528B"/>
      </a:accent1>
      <a:accent2>
        <a:srgbClr val="939598"/>
      </a:accent2>
      <a:accent3>
        <a:srgbClr val="FFFFFF"/>
      </a:accent3>
      <a:accent4>
        <a:srgbClr val="2F2F2E"/>
      </a:accent4>
      <a:accent5>
        <a:srgbClr val="AAB3C4"/>
      </a:accent5>
      <a:accent6>
        <a:srgbClr val="858789"/>
      </a:accent6>
      <a:hlink>
        <a:srgbClr val="911C11"/>
      </a:hlink>
      <a:folHlink>
        <a:srgbClr val="99CC00"/>
      </a:folHlink>
    </a:clrScheme>
    <a:fontScheme name="Master with image">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Arial" charset="0"/>
            <a:cs typeface="Arial" charset="0"/>
          </a:defRPr>
        </a:defPPr>
      </a:lstStyle>
    </a:lnDef>
  </a:objectDefaults>
  <a:extraClrSchemeLst>
    <a:extraClrScheme>
      <a:clrScheme name="Master with image 1">
        <a:dk1>
          <a:srgbClr val="393938"/>
        </a:dk1>
        <a:lt1>
          <a:srgbClr val="FFFFFF"/>
        </a:lt1>
        <a:dk2>
          <a:srgbClr val="393938"/>
        </a:dk2>
        <a:lt2>
          <a:srgbClr val="343333"/>
        </a:lt2>
        <a:accent1>
          <a:srgbClr val="00528B"/>
        </a:accent1>
        <a:accent2>
          <a:srgbClr val="939598"/>
        </a:accent2>
        <a:accent3>
          <a:srgbClr val="FFFFFF"/>
        </a:accent3>
        <a:accent4>
          <a:srgbClr val="2F2F2E"/>
        </a:accent4>
        <a:accent5>
          <a:srgbClr val="AAB3C4"/>
        </a:accent5>
        <a:accent6>
          <a:srgbClr val="858789"/>
        </a:accent6>
        <a:hlink>
          <a:srgbClr val="911C11"/>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ster without image">
  <a:themeElements>
    <a:clrScheme name="Master without image 1">
      <a:dk1>
        <a:srgbClr val="393938"/>
      </a:dk1>
      <a:lt1>
        <a:srgbClr val="FFFFFF"/>
      </a:lt1>
      <a:dk2>
        <a:srgbClr val="393938"/>
      </a:dk2>
      <a:lt2>
        <a:srgbClr val="343333"/>
      </a:lt2>
      <a:accent1>
        <a:srgbClr val="00528B"/>
      </a:accent1>
      <a:accent2>
        <a:srgbClr val="939598"/>
      </a:accent2>
      <a:accent3>
        <a:srgbClr val="FFFFFF"/>
      </a:accent3>
      <a:accent4>
        <a:srgbClr val="2F2F2E"/>
      </a:accent4>
      <a:accent5>
        <a:srgbClr val="AAB3C4"/>
      </a:accent5>
      <a:accent6>
        <a:srgbClr val="858789"/>
      </a:accent6>
      <a:hlink>
        <a:srgbClr val="911C11"/>
      </a:hlink>
      <a:folHlink>
        <a:srgbClr val="99CC00"/>
      </a:folHlink>
    </a:clrScheme>
    <a:fontScheme name="Master without image">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Arial" charset="0"/>
            <a:cs typeface="Arial" charset="0"/>
          </a:defRPr>
        </a:defPPr>
      </a:lstStyle>
    </a:lnDef>
  </a:objectDefaults>
  <a:extraClrSchemeLst>
    <a:extraClrScheme>
      <a:clrScheme name="Master without image 1">
        <a:dk1>
          <a:srgbClr val="393938"/>
        </a:dk1>
        <a:lt1>
          <a:srgbClr val="FFFFFF"/>
        </a:lt1>
        <a:dk2>
          <a:srgbClr val="393938"/>
        </a:dk2>
        <a:lt2>
          <a:srgbClr val="343333"/>
        </a:lt2>
        <a:accent1>
          <a:srgbClr val="00528B"/>
        </a:accent1>
        <a:accent2>
          <a:srgbClr val="939598"/>
        </a:accent2>
        <a:accent3>
          <a:srgbClr val="FFFFFF"/>
        </a:accent3>
        <a:accent4>
          <a:srgbClr val="2F2F2E"/>
        </a:accent4>
        <a:accent5>
          <a:srgbClr val="AAB3C4"/>
        </a:accent5>
        <a:accent6>
          <a:srgbClr val="858789"/>
        </a:accent6>
        <a:hlink>
          <a:srgbClr val="911C11"/>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ivider slide grey">
  <a:themeElements>
    <a:clrScheme name="Divider slide grey 1">
      <a:dk1>
        <a:srgbClr val="393938"/>
      </a:dk1>
      <a:lt1>
        <a:srgbClr val="FFFFFF"/>
      </a:lt1>
      <a:dk2>
        <a:srgbClr val="393938"/>
      </a:dk2>
      <a:lt2>
        <a:srgbClr val="343333"/>
      </a:lt2>
      <a:accent1>
        <a:srgbClr val="00528B"/>
      </a:accent1>
      <a:accent2>
        <a:srgbClr val="939598"/>
      </a:accent2>
      <a:accent3>
        <a:srgbClr val="FFFFFF"/>
      </a:accent3>
      <a:accent4>
        <a:srgbClr val="2F2F2E"/>
      </a:accent4>
      <a:accent5>
        <a:srgbClr val="AAB3C4"/>
      </a:accent5>
      <a:accent6>
        <a:srgbClr val="858789"/>
      </a:accent6>
      <a:hlink>
        <a:srgbClr val="911C11"/>
      </a:hlink>
      <a:folHlink>
        <a:srgbClr val="99CC00"/>
      </a:folHlink>
    </a:clrScheme>
    <a:fontScheme name="Divider slide grey">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Arial" charset="0"/>
            <a:cs typeface="Arial" charset="0"/>
          </a:defRPr>
        </a:defPPr>
      </a:lstStyle>
    </a:lnDef>
  </a:objectDefaults>
  <a:extraClrSchemeLst>
    <a:extraClrScheme>
      <a:clrScheme name="Divider slide grey 1">
        <a:dk1>
          <a:srgbClr val="393938"/>
        </a:dk1>
        <a:lt1>
          <a:srgbClr val="FFFFFF"/>
        </a:lt1>
        <a:dk2>
          <a:srgbClr val="393938"/>
        </a:dk2>
        <a:lt2>
          <a:srgbClr val="343333"/>
        </a:lt2>
        <a:accent1>
          <a:srgbClr val="00528B"/>
        </a:accent1>
        <a:accent2>
          <a:srgbClr val="939598"/>
        </a:accent2>
        <a:accent3>
          <a:srgbClr val="FFFFFF"/>
        </a:accent3>
        <a:accent4>
          <a:srgbClr val="2F2F2E"/>
        </a:accent4>
        <a:accent5>
          <a:srgbClr val="AAB3C4"/>
        </a:accent5>
        <a:accent6>
          <a:srgbClr val="858789"/>
        </a:accent6>
        <a:hlink>
          <a:srgbClr val="911C11"/>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 background half line space">
  <a:themeElements>
    <a:clrScheme name="Blue background half line space 1">
      <a:dk1>
        <a:srgbClr val="393938"/>
      </a:dk1>
      <a:lt1>
        <a:srgbClr val="FFFFFF"/>
      </a:lt1>
      <a:dk2>
        <a:srgbClr val="393938"/>
      </a:dk2>
      <a:lt2>
        <a:srgbClr val="343333"/>
      </a:lt2>
      <a:accent1>
        <a:srgbClr val="00528B"/>
      </a:accent1>
      <a:accent2>
        <a:srgbClr val="939598"/>
      </a:accent2>
      <a:accent3>
        <a:srgbClr val="FFFFFF"/>
      </a:accent3>
      <a:accent4>
        <a:srgbClr val="2F2F2E"/>
      </a:accent4>
      <a:accent5>
        <a:srgbClr val="AAB3C4"/>
      </a:accent5>
      <a:accent6>
        <a:srgbClr val="858789"/>
      </a:accent6>
      <a:hlink>
        <a:srgbClr val="911C11"/>
      </a:hlink>
      <a:folHlink>
        <a:srgbClr val="99CC00"/>
      </a:folHlink>
    </a:clrScheme>
    <a:fontScheme name="Blue background half line space">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Arial" charset="0"/>
            <a:cs typeface="Arial" charset="0"/>
          </a:defRPr>
        </a:defPPr>
      </a:lstStyle>
    </a:lnDef>
  </a:objectDefaults>
  <a:extraClrSchemeLst>
    <a:extraClrScheme>
      <a:clrScheme name="Blue background half line space 1">
        <a:dk1>
          <a:srgbClr val="393938"/>
        </a:dk1>
        <a:lt1>
          <a:srgbClr val="FFFFFF"/>
        </a:lt1>
        <a:dk2>
          <a:srgbClr val="393938"/>
        </a:dk2>
        <a:lt2>
          <a:srgbClr val="343333"/>
        </a:lt2>
        <a:accent1>
          <a:srgbClr val="00528B"/>
        </a:accent1>
        <a:accent2>
          <a:srgbClr val="939598"/>
        </a:accent2>
        <a:accent3>
          <a:srgbClr val="FFFFFF"/>
        </a:accent3>
        <a:accent4>
          <a:srgbClr val="2F2F2E"/>
        </a:accent4>
        <a:accent5>
          <a:srgbClr val="AAB3C4"/>
        </a:accent5>
        <a:accent6>
          <a:srgbClr val="858789"/>
        </a:accent6>
        <a:hlink>
          <a:srgbClr val="911C11"/>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ey background half line space">
  <a:themeElements>
    <a:clrScheme name="Grey background half line space 1">
      <a:dk1>
        <a:srgbClr val="393938"/>
      </a:dk1>
      <a:lt1>
        <a:srgbClr val="FFFFFF"/>
      </a:lt1>
      <a:dk2>
        <a:srgbClr val="393938"/>
      </a:dk2>
      <a:lt2>
        <a:srgbClr val="343333"/>
      </a:lt2>
      <a:accent1>
        <a:srgbClr val="00528B"/>
      </a:accent1>
      <a:accent2>
        <a:srgbClr val="939598"/>
      </a:accent2>
      <a:accent3>
        <a:srgbClr val="FFFFFF"/>
      </a:accent3>
      <a:accent4>
        <a:srgbClr val="2F2F2E"/>
      </a:accent4>
      <a:accent5>
        <a:srgbClr val="AAB3C4"/>
      </a:accent5>
      <a:accent6>
        <a:srgbClr val="858789"/>
      </a:accent6>
      <a:hlink>
        <a:srgbClr val="911C11"/>
      </a:hlink>
      <a:folHlink>
        <a:srgbClr val="99CC00"/>
      </a:folHlink>
    </a:clrScheme>
    <a:fontScheme name="Grey background half line space">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Arial" charset="0"/>
            <a:cs typeface="Arial" charset="0"/>
          </a:defRPr>
        </a:defPPr>
      </a:lstStyle>
    </a:lnDef>
  </a:objectDefaults>
  <a:extraClrSchemeLst>
    <a:extraClrScheme>
      <a:clrScheme name="Grey background half line space 1">
        <a:dk1>
          <a:srgbClr val="393938"/>
        </a:dk1>
        <a:lt1>
          <a:srgbClr val="FFFFFF"/>
        </a:lt1>
        <a:dk2>
          <a:srgbClr val="393938"/>
        </a:dk2>
        <a:lt2>
          <a:srgbClr val="343333"/>
        </a:lt2>
        <a:accent1>
          <a:srgbClr val="00528B"/>
        </a:accent1>
        <a:accent2>
          <a:srgbClr val="939598"/>
        </a:accent2>
        <a:accent3>
          <a:srgbClr val="FFFFFF"/>
        </a:accent3>
        <a:accent4>
          <a:srgbClr val="2F2F2E"/>
        </a:accent4>
        <a:accent5>
          <a:srgbClr val="AAB3C4"/>
        </a:accent5>
        <a:accent6>
          <a:srgbClr val="858789"/>
        </a:accent6>
        <a:hlink>
          <a:srgbClr val="911C11"/>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Monash College powerpoint template</Template>
  <TotalTime>4827</TotalTime>
  <Words>3363</Words>
  <Application>Microsoft Office PowerPoint</Application>
  <PresentationFormat>On-screen Show (4:3)</PresentationFormat>
  <Paragraphs>432</Paragraphs>
  <Slides>45</Slides>
  <Notes>16</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45</vt:i4>
      </vt:variant>
    </vt:vector>
  </HeadingPairs>
  <TitlesOfParts>
    <vt:vector size="56" baseType="lpstr">
      <vt:lpstr>Arial</vt:lpstr>
      <vt:lpstr>Calibri</vt:lpstr>
      <vt:lpstr>Calibri Light</vt:lpstr>
      <vt:lpstr>Helvetica</vt:lpstr>
      <vt:lpstr>Wingdings</vt:lpstr>
      <vt:lpstr>Monash College powerpoint template</vt:lpstr>
      <vt:lpstr>Master without image</vt:lpstr>
      <vt:lpstr>Divider slide grey</vt:lpstr>
      <vt:lpstr>Blue background half line space</vt:lpstr>
      <vt:lpstr>Custom Design</vt:lpstr>
      <vt:lpstr>Grey background half line space</vt:lpstr>
      <vt:lpstr>The Curse of Knowledge in Education</vt:lpstr>
      <vt:lpstr>The Tapping Experiment    </vt:lpstr>
      <vt:lpstr>The Tapping Experiment</vt:lpstr>
      <vt:lpstr>The Tapping Experiment</vt:lpstr>
      <vt:lpstr>The Curse of Knowledge</vt:lpstr>
      <vt:lpstr>The curse of knowledge in action</vt:lpstr>
      <vt:lpstr>The Curse of Knowledge</vt:lpstr>
      <vt:lpstr>Has this ever happened to you?</vt:lpstr>
      <vt:lpstr>Remote control 1977 </vt:lpstr>
      <vt:lpstr>Remote control 2015</vt:lpstr>
      <vt:lpstr>Remote control 2015</vt:lpstr>
      <vt:lpstr>Page 55 of the guide</vt:lpstr>
      <vt:lpstr>PowerPoint Presentation</vt:lpstr>
      <vt:lpstr>The Butterfly Ballot </vt:lpstr>
      <vt:lpstr>What about education?</vt:lpstr>
      <vt:lpstr>The Curse of Knowledge in Teaching: Instructions</vt:lpstr>
      <vt:lpstr>Curse of Knowledge: Grammar Active vs passive</vt:lpstr>
      <vt:lpstr>Curse of Knowledge: Grammar Active vs passive</vt:lpstr>
      <vt:lpstr>Is this why….  lessons are too rushed curricula are too ‘packed’  meetings are way too long inductions are too intense Is it why we end up taking work home and why time frames unrealistic? </vt:lpstr>
      <vt:lpstr>Discussion </vt:lpstr>
      <vt:lpstr>5 Tips for Managing the Curse</vt:lpstr>
      <vt:lpstr>5 Tips for managing the curse</vt:lpstr>
      <vt:lpstr>5 Tips for managing the curse</vt:lpstr>
      <vt:lpstr>5 Tips for managing the curse</vt:lpstr>
      <vt:lpstr>PowerPoint Presentation</vt:lpstr>
      <vt:lpstr>Becoming a Novice</vt:lpstr>
      <vt:lpstr>5 Tips for managing the curse</vt:lpstr>
      <vt:lpstr>Be concrete, reduce abstraction </vt:lpstr>
      <vt:lpstr>Use imagery, analogy and metaphor</vt:lpstr>
      <vt:lpstr>5 Tips for managing the curse</vt:lpstr>
      <vt:lpstr>Remember how your knowledge was made </vt:lpstr>
      <vt:lpstr>Boil it down and break it up</vt:lpstr>
      <vt:lpstr>5 Tips for managing the curse</vt:lpstr>
      <vt:lpstr>Get Some Feedback</vt:lpstr>
      <vt:lpstr>PowerPoint Presentation</vt:lpstr>
      <vt:lpstr>PowerPoint Presentation</vt:lpstr>
      <vt:lpstr>PowerPoint Presentation</vt:lpstr>
      <vt:lpstr>PowerPoint Presentation</vt:lpstr>
      <vt:lpstr>Further reading</vt:lpstr>
      <vt:lpstr>5 Tips for Managing the Curse</vt:lpstr>
      <vt:lpstr>5 Tips for managing the curse</vt:lpstr>
      <vt:lpstr>Activity 1</vt:lpstr>
      <vt:lpstr>Activity 2: Participant B</vt:lpstr>
      <vt:lpstr>      Activity 3: Using analogy and metaphor</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an image</dc:title>
  <dc:creator>ebru.bulut</dc:creator>
  <cp:lastModifiedBy>Mark Rooney</cp:lastModifiedBy>
  <cp:revision>132</cp:revision>
  <cp:lastPrinted>2015-04-15T22:06:57Z</cp:lastPrinted>
  <dcterms:created xsi:type="dcterms:W3CDTF">2015-03-31T21:19:04Z</dcterms:created>
  <dcterms:modified xsi:type="dcterms:W3CDTF">2017-11-07T04:17:32Z</dcterms:modified>
</cp:coreProperties>
</file>