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2" r:id="rId1"/>
  </p:sldMasterIdLst>
  <p:notesMasterIdLst>
    <p:notesMasterId r:id="rId27"/>
  </p:notesMasterIdLst>
  <p:sldIdLst>
    <p:sldId id="256" r:id="rId2"/>
    <p:sldId id="276" r:id="rId3"/>
    <p:sldId id="274" r:id="rId4"/>
    <p:sldId id="277" r:id="rId5"/>
    <p:sldId id="261" r:id="rId6"/>
    <p:sldId id="262" r:id="rId7"/>
    <p:sldId id="264" r:id="rId8"/>
    <p:sldId id="263" r:id="rId9"/>
    <p:sldId id="267" r:id="rId10"/>
    <p:sldId id="281" r:id="rId11"/>
    <p:sldId id="279" r:id="rId12"/>
    <p:sldId id="258" r:id="rId13"/>
    <p:sldId id="259" r:id="rId14"/>
    <p:sldId id="260" r:id="rId15"/>
    <p:sldId id="266" r:id="rId16"/>
    <p:sldId id="265" r:id="rId17"/>
    <p:sldId id="269" r:id="rId18"/>
    <p:sldId id="270" r:id="rId19"/>
    <p:sldId id="271" r:id="rId20"/>
    <p:sldId id="273" r:id="rId21"/>
    <p:sldId id="272" r:id="rId22"/>
    <p:sldId id="282" r:id="rId23"/>
    <p:sldId id="283" r:id="rId24"/>
    <p:sldId id="284" r:id="rId25"/>
    <p:sldId id="278" r:id="rId2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0" d="100"/>
          <a:sy n="80" d="100"/>
        </p:scale>
        <p:origin x="71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A5C819-930E-481C-9346-8CB6517FE96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118AD2FC-30F1-44FC-9703-823C959C0948}">
      <dgm:prSet phldrT="[Text]"/>
      <dgm:spPr/>
      <dgm:t>
        <a:bodyPr/>
        <a:lstStyle/>
        <a:p>
          <a:r>
            <a:rPr lang="en-US" dirty="0" smtClean="0"/>
            <a:t>CEFR </a:t>
          </a:r>
        </a:p>
        <a:p>
          <a:r>
            <a:rPr lang="en-US" dirty="0" smtClean="0"/>
            <a:t>B2+</a:t>
          </a:r>
          <a:endParaRPr lang="en-US" dirty="0"/>
        </a:p>
      </dgm:t>
    </dgm:pt>
    <dgm:pt modelId="{DCCB4571-A22C-4EFE-95D7-EAFE3084D8E3}" type="parTrans" cxnId="{77390044-AF72-4941-A54E-A072DC0A2C51}">
      <dgm:prSet/>
      <dgm:spPr/>
      <dgm:t>
        <a:bodyPr/>
        <a:lstStyle/>
        <a:p>
          <a:endParaRPr lang="en-US"/>
        </a:p>
      </dgm:t>
    </dgm:pt>
    <dgm:pt modelId="{F3944BAE-8305-4BB1-9672-7F92AC6A16E8}" type="sibTrans" cxnId="{77390044-AF72-4941-A54E-A072DC0A2C51}">
      <dgm:prSet/>
      <dgm:spPr/>
      <dgm:t>
        <a:bodyPr/>
        <a:lstStyle/>
        <a:p>
          <a:endParaRPr lang="en-US"/>
        </a:p>
      </dgm:t>
    </dgm:pt>
    <dgm:pt modelId="{3034E854-DF25-483E-966A-955CFE8ECE28}">
      <dgm:prSet phldrT="[Text]"/>
      <dgm:spPr/>
      <dgm:t>
        <a:bodyPr/>
        <a:lstStyle/>
        <a:p>
          <a:r>
            <a:rPr lang="en-US" dirty="0" smtClean="0"/>
            <a:t>IELTS 6.5</a:t>
          </a:r>
          <a:endParaRPr lang="en-US" dirty="0"/>
        </a:p>
      </dgm:t>
    </dgm:pt>
    <dgm:pt modelId="{7223109D-9156-43ED-AD54-7408497EA1B0}" type="parTrans" cxnId="{A9040AE1-B572-4A83-964A-FB7FEE86B39E}">
      <dgm:prSet/>
      <dgm:spPr/>
      <dgm:t>
        <a:bodyPr/>
        <a:lstStyle/>
        <a:p>
          <a:endParaRPr lang="en-US"/>
        </a:p>
      </dgm:t>
    </dgm:pt>
    <dgm:pt modelId="{626D55AD-2702-4958-830D-FF65667BD830}" type="sibTrans" cxnId="{A9040AE1-B572-4A83-964A-FB7FEE86B39E}">
      <dgm:prSet/>
      <dgm:spPr/>
      <dgm:t>
        <a:bodyPr/>
        <a:lstStyle/>
        <a:p>
          <a:endParaRPr lang="en-US"/>
        </a:p>
      </dgm:t>
    </dgm:pt>
    <dgm:pt modelId="{115C6AE8-9880-453C-A800-305A5DA87CBA}">
      <dgm:prSet phldrT="[Text]"/>
      <dgm:spPr/>
      <dgm:t>
        <a:bodyPr/>
        <a:lstStyle/>
        <a:p>
          <a:r>
            <a:rPr lang="en-US" dirty="0" smtClean="0"/>
            <a:t>TOEFL </a:t>
          </a:r>
          <a:r>
            <a:rPr lang="en-US" dirty="0" err="1" smtClean="0"/>
            <a:t>iBT</a:t>
          </a:r>
          <a:endParaRPr lang="en-US" dirty="0" smtClean="0"/>
        </a:p>
        <a:p>
          <a:r>
            <a:rPr lang="en-US" dirty="0" smtClean="0"/>
            <a:t>79</a:t>
          </a:r>
          <a:endParaRPr lang="en-US" dirty="0"/>
        </a:p>
      </dgm:t>
    </dgm:pt>
    <dgm:pt modelId="{E88B52FD-72CF-4492-9B5A-EFD730279D61}" type="parTrans" cxnId="{CB788073-4D1D-4A71-88C8-C9CD30669146}">
      <dgm:prSet/>
      <dgm:spPr/>
      <dgm:t>
        <a:bodyPr/>
        <a:lstStyle/>
        <a:p>
          <a:endParaRPr lang="en-US"/>
        </a:p>
      </dgm:t>
    </dgm:pt>
    <dgm:pt modelId="{18D71F41-AC99-4F48-9915-3ED84C82ACB1}" type="sibTrans" cxnId="{CB788073-4D1D-4A71-88C8-C9CD30669146}">
      <dgm:prSet/>
      <dgm:spPr/>
      <dgm:t>
        <a:bodyPr/>
        <a:lstStyle/>
        <a:p>
          <a:endParaRPr lang="en-US"/>
        </a:p>
      </dgm:t>
    </dgm:pt>
    <dgm:pt modelId="{A32B1054-7485-419F-88FE-48DB41F6FE53}">
      <dgm:prSet phldrT="[Text]"/>
      <dgm:spPr/>
      <dgm:t>
        <a:bodyPr/>
        <a:lstStyle/>
        <a:p>
          <a:r>
            <a:rPr lang="en-US" dirty="0" smtClean="0"/>
            <a:t>CEFR </a:t>
          </a:r>
        </a:p>
        <a:p>
          <a:r>
            <a:rPr lang="en-US" dirty="0" smtClean="0"/>
            <a:t>B2</a:t>
          </a:r>
          <a:endParaRPr lang="en-US" dirty="0"/>
        </a:p>
      </dgm:t>
    </dgm:pt>
    <dgm:pt modelId="{54C833A0-E704-4644-9539-F206D62C1319}" type="parTrans" cxnId="{7FD7A83E-489E-4F74-9FAC-A8C13C153AE8}">
      <dgm:prSet/>
      <dgm:spPr/>
      <dgm:t>
        <a:bodyPr/>
        <a:lstStyle/>
        <a:p>
          <a:endParaRPr lang="en-US"/>
        </a:p>
      </dgm:t>
    </dgm:pt>
    <dgm:pt modelId="{C8BFE0B5-5AD3-40A0-977E-44EB1FE1766B}" type="sibTrans" cxnId="{7FD7A83E-489E-4F74-9FAC-A8C13C153AE8}">
      <dgm:prSet/>
      <dgm:spPr/>
      <dgm:t>
        <a:bodyPr/>
        <a:lstStyle/>
        <a:p>
          <a:endParaRPr lang="en-US"/>
        </a:p>
      </dgm:t>
    </dgm:pt>
    <dgm:pt modelId="{216059EB-D965-4D2C-89B9-F426A9D81972}">
      <dgm:prSet phldrT="[Text]"/>
      <dgm:spPr/>
      <dgm:t>
        <a:bodyPr/>
        <a:lstStyle/>
        <a:p>
          <a:r>
            <a:rPr lang="en-US" dirty="0" smtClean="0"/>
            <a:t>IELTS 6.0</a:t>
          </a:r>
          <a:endParaRPr lang="en-US" dirty="0"/>
        </a:p>
      </dgm:t>
    </dgm:pt>
    <dgm:pt modelId="{4BA1F63C-779B-4AC8-ABFB-018B954F7D72}" type="parTrans" cxnId="{E94D211F-6D83-495F-BB20-C0B24973F961}">
      <dgm:prSet/>
      <dgm:spPr/>
      <dgm:t>
        <a:bodyPr/>
        <a:lstStyle/>
        <a:p>
          <a:endParaRPr lang="en-US"/>
        </a:p>
      </dgm:t>
    </dgm:pt>
    <dgm:pt modelId="{F7189A69-4F8F-4F26-B51A-157A22EBEE26}" type="sibTrans" cxnId="{E94D211F-6D83-495F-BB20-C0B24973F961}">
      <dgm:prSet/>
      <dgm:spPr/>
      <dgm:t>
        <a:bodyPr/>
        <a:lstStyle/>
        <a:p>
          <a:endParaRPr lang="en-US"/>
        </a:p>
      </dgm:t>
    </dgm:pt>
    <dgm:pt modelId="{17E75699-C193-4D91-8EE7-30802C4C46AA}">
      <dgm:prSet phldrT="[Text]"/>
      <dgm:spPr/>
      <dgm:t>
        <a:bodyPr/>
        <a:lstStyle/>
        <a:p>
          <a:r>
            <a:rPr lang="en-US" dirty="0" smtClean="0"/>
            <a:t>TOEFL </a:t>
          </a:r>
          <a:r>
            <a:rPr lang="en-US" dirty="0" err="1" smtClean="0"/>
            <a:t>iBT</a:t>
          </a:r>
          <a:endParaRPr lang="en-US" dirty="0" smtClean="0"/>
        </a:p>
        <a:p>
          <a:r>
            <a:rPr lang="en-US" dirty="0" smtClean="0"/>
            <a:t>60</a:t>
          </a:r>
          <a:endParaRPr lang="en-US" dirty="0"/>
        </a:p>
      </dgm:t>
    </dgm:pt>
    <dgm:pt modelId="{0745A623-BB2A-45B6-8A37-1114C3D59143}" type="parTrans" cxnId="{9B5E4689-4413-472F-9F99-CB9B2A179A8C}">
      <dgm:prSet/>
      <dgm:spPr/>
      <dgm:t>
        <a:bodyPr/>
        <a:lstStyle/>
        <a:p>
          <a:endParaRPr lang="en-US"/>
        </a:p>
      </dgm:t>
    </dgm:pt>
    <dgm:pt modelId="{B38C5620-8E7E-44BE-8058-84AB001F578E}" type="sibTrans" cxnId="{9B5E4689-4413-472F-9F99-CB9B2A179A8C}">
      <dgm:prSet/>
      <dgm:spPr/>
      <dgm:t>
        <a:bodyPr/>
        <a:lstStyle/>
        <a:p>
          <a:endParaRPr lang="en-US"/>
        </a:p>
      </dgm:t>
    </dgm:pt>
    <dgm:pt modelId="{2AF5F480-A515-4FD0-A848-D4BE2FC38E57}">
      <dgm:prSet/>
      <dgm:spPr/>
      <dgm:t>
        <a:bodyPr/>
        <a:lstStyle/>
        <a:p>
          <a:r>
            <a:rPr lang="en-US" dirty="0" smtClean="0"/>
            <a:t>PTE</a:t>
          </a:r>
        </a:p>
        <a:p>
          <a:r>
            <a:rPr lang="en-US" dirty="0" smtClean="0"/>
            <a:t>58</a:t>
          </a:r>
          <a:endParaRPr lang="en-US" dirty="0"/>
        </a:p>
      </dgm:t>
    </dgm:pt>
    <dgm:pt modelId="{203F1405-2FDB-4C01-967E-DEC622AD746D}" type="parTrans" cxnId="{48F0AB2C-767E-4492-82C0-A3317BE8FB11}">
      <dgm:prSet/>
      <dgm:spPr/>
      <dgm:t>
        <a:bodyPr/>
        <a:lstStyle/>
        <a:p>
          <a:endParaRPr lang="en-US"/>
        </a:p>
      </dgm:t>
    </dgm:pt>
    <dgm:pt modelId="{3784E3F1-29CA-430E-A954-CEF51D124B92}" type="sibTrans" cxnId="{48F0AB2C-767E-4492-82C0-A3317BE8FB11}">
      <dgm:prSet/>
      <dgm:spPr/>
      <dgm:t>
        <a:bodyPr/>
        <a:lstStyle/>
        <a:p>
          <a:endParaRPr lang="en-US"/>
        </a:p>
      </dgm:t>
    </dgm:pt>
    <dgm:pt modelId="{3C669315-0F7F-4FA9-BB53-8E307385D5B2}">
      <dgm:prSet/>
      <dgm:spPr/>
      <dgm:t>
        <a:bodyPr/>
        <a:lstStyle/>
        <a:p>
          <a:r>
            <a:rPr lang="en-US" dirty="0" smtClean="0"/>
            <a:t>PTE</a:t>
          </a:r>
        </a:p>
        <a:p>
          <a:r>
            <a:rPr lang="en-US" dirty="0" smtClean="0"/>
            <a:t>50</a:t>
          </a:r>
          <a:endParaRPr lang="en-US" dirty="0"/>
        </a:p>
      </dgm:t>
    </dgm:pt>
    <dgm:pt modelId="{008176BF-7483-41A1-8E19-A7594150BFFB}" type="parTrans" cxnId="{56479BEE-00CB-4084-A8DE-2599DF5B9015}">
      <dgm:prSet/>
      <dgm:spPr/>
      <dgm:t>
        <a:bodyPr/>
        <a:lstStyle/>
        <a:p>
          <a:endParaRPr lang="en-US"/>
        </a:p>
      </dgm:t>
    </dgm:pt>
    <dgm:pt modelId="{E902604F-16F7-4B7E-9ED0-DAC5DCFD6BC8}" type="sibTrans" cxnId="{56479BEE-00CB-4084-A8DE-2599DF5B9015}">
      <dgm:prSet/>
      <dgm:spPr/>
      <dgm:t>
        <a:bodyPr/>
        <a:lstStyle/>
        <a:p>
          <a:endParaRPr lang="en-US"/>
        </a:p>
      </dgm:t>
    </dgm:pt>
    <dgm:pt modelId="{91042B36-0441-419F-8E43-81CB24737532}">
      <dgm:prSet/>
      <dgm:spPr/>
      <dgm:t>
        <a:bodyPr/>
        <a:lstStyle/>
        <a:p>
          <a:r>
            <a:rPr lang="en-US" dirty="0" smtClean="0"/>
            <a:t>IELTS</a:t>
          </a:r>
        </a:p>
        <a:p>
          <a:r>
            <a:rPr lang="en-US" dirty="0" smtClean="0"/>
            <a:t>7.0</a:t>
          </a:r>
          <a:endParaRPr lang="en-US" dirty="0"/>
        </a:p>
      </dgm:t>
    </dgm:pt>
    <dgm:pt modelId="{9CD71EB6-D09C-4559-A8E0-EF4BFF5E91B4}" type="parTrans" cxnId="{7D5D5321-A6F1-44AB-B637-B6B1085B07EF}">
      <dgm:prSet/>
      <dgm:spPr/>
      <dgm:t>
        <a:bodyPr/>
        <a:lstStyle/>
        <a:p>
          <a:endParaRPr lang="en-US"/>
        </a:p>
      </dgm:t>
    </dgm:pt>
    <dgm:pt modelId="{19485C51-C1A1-448F-9ACD-6C3958CFBDB1}" type="sibTrans" cxnId="{7D5D5321-A6F1-44AB-B637-B6B1085B07EF}">
      <dgm:prSet/>
      <dgm:spPr/>
      <dgm:t>
        <a:bodyPr/>
        <a:lstStyle/>
        <a:p>
          <a:endParaRPr lang="en-US"/>
        </a:p>
      </dgm:t>
    </dgm:pt>
    <dgm:pt modelId="{BD002AA0-898C-417D-A954-0046674A6D97}">
      <dgm:prSet custT="1"/>
      <dgm:spPr/>
      <dgm:t>
        <a:bodyPr/>
        <a:lstStyle/>
        <a:p>
          <a:endParaRPr lang="en-US" sz="1500" dirty="0" smtClean="0"/>
        </a:p>
        <a:p>
          <a:r>
            <a:rPr lang="en-US" sz="3000" dirty="0" smtClean="0"/>
            <a:t>CEFR</a:t>
          </a:r>
        </a:p>
        <a:p>
          <a:r>
            <a:rPr lang="en-US" sz="3000" dirty="0" smtClean="0"/>
            <a:t>C1</a:t>
          </a:r>
        </a:p>
        <a:p>
          <a:endParaRPr lang="en-US" sz="1500" dirty="0"/>
        </a:p>
      </dgm:t>
    </dgm:pt>
    <dgm:pt modelId="{583D27B5-AF38-4198-9907-CD99CA4EB1E2}" type="parTrans" cxnId="{05AB59B8-137B-4402-A866-5321CB375623}">
      <dgm:prSet/>
      <dgm:spPr/>
      <dgm:t>
        <a:bodyPr/>
        <a:lstStyle/>
        <a:p>
          <a:endParaRPr lang="en-US"/>
        </a:p>
      </dgm:t>
    </dgm:pt>
    <dgm:pt modelId="{68CF1E1A-6471-44B7-80EB-893EC119A356}" type="sibTrans" cxnId="{05AB59B8-137B-4402-A866-5321CB375623}">
      <dgm:prSet/>
      <dgm:spPr/>
      <dgm:t>
        <a:bodyPr/>
        <a:lstStyle/>
        <a:p>
          <a:endParaRPr lang="en-US"/>
        </a:p>
      </dgm:t>
    </dgm:pt>
    <dgm:pt modelId="{52AE86A1-10C9-4EA7-8A0B-E347AE4FEEB0}">
      <dgm:prSet/>
      <dgm:spPr/>
      <dgm:t>
        <a:bodyPr/>
        <a:lstStyle/>
        <a:p>
          <a:r>
            <a:rPr lang="en-US" dirty="0" smtClean="0"/>
            <a:t>TOEFL </a:t>
          </a:r>
          <a:r>
            <a:rPr lang="en-US" dirty="0" err="1" smtClean="0"/>
            <a:t>iBT</a:t>
          </a:r>
          <a:endParaRPr lang="en-US" dirty="0" smtClean="0"/>
        </a:p>
        <a:p>
          <a:r>
            <a:rPr lang="en-US" dirty="0" smtClean="0"/>
            <a:t>94</a:t>
          </a:r>
          <a:endParaRPr lang="en-US" dirty="0"/>
        </a:p>
      </dgm:t>
    </dgm:pt>
    <dgm:pt modelId="{43F5B6A1-BBFD-4AF6-9F64-43900E4C8FAF}" type="parTrans" cxnId="{EECF598B-A05C-4633-B504-ADD9371F4561}">
      <dgm:prSet/>
      <dgm:spPr/>
      <dgm:t>
        <a:bodyPr/>
        <a:lstStyle/>
        <a:p>
          <a:endParaRPr lang="en-US"/>
        </a:p>
      </dgm:t>
    </dgm:pt>
    <dgm:pt modelId="{E294C22E-8F19-4E8F-8C6E-3125EE8D0624}" type="sibTrans" cxnId="{EECF598B-A05C-4633-B504-ADD9371F4561}">
      <dgm:prSet/>
      <dgm:spPr/>
      <dgm:t>
        <a:bodyPr/>
        <a:lstStyle/>
        <a:p>
          <a:endParaRPr lang="en-US"/>
        </a:p>
      </dgm:t>
    </dgm:pt>
    <dgm:pt modelId="{4F649906-6607-4B9B-B5D2-286BFC53890B}">
      <dgm:prSet/>
      <dgm:spPr/>
      <dgm:t>
        <a:bodyPr/>
        <a:lstStyle/>
        <a:p>
          <a:r>
            <a:rPr lang="en-US" dirty="0" smtClean="0"/>
            <a:t>PTE</a:t>
          </a:r>
        </a:p>
        <a:p>
          <a:r>
            <a:rPr lang="en-US" dirty="0" smtClean="0"/>
            <a:t>65</a:t>
          </a:r>
          <a:endParaRPr lang="en-US" dirty="0"/>
        </a:p>
      </dgm:t>
    </dgm:pt>
    <dgm:pt modelId="{D40491A6-A838-478E-B19D-DFE0A03B0971}" type="parTrans" cxnId="{A88CCFCE-3012-4C10-A136-1A11484C7007}">
      <dgm:prSet/>
      <dgm:spPr/>
      <dgm:t>
        <a:bodyPr/>
        <a:lstStyle/>
        <a:p>
          <a:endParaRPr lang="en-US"/>
        </a:p>
      </dgm:t>
    </dgm:pt>
    <dgm:pt modelId="{32690105-3850-43DA-8D6F-08CC71D6C2D9}" type="sibTrans" cxnId="{A88CCFCE-3012-4C10-A136-1A11484C7007}">
      <dgm:prSet/>
      <dgm:spPr/>
      <dgm:t>
        <a:bodyPr/>
        <a:lstStyle/>
        <a:p>
          <a:endParaRPr lang="en-US"/>
        </a:p>
      </dgm:t>
    </dgm:pt>
    <dgm:pt modelId="{BFFB9976-DFC5-427F-B57F-2847019DC4E8}">
      <dgm:prSet/>
      <dgm:spPr/>
      <dgm:t>
        <a:bodyPr/>
        <a:lstStyle/>
        <a:p>
          <a:r>
            <a:rPr lang="en-US" dirty="0" smtClean="0"/>
            <a:t>CEFR B1+</a:t>
          </a:r>
          <a:endParaRPr lang="en-US" dirty="0"/>
        </a:p>
      </dgm:t>
    </dgm:pt>
    <dgm:pt modelId="{27387EBA-BC00-4BCD-A031-D12168DEAF6D}" type="parTrans" cxnId="{B0997DD9-5FA2-4DD5-9A7C-61614C92758A}">
      <dgm:prSet/>
      <dgm:spPr/>
      <dgm:t>
        <a:bodyPr/>
        <a:lstStyle/>
        <a:p>
          <a:endParaRPr lang="en-US"/>
        </a:p>
      </dgm:t>
    </dgm:pt>
    <dgm:pt modelId="{F287643F-DF1E-47F3-80C5-641CB5FDE4A5}" type="sibTrans" cxnId="{B0997DD9-5FA2-4DD5-9A7C-61614C92758A}">
      <dgm:prSet/>
      <dgm:spPr/>
      <dgm:t>
        <a:bodyPr/>
        <a:lstStyle/>
        <a:p>
          <a:endParaRPr lang="en-US"/>
        </a:p>
      </dgm:t>
    </dgm:pt>
    <dgm:pt modelId="{2AF779A1-6FEC-4935-B838-0EDD331D6D82}">
      <dgm:prSet/>
      <dgm:spPr/>
      <dgm:t>
        <a:bodyPr/>
        <a:lstStyle/>
        <a:p>
          <a:r>
            <a:rPr lang="en-US" dirty="0" smtClean="0"/>
            <a:t>IELTS 5.5</a:t>
          </a:r>
          <a:endParaRPr lang="en-US" dirty="0"/>
        </a:p>
      </dgm:t>
    </dgm:pt>
    <dgm:pt modelId="{B5A75952-6010-4A3B-A230-FBD1009C24A1}" type="parTrans" cxnId="{3A6AFC79-44F8-4344-9A1F-93B5C514A90B}">
      <dgm:prSet/>
      <dgm:spPr/>
      <dgm:t>
        <a:bodyPr/>
        <a:lstStyle/>
        <a:p>
          <a:endParaRPr lang="en-US"/>
        </a:p>
      </dgm:t>
    </dgm:pt>
    <dgm:pt modelId="{471FA9AB-33B8-4DB4-96C3-C6DB416F705C}" type="sibTrans" cxnId="{3A6AFC79-44F8-4344-9A1F-93B5C514A90B}">
      <dgm:prSet/>
      <dgm:spPr/>
      <dgm:t>
        <a:bodyPr/>
        <a:lstStyle/>
        <a:p>
          <a:endParaRPr lang="en-US"/>
        </a:p>
      </dgm:t>
    </dgm:pt>
    <dgm:pt modelId="{FE5C37C4-582F-4D74-94F6-80D0CBA10FF0}">
      <dgm:prSet/>
      <dgm:spPr/>
      <dgm:t>
        <a:bodyPr/>
        <a:lstStyle/>
        <a:p>
          <a:pPr algn="ctr"/>
          <a:r>
            <a:rPr lang="en-US" dirty="0" smtClean="0"/>
            <a:t>TOEFL </a:t>
          </a:r>
          <a:r>
            <a:rPr lang="en-US" dirty="0" err="1" smtClean="0"/>
            <a:t>iBT</a:t>
          </a:r>
          <a:endParaRPr lang="en-US" dirty="0" smtClean="0"/>
        </a:p>
        <a:p>
          <a:pPr algn="ctr"/>
          <a:r>
            <a:rPr lang="en-US" dirty="0" smtClean="0"/>
            <a:t>   46	</a:t>
          </a:r>
          <a:endParaRPr lang="en-US" dirty="0"/>
        </a:p>
      </dgm:t>
    </dgm:pt>
    <dgm:pt modelId="{88DC626A-44E9-4198-ABD8-95B95BE86C49}" type="parTrans" cxnId="{7F615221-9C78-456A-AC73-CEEAB7F177CA}">
      <dgm:prSet/>
      <dgm:spPr/>
      <dgm:t>
        <a:bodyPr/>
        <a:lstStyle/>
        <a:p>
          <a:endParaRPr lang="en-US"/>
        </a:p>
      </dgm:t>
    </dgm:pt>
    <dgm:pt modelId="{A9D0A29B-31BF-4342-8A49-A6ADA4D9318E}" type="sibTrans" cxnId="{7F615221-9C78-456A-AC73-CEEAB7F177CA}">
      <dgm:prSet/>
      <dgm:spPr/>
      <dgm:t>
        <a:bodyPr/>
        <a:lstStyle/>
        <a:p>
          <a:endParaRPr lang="en-US"/>
        </a:p>
      </dgm:t>
    </dgm:pt>
    <dgm:pt modelId="{89CF10D1-083A-4EC2-989F-C28AD9893DB3}">
      <dgm:prSet/>
      <dgm:spPr/>
      <dgm:t>
        <a:bodyPr/>
        <a:lstStyle/>
        <a:p>
          <a:r>
            <a:rPr lang="en-US" dirty="0" smtClean="0"/>
            <a:t>PTE</a:t>
          </a:r>
        </a:p>
        <a:p>
          <a:r>
            <a:rPr lang="en-US" dirty="0" smtClean="0"/>
            <a:t>42</a:t>
          </a:r>
          <a:endParaRPr lang="en-US" dirty="0"/>
        </a:p>
      </dgm:t>
    </dgm:pt>
    <dgm:pt modelId="{8866610D-B5CE-4D30-ADA6-06EEF2EAACEC}" type="parTrans" cxnId="{45B84F29-D182-43E0-9A0D-FB304A3AB29A}">
      <dgm:prSet/>
      <dgm:spPr/>
      <dgm:t>
        <a:bodyPr/>
        <a:lstStyle/>
        <a:p>
          <a:endParaRPr lang="en-US"/>
        </a:p>
      </dgm:t>
    </dgm:pt>
    <dgm:pt modelId="{68C55FA8-74F8-4E9B-9595-869BB7B06A5F}" type="sibTrans" cxnId="{45B84F29-D182-43E0-9A0D-FB304A3AB29A}">
      <dgm:prSet/>
      <dgm:spPr/>
      <dgm:t>
        <a:bodyPr/>
        <a:lstStyle/>
        <a:p>
          <a:endParaRPr lang="en-US"/>
        </a:p>
      </dgm:t>
    </dgm:pt>
    <dgm:pt modelId="{BCD9DD86-BBD6-4F87-82BD-233156DAB8B3}" type="pres">
      <dgm:prSet presAssocID="{9BA5C819-930E-481C-9346-8CB6517FE969}" presName="Name0" presStyleCnt="0">
        <dgm:presLayoutVars>
          <dgm:chPref val="3"/>
          <dgm:dir/>
          <dgm:animLvl val="lvl"/>
          <dgm:resizeHandles/>
        </dgm:presLayoutVars>
      </dgm:prSet>
      <dgm:spPr/>
      <dgm:t>
        <a:bodyPr/>
        <a:lstStyle/>
        <a:p>
          <a:endParaRPr lang="en-US"/>
        </a:p>
      </dgm:t>
    </dgm:pt>
    <dgm:pt modelId="{E2D80E7C-6551-4F09-ACC4-51FEB51A9F42}" type="pres">
      <dgm:prSet presAssocID="{BD002AA0-898C-417D-A954-0046674A6D97}" presName="horFlow" presStyleCnt="0"/>
      <dgm:spPr/>
    </dgm:pt>
    <dgm:pt modelId="{EB052F97-3DA4-48FB-B4FC-579F727D6F9A}" type="pres">
      <dgm:prSet presAssocID="{BD002AA0-898C-417D-A954-0046674A6D97}" presName="bigChev" presStyleLbl="node1" presStyleIdx="0" presStyleCnt="4" custScaleY="112372"/>
      <dgm:spPr/>
      <dgm:t>
        <a:bodyPr/>
        <a:lstStyle/>
        <a:p>
          <a:endParaRPr lang="en-US"/>
        </a:p>
      </dgm:t>
    </dgm:pt>
    <dgm:pt modelId="{FC3482FD-1235-4732-B16E-1C7F088F85FE}" type="pres">
      <dgm:prSet presAssocID="{9CD71EB6-D09C-4559-A8E0-EF4BFF5E91B4}" presName="parTrans" presStyleCnt="0"/>
      <dgm:spPr/>
    </dgm:pt>
    <dgm:pt modelId="{E926D8B4-DA3F-45A9-A6FD-E479C137A42F}" type="pres">
      <dgm:prSet presAssocID="{91042B36-0441-419F-8E43-81CB24737532}" presName="node" presStyleLbl="alignAccFollowNode1" presStyleIdx="0" presStyleCnt="12">
        <dgm:presLayoutVars>
          <dgm:bulletEnabled val="1"/>
        </dgm:presLayoutVars>
      </dgm:prSet>
      <dgm:spPr/>
      <dgm:t>
        <a:bodyPr/>
        <a:lstStyle/>
        <a:p>
          <a:endParaRPr lang="en-US"/>
        </a:p>
      </dgm:t>
    </dgm:pt>
    <dgm:pt modelId="{B05114A7-A157-4F68-B602-07D59A406F99}" type="pres">
      <dgm:prSet presAssocID="{19485C51-C1A1-448F-9ACD-6C3958CFBDB1}" presName="sibTrans" presStyleCnt="0"/>
      <dgm:spPr/>
    </dgm:pt>
    <dgm:pt modelId="{1C596F11-A978-4281-B5A1-891FCD654202}" type="pres">
      <dgm:prSet presAssocID="{52AE86A1-10C9-4EA7-8A0B-E347AE4FEEB0}" presName="node" presStyleLbl="alignAccFollowNode1" presStyleIdx="1" presStyleCnt="12">
        <dgm:presLayoutVars>
          <dgm:bulletEnabled val="1"/>
        </dgm:presLayoutVars>
      </dgm:prSet>
      <dgm:spPr/>
      <dgm:t>
        <a:bodyPr/>
        <a:lstStyle/>
        <a:p>
          <a:endParaRPr lang="en-US"/>
        </a:p>
      </dgm:t>
    </dgm:pt>
    <dgm:pt modelId="{02C1528F-21E8-4106-A918-6E642299FAA3}" type="pres">
      <dgm:prSet presAssocID="{E294C22E-8F19-4E8F-8C6E-3125EE8D0624}" presName="sibTrans" presStyleCnt="0"/>
      <dgm:spPr/>
    </dgm:pt>
    <dgm:pt modelId="{6EA60AD3-DEC9-4033-8DE4-552468850469}" type="pres">
      <dgm:prSet presAssocID="{4F649906-6607-4B9B-B5D2-286BFC53890B}" presName="node" presStyleLbl="alignAccFollowNode1" presStyleIdx="2" presStyleCnt="12">
        <dgm:presLayoutVars>
          <dgm:bulletEnabled val="1"/>
        </dgm:presLayoutVars>
      </dgm:prSet>
      <dgm:spPr/>
      <dgm:t>
        <a:bodyPr/>
        <a:lstStyle/>
        <a:p>
          <a:endParaRPr lang="en-US"/>
        </a:p>
      </dgm:t>
    </dgm:pt>
    <dgm:pt modelId="{9386A38C-1AF1-462F-BF51-F761B315319E}" type="pres">
      <dgm:prSet presAssocID="{BD002AA0-898C-417D-A954-0046674A6D97}" presName="vSp" presStyleCnt="0"/>
      <dgm:spPr/>
    </dgm:pt>
    <dgm:pt modelId="{12AB7340-FE1A-4441-9059-C382EF8D27A5}" type="pres">
      <dgm:prSet presAssocID="{118AD2FC-30F1-44FC-9703-823C959C0948}" presName="horFlow" presStyleCnt="0"/>
      <dgm:spPr/>
    </dgm:pt>
    <dgm:pt modelId="{F299B668-3E9C-42D6-9A76-2505E5C66E7D}" type="pres">
      <dgm:prSet presAssocID="{118AD2FC-30F1-44FC-9703-823C959C0948}" presName="bigChev" presStyleLbl="node1" presStyleIdx="1" presStyleCnt="4"/>
      <dgm:spPr/>
      <dgm:t>
        <a:bodyPr/>
        <a:lstStyle/>
        <a:p>
          <a:endParaRPr lang="en-US"/>
        </a:p>
      </dgm:t>
    </dgm:pt>
    <dgm:pt modelId="{EB81708E-33BE-407F-959D-284B7A596301}" type="pres">
      <dgm:prSet presAssocID="{7223109D-9156-43ED-AD54-7408497EA1B0}" presName="parTrans" presStyleCnt="0"/>
      <dgm:spPr/>
    </dgm:pt>
    <dgm:pt modelId="{39EBA418-10AD-4D98-ABFC-600ED5859710}" type="pres">
      <dgm:prSet presAssocID="{3034E854-DF25-483E-966A-955CFE8ECE28}" presName="node" presStyleLbl="alignAccFollowNode1" presStyleIdx="3" presStyleCnt="12">
        <dgm:presLayoutVars>
          <dgm:bulletEnabled val="1"/>
        </dgm:presLayoutVars>
      </dgm:prSet>
      <dgm:spPr/>
      <dgm:t>
        <a:bodyPr/>
        <a:lstStyle/>
        <a:p>
          <a:endParaRPr lang="en-US"/>
        </a:p>
      </dgm:t>
    </dgm:pt>
    <dgm:pt modelId="{85AA4F44-08AB-4D60-8C58-9EEC79F12A3E}" type="pres">
      <dgm:prSet presAssocID="{626D55AD-2702-4958-830D-FF65667BD830}" presName="sibTrans" presStyleCnt="0"/>
      <dgm:spPr/>
    </dgm:pt>
    <dgm:pt modelId="{3EA6A31F-8D29-4385-9B39-5120410B1F20}" type="pres">
      <dgm:prSet presAssocID="{115C6AE8-9880-453C-A800-305A5DA87CBA}" presName="node" presStyleLbl="alignAccFollowNode1" presStyleIdx="4" presStyleCnt="12">
        <dgm:presLayoutVars>
          <dgm:bulletEnabled val="1"/>
        </dgm:presLayoutVars>
      </dgm:prSet>
      <dgm:spPr/>
      <dgm:t>
        <a:bodyPr/>
        <a:lstStyle/>
        <a:p>
          <a:endParaRPr lang="en-US"/>
        </a:p>
      </dgm:t>
    </dgm:pt>
    <dgm:pt modelId="{8672C8D7-E2A2-47E7-9A8E-1C0E1CA980D8}" type="pres">
      <dgm:prSet presAssocID="{18D71F41-AC99-4F48-9915-3ED84C82ACB1}" presName="sibTrans" presStyleCnt="0"/>
      <dgm:spPr/>
    </dgm:pt>
    <dgm:pt modelId="{0D79EC9C-9FEA-49BB-BC83-50367036257F}" type="pres">
      <dgm:prSet presAssocID="{2AF5F480-A515-4FD0-A848-D4BE2FC38E57}" presName="node" presStyleLbl="alignAccFollowNode1" presStyleIdx="5" presStyleCnt="12">
        <dgm:presLayoutVars>
          <dgm:bulletEnabled val="1"/>
        </dgm:presLayoutVars>
      </dgm:prSet>
      <dgm:spPr/>
      <dgm:t>
        <a:bodyPr/>
        <a:lstStyle/>
        <a:p>
          <a:endParaRPr lang="en-US"/>
        </a:p>
      </dgm:t>
    </dgm:pt>
    <dgm:pt modelId="{C1A65893-5116-4FD3-ACCA-D58779A067E7}" type="pres">
      <dgm:prSet presAssocID="{118AD2FC-30F1-44FC-9703-823C959C0948}" presName="vSp" presStyleCnt="0"/>
      <dgm:spPr/>
    </dgm:pt>
    <dgm:pt modelId="{59BF653F-77F8-47F6-9417-CE4BFFC52D05}" type="pres">
      <dgm:prSet presAssocID="{A32B1054-7485-419F-88FE-48DB41F6FE53}" presName="horFlow" presStyleCnt="0"/>
      <dgm:spPr/>
    </dgm:pt>
    <dgm:pt modelId="{E04CFC03-78E7-4EA3-838C-83610BF8CE1E}" type="pres">
      <dgm:prSet presAssocID="{A32B1054-7485-419F-88FE-48DB41F6FE53}" presName="bigChev" presStyleLbl="node1" presStyleIdx="2" presStyleCnt="4"/>
      <dgm:spPr/>
      <dgm:t>
        <a:bodyPr/>
        <a:lstStyle/>
        <a:p>
          <a:endParaRPr lang="en-US"/>
        </a:p>
      </dgm:t>
    </dgm:pt>
    <dgm:pt modelId="{3BFD2958-CA55-42F8-8BDC-8C78A82BEE26}" type="pres">
      <dgm:prSet presAssocID="{4BA1F63C-779B-4AC8-ABFB-018B954F7D72}" presName="parTrans" presStyleCnt="0"/>
      <dgm:spPr/>
    </dgm:pt>
    <dgm:pt modelId="{F7161CA1-FD17-43BB-BC68-6F68B2A34446}" type="pres">
      <dgm:prSet presAssocID="{216059EB-D965-4D2C-89B9-F426A9D81972}" presName="node" presStyleLbl="alignAccFollowNode1" presStyleIdx="6" presStyleCnt="12">
        <dgm:presLayoutVars>
          <dgm:bulletEnabled val="1"/>
        </dgm:presLayoutVars>
      </dgm:prSet>
      <dgm:spPr/>
      <dgm:t>
        <a:bodyPr/>
        <a:lstStyle/>
        <a:p>
          <a:endParaRPr lang="en-US"/>
        </a:p>
      </dgm:t>
    </dgm:pt>
    <dgm:pt modelId="{6532A098-057D-4830-87F2-678D505A9A26}" type="pres">
      <dgm:prSet presAssocID="{F7189A69-4F8F-4F26-B51A-157A22EBEE26}" presName="sibTrans" presStyleCnt="0"/>
      <dgm:spPr/>
    </dgm:pt>
    <dgm:pt modelId="{94C1AD9E-4244-4DB0-A8AF-A3E387A511DF}" type="pres">
      <dgm:prSet presAssocID="{17E75699-C193-4D91-8EE7-30802C4C46AA}" presName="node" presStyleLbl="alignAccFollowNode1" presStyleIdx="7" presStyleCnt="12">
        <dgm:presLayoutVars>
          <dgm:bulletEnabled val="1"/>
        </dgm:presLayoutVars>
      </dgm:prSet>
      <dgm:spPr/>
      <dgm:t>
        <a:bodyPr/>
        <a:lstStyle/>
        <a:p>
          <a:endParaRPr lang="en-US"/>
        </a:p>
      </dgm:t>
    </dgm:pt>
    <dgm:pt modelId="{2B264389-E211-4599-8889-35A04B63CD6A}" type="pres">
      <dgm:prSet presAssocID="{B38C5620-8E7E-44BE-8058-84AB001F578E}" presName="sibTrans" presStyleCnt="0"/>
      <dgm:spPr/>
    </dgm:pt>
    <dgm:pt modelId="{FE2783B8-056F-4606-BC2B-E9FA72E54ACF}" type="pres">
      <dgm:prSet presAssocID="{3C669315-0F7F-4FA9-BB53-8E307385D5B2}" presName="node" presStyleLbl="alignAccFollowNode1" presStyleIdx="8" presStyleCnt="12">
        <dgm:presLayoutVars>
          <dgm:bulletEnabled val="1"/>
        </dgm:presLayoutVars>
      </dgm:prSet>
      <dgm:spPr/>
      <dgm:t>
        <a:bodyPr/>
        <a:lstStyle/>
        <a:p>
          <a:endParaRPr lang="en-US"/>
        </a:p>
      </dgm:t>
    </dgm:pt>
    <dgm:pt modelId="{BE6AD132-455B-46E8-B842-8E8288AAF2FE}" type="pres">
      <dgm:prSet presAssocID="{A32B1054-7485-419F-88FE-48DB41F6FE53}" presName="vSp" presStyleCnt="0"/>
      <dgm:spPr/>
    </dgm:pt>
    <dgm:pt modelId="{461045FF-1235-4CEA-A331-96C6A36E423A}" type="pres">
      <dgm:prSet presAssocID="{BFFB9976-DFC5-427F-B57F-2847019DC4E8}" presName="horFlow" presStyleCnt="0"/>
      <dgm:spPr/>
    </dgm:pt>
    <dgm:pt modelId="{FB4B84CC-37C2-4BF2-80E5-ADCA4C50FE9E}" type="pres">
      <dgm:prSet presAssocID="{BFFB9976-DFC5-427F-B57F-2847019DC4E8}" presName="bigChev" presStyleLbl="node1" presStyleIdx="3" presStyleCnt="4"/>
      <dgm:spPr/>
      <dgm:t>
        <a:bodyPr/>
        <a:lstStyle/>
        <a:p>
          <a:endParaRPr lang="en-US"/>
        </a:p>
      </dgm:t>
    </dgm:pt>
    <dgm:pt modelId="{CE0B07DB-4C5A-4F62-8FD4-885EF90ED10A}" type="pres">
      <dgm:prSet presAssocID="{B5A75952-6010-4A3B-A230-FBD1009C24A1}" presName="parTrans" presStyleCnt="0"/>
      <dgm:spPr/>
    </dgm:pt>
    <dgm:pt modelId="{BC1211B2-0F45-4557-9F02-CCDC5EDFD903}" type="pres">
      <dgm:prSet presAssocID="{2AF779A1-6FEC-4935-B838-0EDD331D6D82}" presName="node" presStyleLbl="alignAccFollowNode1" presStyleIdx="9" presStyleCnt="12">
        <dgm:presLayoutVars>
          <dgm:bulletEnabled val="1"/>
        </dgm:presLayoutVars>
      </dgm:prSet>
      <dgm:spPr/>
      <dgm:t>
        <a:bodyPr/>
        <a:lstStyle/>
        <a:p>
          <a:endParaRPr lang="en-US"/>
        </a:p>
      </dgm:t>
    </dgm:pt>
    <dgm:pt modelId="{9E1B274E-6B78-4E23-B522-BBA39CBADFE5}" type="pres">
      <dgm:prSet presAssocID="{471FA9AB-33B8-4DB4-96C3-C6DB416F705C}" presName="sibTrans" presStyleCnt="0"/>
      <dgm:spPr/>
    </dgm:pt>
    <dgm:pt modelId="{6CFFA433-8AF1-43B7-8746-6A605B46AE33}" type="pres">
      <dgm:prSet presAssocID="{FE5C37C4-582F-4D74-94F6-80D0CBA10FF0}" presName="node" presStyleLbl="alignAccFollowNode1" presStyleIdx="10" presStyleCnt="12">
        <dgm:presLayoutVars>
          <dgm:bulletEnabled val="1"/>
        </dgm:presLayoutVars>
      </dgm:prSet>
      <dgm:spPr/>
      <dgm:t>
        <a:bodyPr/>
        <a:lstStyle/>
        <a:p>
          <a:endParaRPr lang="en-US"/>
        </a:p>
      </dgm:t>
    </dgm:pt>
    <dgm:pt modelId="{D33299CC-D058-4C09-A0D6-34A4661FAA91}" type="pres">
      <dgm:prSet presAssocID="{A9D0A29B-31BF-4342-8A49-A6ADA4D9318E}" presName="sibTrans" presStyleCnt="0"/>
      <dgm:spPr/>
    </dgm:pt>
    <dgm:pt modelId="{7CDFA199-4F0F-469F-A6A1-C54B2B9DBD79}" type="pres">
      <dgm:prSet presAssocID="{89CF10D1-083A-4EC2-989F-C28AD9893DB3}" presName="node" presStyleLbl="alignAccFollowNode1" presStyleIdx="11" presStyleCnt="12">
        <dgm:presLayoutVars>
          <dgm:bulletEnabled val="1"/>
        </dgm:presLayoutVars>
      </dgm:prSet>
      <dgm:spPr/>
      <dgm:t>
        <a:bodyPr/>
        <a:lstStyle/>
        <a:p>
          <a:endParaRPr lang="en-US"/>
        </a:p>
      </dgm:t>
    </dgm:pt>
  </dgm:ptLst>
  <dgm:cxnLst>
    <dgm:cxn modelId="{B0997DD9-5FA2-4DD5-9A7C-61614C92758A}" srcId="{9BA5C819-930E-481C-9346-8CB6517FE969}" destId="{BFFB9976-DFC5-427F-B57F-2847019DC4E8}" srcOrd="3" destOrd="0" parTransId="{27387EBA-BC00-4BCD-A031-D12168DEAF6D}" sibTransId="{F287643F-DF1E-47F3-80C5-641CB5FDE4A5}"/>
    <dgm:cxn modelId="{E94D211F-6D83-495F-BB20-C0B24973F961}" srcId="{A32B1054-7485-419F-88FE-48DB41F6FE53}" destId="{216059EB-D965-4D2C-89B9-F426A9D81972}" srcOrd="0" destOrd="0" parTransId="{4BA1F63C-779B-4AC8-ABFB-018B954F7D72}" sibTransId="{F7189A69-4F8F-4F26-B51A-157A22EBEE26}"/>
    <dgm:cxn modelId="{EECF598B-A05C-4633-B504-ADD9371F4561}" srcId="{BD002AA0-898C-417D-A954-0046674A6D97}" destId="{52AE86A1-10C9-4EA7-8A0B-E347AE4FEEB0}" srcOrd="1" destOrd="0" parTransId="{43F5B6A1-BBFD-4AF6-9F64-43900E4C8FAF}" sibTransId="{E294C22E-8F19-4E8F-8C6E-3125EE8D0624}"/>
    <dgm:cxn modelId="{CB788073-4D1D-4A71-88C8-C9CD30669146}" srcId="{118AD2FC-30F1-44FC-9703-823C959C0948}" destId="{115C6AE8-9880-453C-A800-305A5DA87CBA}" srcOrd="1" destOrd="0" parTransId="{E88B52FD-72CF-4492-9B5A-EFD730279D61}" sibTransId="{18D71F41-AC99-4F48-9915-3ED84C82ACB1}"/>
    <dgm:cxn modelId="{7D109CC8-95D6-40B7-AC6C-205E543AC478}" type="presOf" srcId="{9BA5C819-930E-481C-9346-8CB6517FE969}" destId="{BCD9DD86-BBD6-4F87-82BD-233156DAB8B3}" srcOrd="0" destOrd="0" presId="urn:microsoft.com/office/officeart/2005/8/layout/lProcess3"/>
    <dgm:cxn modelId="{49566C20-1BE6-4357-A941-8B5658FC3A9E}" type="presOf" srcId="{91042B36-0441-419F-8E43-81CB24737532}" destId="{E926D8B4-DA3F-45A9-A6FD-E479C137A42F}" srcOrd="0" destOrd="0" presId="urn:microsoft.com/office/officeart/2005/8/layout/lProcess3"/>
    <dgm:cxn modelId="{48F0AB2C-767E-4492-82C0-A3317BE8FB11}" srcId="{118AD2FC-30F1-44FC-9703-823C959C0948}" destId="{2AF5F480-A515-4FD0-A848-D4BE2FC38E57}" srcOrd="2" destOrd="0" parTransId="{203F1405-2FDB-4C01-967E-DEC622AD746D}" sibTransId="{3784E3F1-29CA-430E-A954-CEF51D124B92}"/>
    <dgm:cxn modelId="{6485C451-D1D0-45D5-8D17-26AE14C7C303}" type="presOf" srcId="{3034E854-DF25-483E-966A-955CFE8ECE28}" destId="{39EBA418-10AD-4D98-ABFC-600ED5859710}" srcOrd="0" destOrd="0" presId="urn:microsoft.com/office/officeart/2005/8/layout/lProcess3"/>
    <dgm:cxn modelId="{3A6AFC79-44F8-4344-9A1F-93B5C514A90B}" srcId="{BFFB9976-DFC5-427F-B57F-2847019DC4E8}" destId="{2AF779A1-6FEC-4935-B838-0EDD331D6D82}" srcOrd="0" destOrd="0" parTransId="{B5A75952-6010-4A3B-A230-FBD1009C24A1}" sibTransId="{471FA9AB-33B8-4DB4-96C3-C6DB416F705C}"/>
    <dgm:cxn modelId="{E132F3DE-A92C-4DE2-B689-A051237E7FE9}" type="presOf" srcId="{2AF779A1-6FEC-4935-B838-0EDD331D6D82}" destId="{BC1211B2-0F45-4557-9F02-CCDC5EDFD903}" srcOrd="0" destOrd="0" presId="urn:microsoft.com/office/officeart/2005/8/layout/lProcess3"/>
    <dgm:cxn modelId="{FEF74DBD-1732-461B-BE81-C6C2A6724D8E}" type="presOf" srcId="{2AF5F480-A515-4FD0-A848-D4BE2FC38E57}" destId="{0D79EC9C-9FEA-49BB-BC83-50367036257F}" srcOrd="0" destOrd="0" presId="urn:microsoft.com/office/officeart/2005/8/layout/lProcess3"/>
    <dgm:cxn modelId="{ADB8CA87-B233-4536-B5AC-7514F1B43C9D}" type="presOf" srcId="{BD002AA0-898C-417D-A954-0046674A6D97}" destId="{EB052F97-3DA4-48FB-B4FC-579F727D6F9A}" srcOrd="0" destOrd="0" presId="urn:microsoft.com/office/officeart/2005/8/layout/lProcess3"/>
    <dgm:cxn modelId="{0426D25C-C621-4C85-8C92-225DA437CDA5}" type="presOf" srcId="{4F649906-6607-4B9B-B5D2-286BFC53890B}" destId="{6EA60AD3-DEC9-4033-8DE4-552468850469}" srcOrd="0" destOrd="0" presId="urn:microsoft.com/office/officeart/2005/8/layout/lProcess3"/>
    <dgm:cxn modelId="{74893917-1C1D-4847-8FF1-3D3321531025}" type="presOf" srcId="{A32B1054-7485-419F-88FE-48DB41F6FE53}" destId="{E04CFC03-78E7-4EA3-838C-83610BF8CE1E}" srcOrd="0" destOrd="0" presId="urn:microsoft.com/office/officeart/2005/8/layout/lProcess3"/>
    <dgm:cxn modelId="{A88CCFCE-3012-4C10-A136-1A11484C7007}" srcId="{BD002AA0-898C-417D-A954-0046674A6D97}" destId="{4F649906-6607-4B9B-B5D2-286BFC53890B}" srcOrd="2" destOrd="0" parTransId="{D40491A6-A838-478E-B19D-DFE0A03B0971}" sibTransId="{32690105-3850-43DA-8D6F-08CC71D6C2D9}"/>
    <dgm:cxn modelId="{7FD7A83E-489E-4F74-9FAC-A8C13C153AE8}" srcId="{9BA5C819-930E-481C-9346-8CB6517FE969}" destId="{A32B1054-7485-419F-88FE-48DB41F6FE53}" srcOrd="2" destOrd="0" parTransId="{54C833A0-E704-4644-9539-F206D62C1319}" sibTransId="{C8BFE0B5-5AD3-40A0-977E-44EB1FE1766B}"/>
    <dgm:cxn modelId="{A9040AE1-B572-4A83-964A-FB7FEE86B39E}" srcId="{118AD2FC-30F1-44FC-9703-823C959C0948}" destId="{3034E854-DF25-483E-966A-955CFE8ECE28}" srcOrd="0" destOrd="0" parTransId="{7223109D-9156-43ED-AD54-7408497EA1B0}" sibTransId="{626D55AD-2702-4958-830D-FF65667BD830}"/>
    <dgm:cxn modelId="{56479BEE-00CB-4084-A8DE-2599DF5B9015}" srcId="{A32B1054-7485-419F-88FE-48DB41F6FE53}" destId="{3C669315-0F7F-4FA9-BB53-8E307385D5B2}" srcOrd="2" destOrd="0" parTransId="{008176BF-7483-41A1-8E19-A7594150BFFB}" sibTransId="{E902604F-16F7-4B7E-9ED0-DAC5DCFD6BC8}"/>
    <dgm:cxn modelId="{1FA06F9C-393B-479C-B80A-EDF47E4A38BD}" type="presOf" srcId="{216059EB-D965-4D2C-89B9-F426A9D81972}" destId="{F7161CA1-FD17-43BB-BC68-6F68B2A34446}" srcOrd="0" destOrd="0" presId="urn:microsoft.com/office/officeart/2005/8/layout/lProcess3"/>
    <dgm:cxn modelId="{45B84F29-D182-43E0-9A0D-FB304A3AB29A}" srcId="{BFFB9976-DFC5-427F-B57F-2847019DC4E8}" destId="{89CF10D1-083A-4EC2-989F-C28AD9893DB3}" srcOrd="2" destOrd="0" parTransId="{8866610D-B5CE-4D30-ADA6-06EEF2EAACEC}" sibTransId="{68C55FA8-74F8-4E9B-9595-869BB7B06A5F}"/>
    <dgm:cxn modelId="{77390044-AF72-4941-A54E-A072DC0A2C51}" srcId="{9BA5C819-930E-481C-9346-8CB6517FE969}" destId="{118AD2FC-30F1-44FC-9703-823C959C0948}" srcOrd="1" destOrd="0" parTransId="{DCCB4571-A22C-4EFE-95D7-EAFE3084D8E3}" sibTransId="{F3944BAE-8305-4BB1-9672-7F92AC6A16E8}"/>
    <dgm:cxn modelId="{7287E54F-EC23-4CDE-B33C-A424D6F8646B}" type="presOf" srcId="{115C6AE8-9880-453C-A800-305A5DA87CBA}" destId="{3EA6A31F-8D29-4385-9B39-5120410B1F20}" srcOrd="0" destOrd="0" presId="urn:microsoft.com/office/officeart/2005/8/layout/lProcess3"/>
    <dgm:cxn modelId="{D1AE3028-AF73-4219-95B6-EEE7A3C590DF}" type="presOf" srcId="{17E75699-C193-4D91-8EE7-30802C4C46AA}" destId="{94C1AD9E-4244-4DB0-A8AF-A3E387A511DF}" srcOrd="0" destOrd="0" presId="urn:microsoft.com/office/officeart/2005/8/layout/lProcess3"/>
    <dgm:cxn modelId="{8B0FD7A5-1D23-4ADF-99E5-6A15ED61A2D9}" type="presOf" srcId="{52AE86A1-10C9-4EA7-8A0B-E347AE4FEEB0}" destId="{1C596F11-A978-4281-B5A1-891FCD654202}" srcOrd="0" destOrd="0" presId="urn:microsoft.com/office/officeart/2005/8/layout/lProcess3"/>
    <dgm:cxn modelId="{4F2D7712-DE2F-4A56-A378-62CB61617AC4}" type="presOf" srcId="{118AD2FC-30F1-44FC-9703-823C959C0948}" destId="{F299B668-3E9C-42D6-9A76-2505E5C66E7D}" srcOrd="0" destOrd="0" presId="urn:microsoft.com/office/officeart/2005/8/layout/lProcess3"/>
    <dgm:cxn modelId="{F04CF242-493D-4AF3-BC5B-88BA38F76359}" type="presOf" srcId="{89CF10D1-083A-4EC2-989F-C28AD9893DB3}" destId="{7CDFA199-4F0F-469F-A6A1-C54B2B9DBD79}" srcOrd="0" destOrd="0" presId="urn:microsoft.com/office/officeart/2005/8/layout/lProcess3"/>
    <dgm:cxn modelId="{7D5D5321-A6F1-44AB-B637-B6B1085B07EF}" srcId="{BD002AA0-898C-417D-A954-0046674A6D97}" destId="{91042B36-0441-419F-8E43-81CB24737532}" srcOrd="0" destOrd="0" parTransId="{9CD71EB6-D09C-4559-A8E0-EF4BFF5E91B4}" sibTransId="{19485C51-C1A1-448F-9ACD-6C3958CFBDB1}"/>
    <dgm:cxn modelId="{05AB59B8-137B-4402-A866-5321CB375623}" srcId="{9BA5C819-930E-481C-9346-8CB6517FE969}" destId="{BD002AA0-898C-417D-A954-0046674A6D97}" srcOrd="0" destOrd="0" parTransId="{583D27B5-AF38-4198-9907-CD99CA4EB1E2}" sibTransId="{68CF1E1A-6471-44B7-80EB-893EC119A356}"/>
    <dgm:cxn modelId="{49E9ECF3-598E-43F2-9FAD-6C35095C4D8A}" type="presOf" srcId="{BFFB9976-DFC5-427F-B57F-2847019DC4E8}" destId="{FB4B84CC-37C2-4BF2-80E5-ADCA4C50FE9E}" srcOrd="0" destOrd="0" presId="urn:microsoft.com/office/officeart/2005/8/layout/lProcess3"/>
    <dgm:cxn modelId="{9B5E4689-4413-472F-9F99-CB9B2A179A8C}" srcId="{A32B1054-7485-419F-88FE-48DB41F6FE53}" destId="{17E75699-C193-4D91-8EE7-30802C4C46AA}" srcOrd="1" destOrd="0" parTransId="{0745A623-BB2A-45B6-8A37-1114C3D59143}" sibTransId="{B38C5620-8E7E-44BE-8058-84AB001F578E}"/>
    <dgm:cxn modelId="{A148C505-C5F0-46E8-B168-CC2868CCCD4D}" type="presOf" srcId="{3C669315-0F7F-4FA9-BB53-8E307385D5B2}" destId="{FE2783B8-056F-4606-BC2B-E9FA72E54ACF}" srcOrd="0" destOrd="0" presId="urn:microsoft.com/office/officeart/2005/8/layout/lProcess3"/>
    <dgm:cxn modelId="{7F615221-9C78-456A-AC73-CEEAB7F177CA}" srcId="{BFFB9976-DFC5-427F-B57F-2847019DC4E8}" destId="{FE5C37C4-582F-4D74-94F6-80D0CBA10FF0}" srcOrd="1" destOrd="0" parTransId="{88DC626A-44E9-4198-ABD8-95B95BE86C49}" sibTransId="{A9D0A29B-31BF-4342-8A49-A6ADA4D9318E}"/>
    <dgm:cxn modelId="{92AA63B7-720A-4400-B9FD-37142D260D4F}" type="presOf" srcId="{FE5C37C4-582F-4D74-94F6-80D0CBA10FF0}" destId="{6CFFA433-8AF1-43B7-8746-6A605B46AE33}" srcOrd="0" destOrd="0" presId="urn:microsoft.com/office/officeart/2005/8/layout/lProcess3"/>
    <dgm:cxn modelId="{2A706B53-4DEE-44F9-8F21-F9625B19641C}" type="presParOf" srcId="{BCD9DD86-BBD6-4F87-82BD-233156DAB8B3}" destId="{E2D80E7C-6551-4F09-ACC4-51FEB51A9F42}" srcOrd="0" destOrd="0" presId="urn:microsoft.com/office/officeart/2005/8/layout/lProcess3"/>
    <dgm:cxn modelId="{8E621C27-DD8D-44FA-A347-65493DCD743E}" type="presParOf" srcId="{E2D80E7C-6551-4F09-ACC4-51FEB51A9F42}" destId="{EB052F97-3DA4-48FB-B4FC-579F727D6F9A}" srcOrd="0" destOrd="0" presId="urn:microsoft.com/office/officeart/2005/8/layout/lProcess3"/>
    <dgm:cxn modelId="{C0336857-2B90-47AE-8B74-356DB01E9359}" type="presParOf" srcId="{E2D80E7C-6551-4F09-ACC4-51FEB51A9F42}" destId="{FC3482FD-1235-4732-B16E-1C7F088F85FE}" srcOrd="1" destOrd="0" presId="urn:microsoft.com/office/officeart/2005/8/layout/lProcess3"/>
    <dgm:cxn modelId="{58014DD5-A91B-45CC-BEF4-BB8BE0508209}" type="presParOf" srcId="{E2D80E7C-6551-4F09-ACC4-51FEB51A9F42}" destId="{E926D8B4-DA3F-45A9-A6FD-E479C137A42F}" srcOrd="2" destOrd="0" presId="urn:microsoft.com/office/officeart/2005/8/layout/lProcess3"/>
    <dgm:cxn modelId="{ED142252-2F29-4C87-94D3-9A4D707326A6}" type="presParOf" srcId="{E2D80E7C-6551-4F09-ACC4-51FEB51A9F42}" destId="{B05114A7-A157-4F68-B602-07D59A406F99}" srcOrd="3" destOrd="0" presId="urn:microsoft.com/office/officeart/2005/8/layout/lProcess3"/>
    <dgm:cxn modelId="{1A1F9493-DCE9-4E6D-8DB1-BB95CFBE70F5}" type="presParOf" srcId="{E2D80E7C-6551-4F09-ACC4-51FEB51A9F42}" destId="{1C596F11-A978-4281-B5A1-891FCD654202}" srcOrd="4" destOrd="0" presId="urn:microsoft.com/office/officeart/2005/8/layout/lProcess3"/>
    <dgm:cxn modelId="{41C70A11-426E-4FB5-B998-0CBB7F31A647}" type="presParOf" srcId="{E2D80E7C-6551-4F09-ACC4-51FEB51A9F42}" destId="{02C1528F-21E8-4106-A918-6E642299FAA3}" srcOrd="5" destOrd="0" presId="urn:microsoft.com/office/officeart/2005/8/layout/lProcess3"/>
    <dgm:cxn modelId="{21401470-B9F7-4773-99AC-D89539738F20}" type="presParOf" srcId="{E2D80E7C-6551-4F09-ACC4-51FEB51A9F42}" destId="{6EA60AD3-DEC9-4033-8DE4-552468850469}" srcOrd="6" destOrd="0" presId="urn:microsoft.com/office/officeart/2005/8/layout/lProcess3"/>
    <dgm:cxn modelId="{6DD562A6-85F6-48DB-A80C-19D771A42893}" type="presParOf" srcId="{BCD9DD86-BBD6-4F87-82BD-233156DAB8B3}" destId="{9386A38C-1AF1-462F-BF51-F761B315319E}" srcOrd="1" destOrd="0" presId="urn:microsoft.com/office/officeart/2005/8/layout/lProcess3"/>
    <dgm:cxn modelId="{678F67A0-45D1-4081-B513-7796E6436A26}" type="presParOf" srcId="{BCD9DD86-BBD6-4F87-82BD-233156DAB8B3}" destId="{12AB7340-FE1A-4441-9059-C382EF8D27A5}" srcOrd="2" destOrd="0" presId="urn:microsoft.com/office/officeart/2005/8/layout/lProcess3"/>
    <dgm:cxn modelId="{9692DC4D-FB7E-485A-A860-9478AB78129C}" type="presParOf" srcId="{12AB7340-FE1A-4441-9059-C382EF8D27A5}" destId="{F299B668-3E9C-42D6-9A76-2505E5C66E7D}" srcOrd="0" destOrd="0" presId="urn:microsoft.com/office/officeart/2005/8/layout/lProcess3"/>
    <dgm:cxn modelId="{0F93F339-8E78-476E-B6E6-A12020C887A8}" type="presParOf" srcId="{12AB7340-FE1A-4441-9059-C382EF8D27A5}" destId="{EB81708E-33BE-407F-959D-284B7A596301}" srcOrd="1" destOrd="0" presId="urn:microsoft.com/office/officeart/2005/8/layout/lProcess3"/>
    <dgm:cxn modelId="{3A65E50C-8A38-40BF-9D6F-7AE87173E519}" type="presParOf" srcId="{12AB7340-FE1A-4441-9059-C382EF8D27A5}" destId="{39EBA418-10AD-4D98-ABFC-600ED5859710}" srcOrd="2" destOrd="0" presId="urn:microsoft.com/office/officeart/2005/8/layout/lProcess3"/>
    <dgm:cxn modelId="{A8A3CD23-0AB2-4CBF-843E-AFC3EFAEC4FD}" type="presParOf" srcId="{12AB7340-FE1A-4441-9059-C382EF8D27A5}" destId="{85AA4F44-08AB-4D60-8C58-9EEC79F12A3E}" srcOrd="3" destOrd="0" presId="urn:microsoft.com/office/officeart/2005/8/layout/lProcess3"/>
    <dgm:cxn modelId="{CBC4368F-61B9-4600-A5FC-B73CF4C298F2}" type="presParOf" srcId="{12AB7340-FE1A-4441-9059-C382EF8D27A5}" destId="{3EA6A31F-8D29-4385-9B39-5120410B1F20}" srcOrd="4" destOrd="0" presId="urn:microsoft.com/office/officeart/2005/8/layout/lProcess3"/>
    <dgm:cxn modelId="{A1A45C72-9627-4D66-89C0-C2DF0F963286}" type="presParOf" srcId="{12AB7340-FE1A-4441-9059-C382EF8D27A5}" destId="{8672C8D7-E2A2-47E7-9A8E-1C0E1CA980D8}" srcOrd="5" destOrd="0" presId="urn:microsoft.com/office/officeart/2005/8/layout/lProcess3"/>
    <dgm:cxn modelId="{FD5DA6B0-00E1-48DD-8CAC-95A3330B085D}" type="presParOf" srcId="{12AB7340-FE1A-4441-9059-C382EF8D27A5}" destId="{0D79EC9C-9FEA-49BB-BC83-50367036257F}" srcOrd="6" destOrd="0" presId="urn:microsoft.com/office/officeart/2005/8/layout/lProcess3"/>
    <dgm:cxn modelId="{3D781E16-AF3B-463A-9621-6A35359A1072}" type="presParOf" srcId="{BCD9DD86-BBD6-4F87-82BD-233156DAB8B3}" destId="{C1A65893-5116-4FD3-ACCA-D58779A067E7}" srcOrd="3" destOrd="0" presId="urn:microsoft.com/office/officeart/2005/8/layout/lProcess3"/>
    <dgm:cxn modelId="{DBA29BFB-DD40-4AD1-9256-D97EF3F9D44E}" type="presParOf" srcId="{BCD9DD86-BBD6-4F87-82BD-233156DAB8B3}" destId="{59BF653F-77F8-47F6-9417-CE4BFFC52D05}" srcOrd="4" destOrd="0" presId="urn:microsoft.com/office/officeart/2005/8/layout/lProcess3"/>
    <dgm:cxn modelId="{CD46CF3F-1990-4156-8425-D31100788ACF}" type="presParOf" srcId="{59BF653F-77F8-47F6-9417-CE4BFFC52D05}" destId="{E04CFC03-78E7-4EA3-838C-83610BF8CE1E}" srcOrd="0" destOrd="0" presId="urn:microsoft.com/office/officeart/2005/8/layout/lProcess3"/>
    <dgm:cxn modelId="{D92CE2EB-5F25-4464-AE3B-E19940E16273}" type="presParOf" srcId="{59BF653F-77F8-47F6-9417-CE4BFFC52D05}" destId="{3BFD2958-CA55-42F8-8BDC-8C78A82BEE26}" srcOrd="1" destOrd="0" presId="urn:microsoft.com/office/officeart/2005/8/layout/lProcess3"/>
    <dgm:cxn modelId="{86A00EFF-4626-403D-BD90-E4E8BB7278EB}" type="presParOf" srcId="{59BF653F-77F8-47F6-9417-CE4BFFC52D05}" destId="{F7161CA1-FD17-43BB-BC68-6F68B2A34446}" srcOrd="2" destOrd="0" presId="urn:microsoft.com/office/officeart/2005/8/layout/lProcess3"/>
    <dgm:cxn modelId="{AF4A6324-CD85-477F-9C74-E823412D98B5}" type="presParOf" srcId="{59BF653F-77F8-47F6-9417-CE4BFFC52D05}" destId="{6532A098-057D-4830-87F2-678D505A9A26}" srcOrd="3" destOrd="0" presId="urn:microsoft.com/office/officeart/2005/8/layout/lProcess3"/>
    <dgm:cxn modelId="{B2025215-5766-484D-B107-220E7541D26F}" type="presParOf" srcId="{59BF653F-77F8-47F6-9417-CE4BFFC52D05}" destId="{94C1AD9E-4244-4DB0-A8AF-A3E387A511DF}" srcOrd="4" destOrd="0" presId="urn:microsoft.com/office/officeart/2005/8/layout/lProcess3"/>
    <dgm:cxn modelId="{6BD0327C-2E11-4537-8B31-AE8E43A3C369}" type="presParOf" srcId="{59BF653F-77F8-47F6-9417-CE4BFFC52D05}" destId="{2B264389-E211-4599-8889-35A04B63CD6A}" srcOrd="5" destOrd="0" presId="urn:microsoft.com/office/officeart/2005/8/layout/lProcess3"/>
    <dgm:cxn modelId="{D0BAB082-C1B1-4FD2-B746-8D6BBD8CC93C}" type="presParOf" srcId="{59BF653F-77F8-47F6-9417-CE4BFFC52D05}" destId="{FE2783B8-056F-4606-BC2B-E9FA72E54ACF}" srcOrd="6" destOrd="0" presId="urn:microsoft.com/office/officeart/2005/8/layout/lProcess3"/>
    <dgm:cxn modelId="{219A49B6-EAF2-4354-A2D4-A6DFBDC1E9B3}" type="presParOf" srcId="{BCD9DD86-BBD6-4F87-82BD-233156DAB8B3}" destId="{BE6AD132-455B-46E8-B842-8E8288AAF2FE}" srcOrd="5" destOrd="0" presId="urn:microsoft.com/office/officeart/2005/8/layout/lProcess3"/>
    <dgm:cxn modelId="{7468C5D7-ACA9-461D-A007-548C5063B882}" type="presParOf" srcId="{BCD9DD86-BBD6-4F87-82BD-233156DAB8B3}" destId="{461045FF-1235-4CEA-A331-96C6A36E423A}" srcOrd="6" destOrd="0" presId="urn:microsoft.com/office/officeart/2005/8/layout/lProcess3"/>
    <dgm:cxn modelId="{A25619D2-F06D-4476-AAB3-DF1633DBE5A3}" type="presParOf" srcId="{461045FF-1235-4CEA-A331-96C6A36E423A}" destId="{FB4B84CC-37C2-4BF2-80E5-ADCA4C50FE9E}" srcOrd="0" destOrd="0" presId="urn:microsoft.com/office/officeart/2005/8/layout/lProcess3"/>
    <dgm:cxn modelId="{102818D1-7478-45CB-AC4B-41DA6B01F64D}" type="presParOf" srcId="{461045FF-1235-4CEA-A331-96C6A36E423A}" destId="{CE0B07DB-4C5A-4F62-8FD4-885EF90ED10A}" srcOrd="1" destOrd="0" presId="urn:microsoft.com/office/officeart/2005/8/layout/lProcess3"/>
    <dgm:cxn modelId="{DC80C3AB-F207-44E1-9C19-3BCE5F5036E2}" type="presParOf" srcId="{461045FF-1235-4CEA-A331-96C6A36E423A}" destId="{BC1211B2-0F45-4557-9F02-CCDC5EDFD903}" srcOrd="2" destOrd="0" presId="urn:microsoft.com/office/officeart/2005/8/layout/lProcess3"/>
    <dgm:cxn modelId="{9DBAF5EB-B565-4A97-896D-74F07E67CC78}" type="presParOf" srcId="{461045FF-1235-4CEA-A331-96C6A36E423A}" destId="{9E1B274E-6B78-4E23-B522-BBA39CBADFE5}" srcOrd="3" destOrd="0" presId="urn:microsoft.com/office/officeart/2005/8/layout/lProcess3"/>
    <dgm:cxn modelId="{E1AE24B8-AE20-4517-871D-0B73D0595C59}" type="presParOf" srcId="{461045FF-1235-4CEA-A331-96C6A36E423A}" destId="{6CFFA433-8AF1-43B7-8746-6A605B46AE33}" srcOrd="4" destOrd="0" presId="urn:microsoft.com/office/officeart/2005/8/layout/lProcess3"/>
    <dgm:cxn modelId="{31CFB330-E3AB-4485-9DAF-64B02BC1EDB0}" type="presParOf" srcId="{461045FF-1235-4CEA-A331-96C6A36E423A}" destId="{D33299CC-D058-4C09-A0D6-34A4661FAA91}" srcOrd="5" destOrd="0" presId="urn:microsoft.com/office/officeart/2005/8/layout/lProcess3"/>
    <dgm:cxn modelId="{610F9033-A7EF-45A2-8626-4658A92BEDEB}" type="presParOf" srcId="{461045FF-1235-4CEA-A331-96C6A36E423A}" destId="{7CDFA199-4F0F-469F-A6A1-C54B2B9DBD79}" srcOrd="6"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CB8A6B-0228-4DBA-94A0-62CB311D8DD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0F4419A-3BD1-4B9E-A570-CF0D251BB5DB}">
      <dgm:prSet phldrT="[Text]"/>
      <dgm:spPr>
        <a:solidFill>
          <a:srgbClr val="FFC000"/>
        </a:solidFill>
        <a:effectLst>
          <a:outerShdw blurRad="50800" dist="38100" dir="18900000" algn="bl" rotWithShape="0">
            <a:prstClr val="black">
              <a:alpha val="40000"/>
            </a:prstClr>
          </a:outerShdw>
        </a:effectLst>
      </dgm:spPr>
      <dgm:t>
        <a:bodyPr/>
        <a:lstStyle/>
        <a:p>
          <a:r>
            <a:rPr lang="en-US" dirty="0" smtClean="0"/>
            <a:t>A1</a:t>
          </a:r>
          <a:endParaRPr lang="en-US" dirty="0"/>
        </a:p>
      </dgm:t>
    </dgm:pt>
    <dgm:pt modelId="{0666C705-E3E5-4C92-AC39-4460ED0FA314}" type="parTrans" cxnId="{8CA1881D-720C-4C10-B896-A89BB3A7558E}">
      <dgm:prSet/>
      <dgm:spPr/>
      <dgm:t>
        <a:bodyPr/>
        <a:lstStyle/>
        <a:p>
          <a:endParaRPr lang="en-US"/>
        </a:p>
      </dgm:t>
    </dgm:pt>
    <dgm:pt modelId="{1FFE54FC-88C0-4B8F-8291-4D091D673EC4}" type="sibTrans" cxnId="{8CA1881D-720C-4C10-B896-A89BB3A7558E}">
      <dgm:prSet/>
      <dgm:spPr/>
      <dgm:t>
        <a:bodyPr/>
        <a:lstStyle/>
        <a:p>
          <a:endParaRPr lang="en-US"/>
        </a:p>
      </dgm:t>
    </dgm:pt>
    <dgm:pt modelId="{7F134816-7306-4738-AABA-62716F2D8636}">
      <dgm:prSet phldrT="[Text]"/>
      <dgm:spPr>
        <a:solidFill>
          <a:srgbClr val="00B0F0"/>
        </a:solidFill>
        <a:effectLst>
          <a:outerShdw blurRad="50800" dist="38100" dir="18900000" algn="bl" rotWithShape="0">
            <a:prstClr val="black">
              <a:alpha val="40000"/>
            </a:prstClr>
          </a:outerShdw>
        </a:effectLst>
      </dgm:spPr>
      <dgm:t>
        <a:bodyPr/>
        <a:lstStyle/>
        <a:p>
          <a:r>
            <a:rPr lang="en-US" dirty="0" smtClean="0"/>
            <a:t>A2</a:t>
          </a:r>
          <a:endParaRPr lang="en-US" dirty="0"/>
        </a:p>
      </dgm:t>
    </dgm:pt>
    <dgm:pt modelId="{B98DB843-233C-4E8D-97BA-57D9DBD1DCE4}" type="parTrans" cxnId="{BD7664EE-6C09-46BA-AC2A-4B28167C143B}">
      <dgm:prSet/>
      <dgm:spPr/>
      <dgm:t>
        <a:bodyPr/>
        <a:lstStyle/>
        <a:p>
          <a:endParaRPr lang="en-US"/>
        </a:p>
      </dgm:t>
    </dgm:pt>
    <dgm:pt modelId="{D06F99B2-0858-4368-B032-A7167B607C02}" type="sibTrans" cxnId="{BD7664EE-6C09-46BA-AC2A-4B28167C143B}">
      <dgm:prSet/>
      <dgm:spPr/>
      <dgm:t>
        <a:bodyPr/>
        <a:lstStyle/>
        <a:p>
          <a:endParaRPr lang="en-US"/>
        </a:p>
      </dgm:t>
    </dgm:pt>
    <dgm:pt modelId="{30EE9A48-5381-4B4C-8ED9-6D03BD6D5128}">
      <dgm:prSet phldrT="[Text]"/>
      <dgm:spPr>
        <a:solidFill>
          <a:srgbClr val="FF0000"/>
        </a:solidFill>
        <a:effectLst>
          <a:outerShdw blurRad="50800" dist="38100" dir="18900000" algn="bl" rotWithShape="0">
            <a:prstClr val="black">
              <a:alpha val="40000"/>
            </a:prstClr>
          </a:outerShdw>
        </a:effectLst>
      </dgm:spPr>
      <dgm:t>
        <a:bodyPr/>
        <a:lstStyle/>
        <a:p>
          <a:r>
            <a:rPr lang="en-US" dirty="0" smtClean="0"/>
            <a:t>B1</a:t>
          </a:r>
          <a:endParaRPr lang="en-US" dirty="0"/>
        </a:p>
      </dgm:t>
    </dgm:pt>
    <dgm:pt modelId="{1D96B887-1CCD-4418-8147-80C7AE5BF824}" type="parTrans" cxnId="{2E87A88C-D471-40C9-93BC-E30E6B2862E6}">
      <dgm:prSet/>
      <dgm:spPr/>
      <dgm:t>
        <a:bodyPr/>
        <a:lstStyle/>
        <a:p>
          <a:endParaRPr lang="en-US"/>
        </a:p>
      </dgm:t>
    </dgm:pt>
    <dgm:pt modelId="{7B266C22-3703-42C2-8CA5-02D908431761}" type="sibTrans" cxnId="{2E87A88C-D471-40C9-93BC-E30E6B2862E6}">
      <dgm:prSet/>
      <dgm:spPr/>
      <dgm:t>
        <a:bodyPr/>
        <a:lstStyle/>
        <a:p>
          <a:endParaRPr lang="en-US"/>
        </a:p>
      </dgm:t>
    </dgm:pt>
    <dgm:pt modelId="{D065EEBE-1903-42E7-9D9B-E25C6445A19C}">
      <dgm:prSet phldrT="[Text]"/>
      <dgm:spPr>
        <a:solidFill>
          <a:schemeClr val="accent1">
            <a:lumMod val="75000"/>
          </a:schemeClr>
        </a:solidFill>
        <a:effectLst>
          <a:outerShdw blurRad="50800" dist="38100" dir="18900000" algn="bl" rotWithShape="0">
            <a:prstClr val="black">
              <a:alpha val="40000"/>
            </a:prstClr>
          </a:outerShdw>
        </a:effectLst>
      </dgm:spPr>
      <dgm:t>
        <a:bodyPr/>
        <a:lstStyle/>
        <a:p>
          <a:r>
            <a:rPr lang="en-US" dirty="0" smtClean="0"/>
            <a:t>B2</a:t>
          </a:r>
          <a:endParaRPr lang="en-US" dirty="0"/>
        </a:p>
      </dgm:t>
    </dgm:pt>
    <dgm:pt modelId="{3DA6015A-D078-4BC4-9D20-DDA88FFC2023}" type="parTrans" cxnId="{FAF3A7AC-7B3C-496B-A747-DBCFE45DA658}">
      <dgm:prSet/>
      <dgm:spPr/>
      <dgm:t>
        <a:bodyPr/>
        <a:lstStyle/>
        <a:p>
          <a:endParaRPr lang="en-US"/>
        </a:p>
      </dgm:t>
    </dgm:pt>
    <dgm:pt modelId="{AA25EB05-A66C-4A2C-8C89-29BEB1C3E799}" type="sibTrans" cxnId="{FAF3A7AC-7B3C-496B-A747-DBCFE45DA658}">
      <dgm:prSet/>
      <dgm:spPr/>
      <dgm:t>
        <a:bodyPr/>
        <a:lstStyle/>
        <a:p>
          <a:endParaRPr lang="en-US"/>
        </a:p>
      </dgm:t>
    </dgm:pt>
    <dgm:pt modelId="{28177742-3137-41E4-9F41-DC276F788778}">
      <dgm:prSet phldrT="[Text]"/>
      <dgm:spPr>
        <a:solidFill>
          <a:srgbClr val="0070C0"/>
        </a:solidFill>
        <a:effectLst>
          <a:outerShdw blurRad="50800" dist="38100" dir="18900000" algn="bl" rotWithShape="0">
            <a:prstClr val="black">
              <a:alpha val="40000"/>
            </a:prstClr>
          </a:outerShdw>
        </a:effectLst>
      </dgm:spPr>
      <dgm:t>
        <a:bodyPr/>
        <a:lstStyle/>
        <a:p>
          <a:r>
            <a:rPr lang="en-US" dirty="0" smtClean="0"/>
            <a:t>C1</a:t>
          </a:r>
          <a:endParaRPr lang="en-US" dirty="0"/>
        </a:p>
      </dgm:t>
    </dgm:pt>
    <dgm:pt modelId="{788707BE-F135-45CB-9764-4BFD57BF4A72}" type="parTrans" cxnId="{4E646D1A-4DDC-4087-9FA0-EDF4BD88146D}">
      <dgm:prSet/>
      <dgm:spPr/>
      <dgm:t>
        <a:bodyPr/>
        <a:lstStyle/>
        <a:p>
          <a:endParaRPr lang="en-US"/>
        </a:p>
      </dgm:t>
    </dgm:pt>
    <dgm:pt modelId="{49A608D0-278B-43AF-AE8E-6299F94FE9BD}" type="sibTrans" cxnId="{4E646D1A-4DDC-4087-9FA0-EDF4BD88146D}">
      <dgm:prSet/>
      <dgm:spPr/>
      <dgm:t>
        <a:bodyPr/>
        <a:lstStyle/>
        <a:p>
          <a:endParaRPr lang="en-US"/>
        </a:p>
      </dgm:t>
    </dgm:pt>
    <dgm:pt modelId="{87AFF88C-4272-4229-A7ED-12DDA3DA9F3C}">
      <dgm:prSet/>
      <dgm:spPr>
        <a:solidFill>
          <a:srgbClr val="7030A0"/>
        </a:solidFill>
        <a:effectLst>
          <a:outerShdw blurRad="50800" dist="38100" dir="18900000" algn="bl" rotWithShape="0">
            <a:prstClr val="black">
              <a:alpha val="40000"/>
            </a:prstClr>
          </a:outerShdw>
        </a:effectLst>
      </dgm:spPr>
      <dgm:t>
        <a:bodyPr/>
        <a:lstStyle/>
        <a:p>
          <a:r>
            <a:rPr lang="en-US" dirty="0" smtClean="0"/>
            <a:t>C2</a:t>
          </a:r>
          <a:endParaRPr lang="en-US" dirty="0"/>
        </a:p>
      </dgm:t>
    </dgm:pt>
    <dgm:pt modelId="{16C338D1-9098-495D-9216-96A1CE141DB9}" type="parTrans" cxnId="{CC628BF8-72E9-46AA-9703-C8BA2315BD0B}">
      <dgm:prSet/>
      <dgm:spPr/>
      <dgm:t>
        <a:bodyPr/>
        <a:lstStyle/>
        <a:p>
          <a:endParaRPr lang="en-US"/>
        </a:p>
      </dgm:t>
    </dgm:pt>
    <dgm:pt modelId="{FA879EB2-258D-45D7-B302-50B4A2950E00}" type="sibTrans" cxnId="{CC628BF8-72E9-46AA-9703-C8BA2315BD0B}">
      <dgm:prSet/>
      <dgm:spPr/>
      <dgm:t>
        <a:bodyPr/>
        <a:lstStyle/>
        <a:p>
          <a:endParaRPr lang="en-US"/>
        </a:p>
      </dgm:t>
    </dgm:pt>
    <dgm:pt modelId="{B2F7A909-FEB1-49BB-A323-5D2B40C2AC1F}">
      <dgm:prSet/>
      <dgm:spPr>
        <a:solidFill>
          <a:schemeClr val="accent3">
            <a:lumMod val="75000"/>
          </a:schemeClr>
        </a:solidFill>
        <a:effectLst>
          <a:outerShdw blurRad="50800" dist="38100" dir="18900000" algn="bl" rotWithShape="0">
            <a:prstClr val="black">
              <a:alpha val="40000"/>
            </a:prstClr>
          </a:outerShdw>
        </a:effectLst>
      </dgm:spPr>
      <dgm:t>
        <a:bodyPr/>
        <a:lstStyle/>
        <a:p>
          <a:r>
            <a:rPr lang="en-US" dirty="0" smtClean="0"/>
            <a:t>D1</a:t>
          </a:r>
          <a:endParaRPr lang="en-US" dirty="0"/>
        </a:p>
      </dgm:t>
    </dgm:pt>
    <dgm:pt modelId="{69F36EE1-39F3-4F3F-9777-60745348A1D4}" type="parTrans" cxnId="{08277B22-26D5-47F2-B2B5-05AEB8973321}">
      <dgm:prSet/>
      <dgm:spPr/>
      <dgm:t>
        <a:bodyPr/>
        <a:lstStyle/>
        <a:p>
          <a:endParaRPr lang="en-US"/>
        </a:p>
      </dgm:t>
    </dgm:pt>
    <dgm:pt modelId="{3671DDE4-6736-4633-AA9F-8624C1F8A9F0}" type="sibTrans" cxnId="{08277B22-26D5-47F2-B2B5-05AEB8973321}">
      <dgm:prSet/>
      <dgm:spPr/>
      <dgm:t>
        <a:bodyPr/>
        <a:lstStyle/>
        <a:p>
          <a:endParaRPr lang="en-US"/>
        </a:p>
      </dgm:t>
    </dgm:pt>
    <dgm:pt modelId="{63CF5850-B1C8-4FC6-9005-AD73B4CCC677}">
      <dgm:prSet/>
      <dgm:spPr>
        <a:solidFill>
          <a:schemeClr val="accent3">
            <a:lumMod val="50000"/>
          </a:schemeClr>
        </a:solidFill>
        <a:effectLst>
          <a:outerShdw blurRad="50800" dist="38100" dir="18900000" algn="bl" rotWithShape="0">
            <a:prstClr val="black">
              <a:alpha val="40000"/>
            </a:prstClr>
          </a:outerShdw>
        </a:effectLst>
      </dgm:spPr>
      <dgm:t>
        <a:bodyPr/>
        <a:lstStyle/>
        <a:p>
          <a:r>
            <a:rPr lang="en-US" dirty="0" smtClean="0"/>
            <a:t>D2</a:t>
          </a:r>
          <a:endParaRPr lang="en-US" dirty="0"/>
        </a:p>
      </dgm:t>
    </dgm:pt>
    <dgm:pt modelId="{61C48B12-3488-4222-957F-C7A19E29CA5F}" type="parTrans" cxnId="{84C2AF00-5A98-4215-9954-E1144542AAC6}">
      <dgm:prSet/>
      <dgm:spPr/>
      <dgm:t>
        <a:bodyPr/>
        <a:lstStyle/>
        <a:p>
          <a:endParaRPr lang="en-US"/>
        </a:p>
      </dgm:t>
    </dgm:pt>
    <dgm:pt modelId="{6D454725-5C3A-411B-B66B-17D02D7A95F0}" type="sibTrans" cxnId="{84C2AF00-5A98-4215-9954-E1144542AAC6}">
      <dgm:prSet/>
      <dgm:spPr/>
      <dgm:t>
        <a:bodyPr/>
        <a:lstStyle/>
        <a:p>
          <a:endParaRPr lang="en-US"/>
        </a:p>
      </dgm:t>
    </dgm:pt>
    <dgm:pt modelId="{2569258E-C521-4D81-870A-9F302C64FA64}" type="pres">
      <dgm:prSet presAssocID="{78CB8A6B-0228-4DBA-94A0-62CB311D8DD6}" presName="diagram" presStyleCnt="0">
        <dgm:presLayoutVars>
          <dgm:dir/>
          <dgm:resizeHandles val="exact"/>
        </dgm:presLayoutVars>
      </dgm:prSet>
      <dgm:spPr/>
      <dgm:t>
        <a:bodyPr/>
        <a:lstStyle/>
        <a:p>
          <a:endParaRPr lang="en-US"/>
        </a:p>
      </dgm:t>
    </dgm:pt>
    <dgm:pt modelId="{6147E78E-0BB4-4DE1-AB2C-324EBA172DE1}" type="pres">
      <dgm:prSet presAssocID="{90F4419A-3BD1-4B9E-A570-CF0D251BB5DB}" presName="node" presStyleLbl="node1" presStyleIdx="0" presStyleCnt="8">
        <dgm:presLayoutVars>
          <dgm:bulletEnabled val="1"/>
        </dgm:presLayoutVars>
      </dgm:prSet>
      <dgm:spPr/>
      <dgm:t>
        <a:bodyPr/>
        <a:lstStyle/>
        <a:p>
          <a:endParaRPr lang="en-US"/>
        </a:p>
      </dgm:t>
    </dgm:pt>
    <dgm:pt modelId="{B8710AFA-E1E7-45D2-AA8C-ECF22E9F2508}" type="pres">
      <dgm:prSet presAssocID="{1FFE54FC-88C0-4B8F-8291-4D091D673EC4}" presName="sibTrans" presStyleCnt="0"/>
      <dgm:spPr/>
    </dgm:pt>
    <dgm:pt modelId="{D71CD64C-F218-469B-85F0-952676891FD2}" type="pres">
      <dgm:prSet presAssocID="{7F134816-7306-4738-AABA-62716F2D8636}" presName="node" presStyleLbl="node1" presStyleIdx="1" presStyleCnt="8">
        <dgm:presLayoutVars>
          <dgm:bulletEnabled val="1"/>
        </dgm:presLayoutVars>
      </dgm:prSet>
      <dgm:spPr/>
      <dgm:t>
        <a:bodyPr/>
        <a:lstStyle/>
        <a:p>
          <a:endParaRPr lang="en-US"/>
        </a:p>
      </dgm:t>
    </dgm:pt>
    <dgm:pt modelId="{79EF453C-3E63-4102-A322-E3D9AE516088}" type="pres">
      <dgm:prSet presAssocID="{D06F99B2-0858-4368-B032-A7167B607C02}" presName="sibTrans" presStyleCnt="0"/>
      <dgm:spPr/>
    </dgm:pt>
    <dgm:pt modelId="{17E55490-2241-4D3E-8A71-E9E8F399FB5D}" type="pres">
      <dgm:prSet presAssocID="{30EE9A48-5381-4B4C-8ED9-6D03BD6D5128}" presName="node" presStyleLbl="node1" presStyleIdx="2" presStyleCnt="8">
        <dgm:presLayoutVars>
          <dgm:bulletEnabled val="1"/>
        </dgm:presLayoutVars>
      </dgm:prSet>
      <dgm:spPr/>
      <dgm:t>
        <a:bodyPr/>
        <a:lstStyle/>
        <a:p>
          <a:endParaRPr lang="en-US"/>
        </a:p>
      </dgm:t>
    </dgm:pt>
    <dgm:pt modelId="{2099D4B1-2846-4AEC-8BAD-A354FCAF5CFE}" type="pres">
      <dgm:prSet presAssocID="{7B266C22-3703-42C2-8CA5-02D908431761}" presName="sibTrans" presStyleCnt="0"/>
      <dgm:spPr/>
    </dgm:pt>
    <dgm:pt modelId="{DA8A3CBD-6C58-4135-9CB8-63048C2FE20B}" type="pres">
      <dgm:prSet presAssocID="{D065EEBE-1903-42E7-9D9B-E25C6445A19C}" presName="node" presStyleLbl="node1" presStyleIdx="3" presStyleCnt="8">
        <dgm:presLayoutVars>
          <dgm:bulletEnabled val="1"/>
        </dgm:presLayoutVars>
      </dgm:prSet>
      <dgm:spPr/>
      <dgm:t>
        <a:bodyPr/>
        <a:lstStyle/>
        <a:p>
          <a:endParaRPr lang="en-US"/>
        </a:p>
      </dgm:t>
    </dgm:pt>
    <dgm:pt modelId="{BA444565-F3B0-49E0-9CB4-3BCE372F1EFE}" type="pres">
      <dgm:prSet presAssocID="{AA25EB05-A66C-4A2C-8C89-29BEB1C3E799}" presName="sibTrans" presStyleCnt="0"/>
      <dgm:spPr/>
    </dgm:pt>
    <dgm:pt modelId="{AEA8DA83-3FAB-4C51-819F-4AE4E77F4303}" type="pres">
      <dgm:prSet presAssocID="{28177742-3137-41E4-9F41-DC276F788778}" presName="node" presStyleLbl="node1" presStyleIdx="4" presStyleCnt="8">
        <dgm:presLayoutVars>
          <dgm:bulletEnabled val="1"/>
        </dgm:presLayoutVars>
      </dgm:prSet>
      <dgm:spPr/>
      <dgm:t>
        <a:bodyPr/>
        <a:lstStyle/>
        <a:p>
          <a:endParaRPr lang="en-US"/>
        </a:p>
      </dgm:t>
    </dgm:pt>
    <dgm:pt modelId="{898ED381-CA73-4D8E-ACDB-455C3E6F8914}" type="pres">
      <dgm:prSet presAssocID="{49A608D0-278B-43AF-AE8E-6299F94FE9BD}" presName="sibTrans" presStyleCnt="0"/>
      <dgm:spPr/>
    </dgm:pt>
    <dgm:pt modelId="{129D06B9-1BFE-4AE0-A068-767084611B88}" type="pres">
      <dgm:prSet presAssocID="{87AFF88C-4272-4229-A7ED-12DDA3DA9F3C}" presName="node" presStyleLbl="node1" presStyleIdx="5" presStyleCnt="8">
        <dgm:presLayoutVars>
          <dgm:bulletEnabled val="1"/>
        </dgm:presLayoutVars>
      </dgm:prSet>
      <dgm:spPr/>
      <dgm:t>
        <a:bodyPr/>
        <a:lstStyle/>
        <a:p>
          <a:endParaRPr lang="en-US"/>
        </a:p>
      </dgm:t>
    </dgm:pt>
    <dgm:pt modelId="{1E523979-2254-4BEE-94B2-4F2053DA90C8}" type="pres">
      <dgm:prSet presAssocID="{FA879EB2-258D-45D7-B302-50B4A2950E00}" presName="sibTrans" presStyleCnt="0"/>
      <dgm:spPr/>
    </dgm:pt>
    <dgm:pt modelId="{959C5D87-2690-4E0A-826A-35653D91E088}" type="pres">
      <dgm:prSet presAssocID="{B2F7A909-FEB1-49BB-A323-5D2B40C2AC1F}" presName="node" presStyleLbl="node1" presStyleIdx="6" presStyleCnt="8">
        <dgm:presLayoutVars>
          <dgm:bulletEnabled val="1"/>
        </dgm:presLayoutVars>
      </dgm:prSet>
      <dgm:spPr/>
      <dgm:t>
        <a:bodyPr/>
        <a:lstStyle/>
        <a:p>
          <a:endParaRPr lang="en-US"/>
        </a:p>
      </dgm:t>
    </dgm:pt>
    <dgm:pt modelId="{1F230206-C08E-47D1-A27E-B78DFE8184D9}" type="pres">
      <dgm:prSet presAssocID="{3671DDE4-6736-4633-AA9F-8624C1F8A9F0}" presName="sibTrans" presStyleCnt="0"/>
      <dgm:spPr/>
    </dgm:pt>
    <dgm:pt modelId="{0F922732-0358-479C-8265-CD4AF14E252B}" type="pres">
      <dgm:prSet presAssocID="{63CF5850-B1C8-4FC6-9005-AD73B4CCC677}" presName="node" presStyleLbl="node1" presStyleIdx="7" presStyleCnt="8">
        <dgm:presLayoutVars>
          <dgm:bulletEnabled val="1"/>
        </dgm:presLayoutVars>
      </dgm:prSet>
      <dgm:spPr/>
      <dgm:t>
        <a:bodyPr/>
        <a:lstStyle/>
        <a:p>
          <a:endParaRPr lang="en-US"/>
        </a:p>
      </dgm:t>
    </dgm:pt>
  </dgm:ptLst>
  <dgm:cxnLst>
    <dgm:cxn modelId="{84C2AF00-5A98-4215-9954-E1144542AAC6}" srcId="{78CB8A6B-0228-4DBA-94A0-62CB311D8DD6}" destId="{63CF5850-B1C8-4FC6-9005-AD73B4CCC677}" srcOrd="7" destOrd="0" parTransId="{61C48B12-3488-4222-957F-C7A19E29CA5F}" sibTransId="{6D454725-5C3A-411B-B66B-17D02D7A95F0}"/>
    <dgm:cxn modelId="{763052C8-AAE8-45F5-B873-91273DB273EC}" type="presOf" srcId="{30EE9A48-5381-4B4C-8ED9-6D03BD6D5128}" destId="{17E55490-2241-4D3E-8A71-E9E8F399FB5D}" srcOrd="0" destOrd="0" presId="urn:microsoft.com/office/officeart/2005/8/layout/default"/>
    <dgm:cxn modelId="{6F9E87EA-3166-4AC2-954B-D939495327DA}" type="presOf" srcId="{87AFF88C-4272-4229-A7ED-12DDA3DA9F3C}" destId="{129D06B9-1BFE-4AE0-A068-767084611B88}" srcOrd="0" destOrd="0" presId="urn:microsoft.com/office/officeart/2005/8/layout/default"/>
    <dgm:cxn modelId="{BD7664EE-6C09-46BA-AC2A-4B28167C143B}" srcId="{78CB8A6B-0228-4DBA-94A0-62CB311D8DD6}" destId="{7F134816-7306-4738-AABA-62716F2D8636}" srcOrd="1" destOrd="0" parTransId="{B98DB843-233C-4E8D-97BA-57D9DBD1DCE4}" sibTransId="{D06F99B2-0858-4368-B032-A7167B607C02}"/>
    <dgm:cxn modelId="{08277B22-26D5-47F2-B2B5-05AEB8973321}" srcId="{78CB8A6B-0228-4DBA-94A0-62CB311D8DD6}" destId="{B2F7A909-FEB1-49BB-A323-5D2B40C2AC1F}" srcOrd="6" destOrd="0" parTransId="{69F36EE1-39F3-4F3F-9777-60745348A1D4}" sibTransId="{3671DDE4-6736-4633-AA9F-8624C1F8A9F0}"/>
    <dgm:cxn modelId="{F157343F-EDC1-4833-8AB2-45F84FCBCD67}" type="presOf" srcId="{D065EEBE-1903-42E7-9D9B-E25C6445A19C}" destId="{DA8A3CBD-6C58-4135-9CB8-63048C2FE20B}" srcOrd="0" destOrd="0" presId="urn:microsoft.com/office/officeart/2005/8/layout/default"/>
    <dgm:cxn modelId="{FAF3A7AC-7B3C-496B-A747-DBCFE45DA658}" srcId="{78CB8A6B-0228-4DBA-94A0-62CB311D8DD6}" destId="{D065EEBE-1903-42E7-9D9B-E25C6445A19C}" srcOrd="3" destOrd="0" parTransId="{3DA6015A-D078-4BC4-9D20-DDA88FFC2023}" sibTransId="{AA25EB05-A66C-4A2C-8C89-29BEB1C3E799}"/>
    <dgm:cxn modelId="{633DCAB6-716D-4791-A657-1998A41909DB}" type="presOf" srcId="{90F4419A-3BD1-4B9E-A570-CF0D251BB5DB}" destId="{6147E78E-0BB4-4DE1-AB2C-324EBA172DE1}" srcOrd="0" destOrd="0" presId="urn:microsoft.com/office/officeart/2005/8/layout/default"/>
    <dgm:cxn modelId="{DE26EC76-3B11-46DF-A68A-288D6B0E82FB}" type="presOf" srcId="{63CF5850-B1C8-4FC6-9005-AD73B4CCC677}" destId="{0F922732-0358-479C-8265-CD4AF14E252B}" srcOrd="0" destOrd="0" presId="urn:microsoft.com/office/officeart/2005/8/layout/default"/>
    <dgm:cxn modelId="{535CB868-D9C7-488D-9F69-D425AE79504D}" type="presOf" srcId="{B2F7A909-FEB1-49BB-A323-5D2B40C2AC1F}" destId="{959C5D87-2690-4E0A-826A-35653D91E088}" srcOrd="0" destOrd="0" presId="urn:microsoft.com/office/officeart/2005/8/layout/default"/>
    <dgm:cxn modelId="{2E87A88C-D471-40C9-93BC-E30E6B2862E6}" srcId="{78CB8A6B-0228-4DBA-94A0-62CB311D8DD6}" destId="{30EE9A48-5381-4B4C-8ED9-6D03BD6D5128}" srcOrd="2" destOrd="0" parTransId="{1D96B887-1CCD-4418-8147-80C7AE5BF824}" sibTransId="{7B266C22-3703-42C2-8CA5-02D908431761}"/>
    <dgm:cxn modelId="{64F618B4-9665-44A0-BB62-1D403B63F1DA}" type="presOf" srcId="{28177742-3137-41E4-9F41-DC276F788778}" destId="{AEA8DA83-3FAB-4C51-819F-4AE4E77F4303}" srcOrd="0" destOrd="0" presId="urn:microsoft.com/office/officeart/2005/8/layout/default"/>
    <dgm:cxn modelId="{8CA1881D-720C-4C10-B896-A89BB3A7558E}" srcId="{78CB8A6B-0228-4DBA-94A0-62CB311D8DD6}" destId="{90F4419A-3BD1-4B9E-A570-CF0D251BB5DB}" srcOrd="0" destOrd="0" parTransId="{0666C705-E3E5-4C92-AC39-4460ED0FA314}" sibTransId="{1FFE54FC-88C0-4B8F-8291-4D091D673EC4}"/>
    <dgm:cxn modelId="{CC628BF8-72E9-46AA-9703-C8BA2315BD0B}" srcId="{78CB8A6B-0228-4DBA-94A0-62CB311D8DD6}" destId="{87AFF88C-4272-4229-A7ED-12DDA3DA9F3C}" srcOrd="5" destOrd="0" parTransId="{16C338D1-9098-495D-9216-96A1CE141DB9}" sibTransId="{FA879EB2-258D-45D7-B302-50B4A2950E00}"/>
    <dgm:cxn modelId="{2D74E761-B8E2-40E7-9B63-AC36546ED954}" type="presOf" srcId="{7F134816-7306-4738-AABA-62716F2D8636}" destId="{D71CD64C-F218-469B-85F0-952676891FD2}" srcOrd="0" destOrd="0" presId="urn:microsoft.com/office/officeart/2005/8/layout/default"/>
    <dgm:cxn modelId="{4E646D1A-4DDC-4087-9FA0-EDF4BD88146D}" srcId="{78CB8A6B-0228-4DBA-94A0-62CB311D8DD6}" destId="{28177742-3137-41E4-9F41-DC276F788778}" srcOrd="4" destOrd="0" parTransId="{788707BE-F135-45CB-9764-4BFD57BF4A72}" sibTransId="{49A608D0-278B-43AF-AE8E-6299F94FE9BD}"/>
    <dgm:cxn modelId="{C697708B-B054-4421-ADE6-100FC9343D4F}" type="presOf" srcId="{78CB8A6B-0228-4DBA-94A0-62CB311D8DD6}" destId="{2569258E-C521-4D81-870A-9F302C64FA64}" srcOrd="0" destOrd="0" presId="urn:microsoft.com/office/officeart/2005/8/layout/default"/>
    <dgm:cxn modelId="{4E13C1D2-856C-4F60-9702-43E7A5C058FB}" type="presParOf" srcId="{2569258E-C521-4D81-870A-9F302C64FA64}" destId="{6147E78E-0BB4-4DE1-AB2C-324EBA172DE1}" srcOrd="0" destOrd="0" presId="urn:microsoft.com/office/officeart/2005/8/layout/default"/>
    <dgm:cxn modelId="{5F9D2A91-48DC-4163-8C53-BB017EC97C3A}" type="presParOf" srcId="{2569258E-C521-4D81-870A-9F302C64FA64}" destId="{B8710AFA-E1E7-45D2-AA8C-ECF22E9F2508}" srcOrd="1" destOrd="0" presId="urn:microsoft.com/office/officeart/2005/8/layout/default"/>
    <dgm:cxn modelId="{C5AD811A-70EA-421A-B533-E90B35A96CCB}" type="presParOf" srcId="{2569258E-C521-4D81-870A-9F302C64FA64}" destId="{D71CD64C-F218-469B-85F0-952676891FD2}" srcOrd="2" destOrd="0" presId="urn:microsoft.com/office/officeart/2005/8/layout/default"/>
    <dgm:cxn modelId="{3AF7C0CA-B3B8-47EE-B5CA-57B89A16399E}" type="presParOf" srcId="{2569258E-C521-4D81-870A-9F302C64FA64}" destId="{79EF453C-3E63-4102-A322-E3D9AE516088}" srcOrd="3" destOrd="0" presId="urn:microsoft.com/office/officeart/2005/8/layout/default"/>
    <dgm:cxn modelId="{6690E396-AD16-4EC5-BA6A-F24D83CC22ED}" type="presParOf" srcId="{2569258E-C521-4D81-870A-9F302C64FA64}" destId="{17E55490-2241-4D3E-8A71-E9E8F399FB5D}" srcOrd="4" destOrd="0" presId="urn:microsoft.com/office/officeart/2005/8/layout/default"/>
    <dgm:cxn modelId="{AB430309-974D-4421-B021-71BC7CE88853}" type="presParOf" srcId="{2569258E-C521-4D81-870A-9F302C64FA64}" destId="{2099D4B1-2846-4AEC-8BAD-A354FCAF5CFE}" srcOrd="5" destOrd="0" presId="urn:microsoft.com/office/officeart/2005/8/layout/default"/>
    <dgm:cxn modelId="{26C106FA-D5BC-4092-A2C6-5E1452486117}" type="presParOf" srcId="{2569258E-C521-4D81-870A-9F302C64FA64}" destId="{DA8A3CBD-6C58-4135-9CB8-63048C2FE20B}" srcOrd="6" destOrd="0" presId="urn:microsoft.com/office/officeart/2005/8/layout/default"/>
    <dgm:cxn modelId="{3681710D-0199-45AC-94C6-897F9E194448}" type="presParOf" srcId="{2569258E-C521-4D81-870A-9F302C64FA64}" destId="{BA444565-F3B0-49E0-9CB4-3BCE372F1EFE}" srcOrd="7" destOrd="0" presId="urn:microsoft.com/office/officeart/2005/8/layout/default"/>
    <dgm:cxn modelId="{50E24E21-9243-4E14-A45D-4D2977E65994}" type="presParOf" srcId="{2569258E-C521-4D81-870A-9F302C64FA64}" destId="{AEA8DA83-3FAB-4C51-819F-4AE4E77F4303}" srcOrd="8" destOrd="0" presId="urn:microsoft.com/office/officeart/2005/8/layout/default"/>
    <dgm:cxn modelId="{3C55E318-90C9-4136-B496-B6BFE4EBBC09}" type="presParOf" srcId="{2569258E-C521-4D81-870A-9F302C64FA64}" destId="{898ED381-CA73-4D8E-ACDB-455C3E6F8914}" srcOrd="9" destOrd="0" presId="urn:microsoft.com/office/officeart/2005/8/layout/default"/>
    <dgm:cxn modelId="{93D68738-4779-43D8-99FD-DC8318505E52}" type="presParOf" srcId="{2569258E-C521-4D81-870A-9F302C64FA64}" destId="{129D06B9-1BFE-4AE0-A068-767084611B88}" srcOrd="10" destOrd="0" presId="urn:microsoft.com/office/officeart/2005/8/layout/default"/>
    <dgm:cxn modelId="{B8CD422E-F5EA-47C9-9D3C-B18CC4626673}" type="presParOf" srcId="{2569258E-C521-4D81-870A-9F302C64FA64}" destId="{1E523979-2254-4BEE-94B2-4F2053DA90C8}" srcOrd="11" destOrd="0" presId="urn:microsoft.com/office/officeart/2005/8/layout/default"/>
    <dgm:cxn modelId="{C6BDAE91-552F-405D-8015-C711F3513296}" type="presParOf" srcId="{2569258E-C521-4D81-870A-9F302C64FA64}" destId="{959C5D87-2690-4E0A-826A-35653D91E088}" srcOrd="12" destOrd="0" presId="urn:microsoft.com/office/officeart/2005/8/layout/default"/>
    <dgm:cxn modelId="{570AE3B2-B680-4D07-B2FD-A64BE3DFA34F}" type="presParOf" srcId="{2569258E-C521-4D81-870A-9F302C64FA64}" destId="{1F230206-C08E-47D1-A27E-B78DFE8184D9}" srcOrd="13" destOrd="0" presId="urn:microsoft.com/office/officeart/2005/8/layout/default"/>
    <dgm:cxn modelId="{AD8FFB69-1F8E-4F1F-954B-C5BAE25C3B5A}" type="presParOf" srcId="{2569258E-C521-4D81-870A-9F302C64FA64}" destId="{0F922732-0358-479C-8265-CD4AF14E252B}"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52F97-3DA4-48FB-B4FC-579F727D6F9A}">
      <dsp:nvSpPr>
        <dsp:cNvPr id="0" name=""/>
        <dsp:cNvSpPr/>
      </dsp:nvSpPr>
      <dsp:spPr>
        <a:xfrm>
          <a:off x="4823" y="356592"/>
          <a:ext cx="2474632" cy="1112317"/>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endParaRPr lang="en-US" sz="1500" kern="1200" dirty="0" smtClean="0"/>
        </a:p>
        <a:p>
          <a:pPr lvl="0" algn="ctr" defTabSz="666750">
            <a:lnSpc>
              <a:spcPct val="90000"/>
            </a:lnSpc>
            <a:spcBef>
              <a:spcPct val="0"/>
            </a:spcBef>
            <a:spcAft>
              <a:spcPct val="35000"/>
            </a:spcAft>
          </a:pPr>
          <a:r>
            <a:rPr lang="en-US" sz="3000" kern="1200" dirty="0" smtClean="0"/>
            <a:t>CEFR</a:t>
          </a:r>
        </a:p>
        <a:p>
          <a:pPr lvl="0" algn="ctr" defTabSz="666750">
            <a:lnSpc>
              <a:spcPct val="90000"/>
            </a:lnSpc>
            <a:spcBef>
              <a:spcPct val="0"/>
            </a:spcBef>
            <a:spcAft>
              <a:spcPct val="35000"/>
            </a:spcAft>
          </a:pPr>
          <a:r>
            <a:rPr lang="en-US" sz="3000" kern="1200" dirty="0" smtClean="0"/>
            <a:t>C1</a:t>
          </a:r>
        </a:p>
        <a:p>
          <a:pPr lvl="0" algn="ctr" defTabSz="666750">
            <a:lnSpc>
              <a:spcPct val="90000"/>
            </a:lnSpc>
            <a:spcBef>
              <a:spcPct val="0"/>
            </a:spcBef>
            <a:spcAft>
              <a:spcPct val="35000"/>
            </a:spcAft>
          </a:pPr>
          <a:endParaRPr lang="en-US" sz="1500" kern="1200" dirty="0"/>
        </a:p>
      </dsp:txBody>
      <dsp:txXfrm>
        <a:off x="560982" y="356592"/>
        <a:ext cx="1362315" cy="1112317"/>
      </dsp:txXfrm>
    </dsp:sp>
    <dsp:sp modelId="{E926D8B4-DA3F-45A9-A6FD-E479C137A42F}">
      <dsp:nvSpPr>
        <dsp:cNvPr id="0" name=""/>
        <dsp:cNvSpPr/>
      </dsp:nvSpPr>
      <dsp:spPr>
        <a:xfrm>
          <a:off x="2157753" y="501961"/>
          <a:ext cx="2053945" cy="821578"/>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smtClean="0"/>
            <a:t>IELTS</a:t>
          </a:r>
        </a:p>
        <a:p>
          <a:pPr lvl="0" algn="ctr" defTabSz="933450">
            <a:lnSpc>
              <a:spcPct val="90000"/>
            </a:lnSpc>
            <a:spcBef>
              <a:spcPct val="0"/>
            </a:spcBef>
            <a:spcAft>
              <a:spcPct val="35000"/>
            </a:spcAft>
          </a:pPr>
          <a:r>
            <a:rPr lang="en-US" sz="2100" kern="1200" dirty="0" smtClean="0"/>
            <a:t>7.0</a:t>
          </a:r>
          <a:endParaRPr lang="en-US" sz="2100" kern="1200" dirty="0"/>
        </a:p>
      </dsp:txBody>
      <dsp:txXfrm>
        <a:off x="2568542" y="501961"/>
        <a:ext cx="1232367" cy="821578"/>
      </dsp:txXfrm>
    </dsp:sp>
    <dsp:sp modelId="{1C596F11-A978-4281-B5A1-891FCD654202}">
      <dsp:nvSpPr>
        <dsp:cNvPr id="0" name=""/>
        <dsp:cNvSpPr/>
      </dsp:nvSpPr>
      <dsp:spPr>
        <a:xfrm>
          <a:off x="3924146" y="501961"/>
          <a:ext cx="2053945" cy="821578"/>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smtClean="0"/>
            <a:t>TOEFL </a:t>
          </a:r>
          <a:r>
            <a:rPr lang="en-US" sz="2100" kern="1200" dirty="0" err="1" smtClean="0"/>
            <a:t>iBT</a:t>
          </a:r>
          <a:endParaRPr lang="en-US" sz="2100" kern="1200" dirty="0" smtClean="0"/>
        </a:p>
        <a:p>
          <a:pPr lvl="0" algn="ctr" defTabSz="933450">
            <a:lnSpc>
              <a:spcPct val="90000"/>
            </a:lnSpc>
            <a:spcBef>
              <a:spcPct val="0"/>
            </a:spcBef>
            <a:spcAft>
              <a:spcPct val="35000"/>
            </a:spcAft>
          </a:pPr>
          <a:r>
            <a:rPr lang="en-US" sz="2100" kern="1200" dirty="0" smtClean="0"/>
            <a:t>94</a:t>
          </a:r>
          <a:endParaRPr lang="en-US" sz="2100" kern="1200" dirty="0"/>
        </a:p>
      </dsp:txBody>
      <dsp:txXfrm>
        <a:off x="4334935" y="501961"/>
        <a:ext cx="1232367" cy="821578"/>
      </dsp:txXfrm>
    </dsp:sp>
    <dsp:sp modelId="{6EA60AD3-DEC9-4033-8DE4-552468850469}">
      <dsp:nvSpPr>
        <dsp:cNvPr id="0" name=""/>
        <dsp:cNvSpPr/>
      </dsp:nvSpPr>
      <dsp:spPr>
        <a:xfrm>
          <a:off x="5690539" y="501961"/>
          <a:ext cx="2053945" cy="821578"/>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smtClean="0"/>
            <a:t>PTE</a:t>
          </a:r>
        </a:p>
        <a:p>
          <a:pPr lvl="0" algn="ctr" defTabSz="933450">
            <a:lnSpc>
              <a:spcPct val="90000"/>
            </a:lnSpc>
            <a:spcBef>
              <a:spcPct val="0"/>
            </a:spcBef>
            <a:spcAft>
              <a:spcPct val="35000"/>
            </a:spcAft>
          </a:pPr>
          <a:r>
            <a:rPr lang="en-US" sz="2100" kern="1200" dirty="0" smtClean="0"/>
            <a:t>65</a:t>
          </a:r>
          <a:endParaRPr lang="en-US" sz="2100" kern="1200" dirty="0"/>
        </a:p>
      </dsp:txBody>
      <dsp:txXfrm>
        <a:off x="6101328" y="501961"/>
        <a:ext cx="1232367" cy="821578"/>
      </dsp:txXfrm>
    </dsp:sp>
    <dsp:sp modelId="{F299B668-3E9C-42D6-9A76-2505E5C66E7D}">
      <dsp:nvSpPr>
        <dsp:cNvPr id="0" name=""/>
        <dsp:cNvSpPr/>
      </dsp:nvSpPr>
      <dsp:spPr>
        <a:xfrm>
          <a:off x="4823" y="1607489"/>
          <a:ext cx="2474632" cy="989853"/>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0" bIns="19050" numCol="1" spcCol="1270" anchor="ctr" anchorCtr="0">
          <a:noAutofit/>
        </a:bodyPr>
        <a:lstStyle/>
        <a:p>
          <a:pPr lvl="0" algn="ctr" defTabSz="1333500">
            <a:lnSpc>
              <a:spcPct val="90000"/>
            </a:lnSpc>
            <a:spcBef>
              <a:spcPct val="0"/>
            </a:spcBef>
            <a:spcAft>
              <a:spcPct val="35000"/>
            </a:spcAft>
          </a:pPr>
          <a:r>
            <a:rPr lang="en-US" sz="3000" kern="1200" dirty="0" smtClean="0"/>
            <a:t>CEFR </a:t>
          </a:r>
        </a:p>
        <a:p>
          <a:pPr lvl="0" algn="ctr" defTabSz="1333500">
            <a:lnSpc>
              <a:spcPct val="90000"/>
            </a:lnSpc>
            <a:spcBef>
              <a:spcPct val="0"/>
            </a:spcBef>
            <a:spcAft>
              <a:spcPct val="35000"/>
            </a:spcAft>
          </a:pPr>
          <a:r>
            <a:rPr lang="en-US" sz="3000" kern="1200" dirty="0" smtClean="0"/>
            <a:t>B2+</a:t>
          </a:r>
          <a:endParaRPr lang="en-US" sz="3000" kern="1200" dirty="0"/>
        </a:p>
      </dsp:txBody>
      <dsp:txXfrm>
        <a:off x="499750" y="1607489"/>
        <a:ext cx="1484779" cy="989853"/>
      </dsp:txXfrm>
    </dsp:sp>
    <dsp:sp modelId="{39EBA418-10AD-4D98-ABFC-600ED5859710}">
      <dsp:nvSpPr>
        <dsp:cNvPr id="0" name=""/>
        <dsp:cNvSpPr/>
      </dsp:nvSpPr>
      <dsp:spPr>
        <a:xfrm>
          <a:off x="2157753" y="1691626"/>
          <a:ext cx="2053945" cy="821578"/>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smtClean="0"/>
            <a:t>IELTS 6.5</a:t>
          </a:r>
          <a:endParaRPr lang="en-US" sz="2100" kern="1200" dirty="0"/>
        </a:p>
      </dsp:txBody>
      <dsp:txXfrm>
        <a:off x="2568542" y="1691626"/>
        <a:ext cx="1232367" cy="821578"/>
      </dsp:txXfrm>
    </dsp:sp>
    <dsp:sp modelId="{3EA6A31F-8D29-4385-9B39-5120410B1F20}">
      <dsp:nvSpPr>
        <dsp:cNvPr id="0" name=""/>
        <dsp:cNvSpPr/>
      </dsp:nvSpPr>
      <dsp:spPr>
        <a:xfrm>
          <a:off x="3924146" y="1691626"/>
          <a:ext cx="2053945" cy="821578"/>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smtClean="0"/>
            <a:t>TOEFL </a:t>
          </a:r>
          <a:r>
            <a:rPr lang="en-US" sz="2100" kern="1200" dirty="0" err="1" smtClean="0"/>
            <a:t>iBT</a:t>
          </a:r>
          <a:endParaRPr lang="en-US" sz="2100" kern="1200" dirty="0" smtClean="0"/>
        </a:p>
        <a:p>
          <a:pPr lvl="0" algn="ctr" defTabSz="933450">
            <a:lnSpc>
              <a:spcPct val="90000"/>
            </a:lnSpc>
            <a:spcBef>
              <a:spcPct val="0"/>
            </a:spcBef>
            <a:spcAft>
              <a:spcPct val="35000"/>
            </a:spcAft>
          </a:pPr>
          <a:r>
            <a:rPr lang="en-US" sz="2100" kern="1200" dirty="0" smtClean="0"/>
            <a:t>79</a:t>
          </a:r>
          <a:endParaRPr lang="en-US" sz="2100" kern="1200" dirty="0"/>
        </a:p>
      </dsp:txBody>
      <dsp:txXfrm>
        <a:off x="4334935" y="1691626"/>
        <a:ext cx="1232367" cy="821578"/>
      </dsp:txXfrm>
    </dsp:sp>
    <dsp:sp modelId="{0D79EC9C-9FEA-49BB-BC83-50367036257F}">
      <dsp:nvSpPr>
        <dsp:cNvPr id="0" name=""/>
        <dsp:cNvSpPr/>
      </dsp:nvSpPr>
      <dsp:spPr>
        <a:xfrm>
          <a:off x="5690539" y="1691626"/>
          <a:ext cx="2053945" cy="821578"/>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smtClean="0"/>
            <a:t>PTE</a:t>
          </a:r>
        </a:p>
        <a:p>
          <a:pPr lvl="0" algn="ctr" defTabSz="933450">
            <a:lnSpc>
              <a:spcPct val="90000"/>
            </a:lnSpc>
            <a:spcBef>
              <a:spcPct val="0"/>
            </a:spcBef>
            <a:spcAft>
              <a:spcPct val="35000"/>
            </a:spcAft>
          </a:pPr>
          <a:r>
            <a:rPr lang="en-US" sz="2100" kern="1200" dirty="0" smtClean="0"/>
            <a:t>58</a:t>
          </a:r>
          <a:endParaRPr lang="en-US" sz="2100" kern="1200" dirty="0"/>
        </a:p>
      </dsp:txBody>
      <dsp:txXfrm>
        <a:off x="6101328" y="1691626"/>
        <a:ext cx="1232367" cy="821578"/>
      </dsp:txXfrm>
    </dsp:sp>
    <dsp:sp modelId="{E04CFC03-78E7-4EA3-838C-83610BF8CE1E}">
      <dsp:nvSpPr>
        <dsp:cNvPr id="0" name=""/>
        <dsp:cNvSpPr/>
      </dsp:nvSpPr>
      <dsp:spPr>
        <a:xfrm>
          <a:off x="4823" y="2735921"/>
          <a:ext cx="2474632" cy="989853"/>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0" bIns="19050" numCol="1" spcCol="1270" anchor="ctr" anchorCtr="0">
          <a:noAutofit/>
        </a:bodyPr>
        <a:lstStyle/>
        <a:p>
          <a:pPr lvl="0" algn="ctr" defTabSz="1333500">
            <a:lnSpc>
              <a:spcPct val="90000"/>
            </a:lnSpc>
            <a:spcBef>
              <a:spcPct val="0"/>
            </a:spcBef>
            <a:spcAft>
              <a:spcPct val="35000"/>
            </a:spcAft>
          </a:pPr>
          <a:r>
            <a:rPr lang="en-US" sz="3000" kern="1200" dirty="0" smtClean="0"/>
            <a:t>CEFR </a:t>
          </a:r>
        </a:p>
        <a:p>
          <a:pPr lvl="0" algn="ctr" defTabSz="1333500">
            <a:lnSpc>
              <a:spcPct val="90000"/>
            </a:lnSpc>
            <a:spcBef>
              <a:spcPct val="0"/>
            </a:spcBef>
            <a:spcAft>
              <a:spcPct val="35000"/>
            </a:spcAft>
          </a:pPr>
          <a:r>
            <a:rPr lang="en-US" sz="3000" kern="1200" dirty="0" smtClean="0"/>
            <a:t>B2</a:t>
          </a:r>
          <a:endParaRPr lang="en-US" sz="3000" kern="1200" dirty="0"/>
        </a:p>
      </dsp:txBody>
      <dsp:txXfrm>
        <a:off x="499750" y="2735921"/>
        <a:ext cx="1484779" cy="989853"/>
      </dsp:txXfrm>
    </dsp:sp>
    <dsp:sp modelId="{F7161CA1-FD17-43BB-BC68-6F68B2A34446}">
      <dsp:nvSpPr>
        <dsp:cNvPr id="0" name=""/>
        <dsp:cNvSpPr/>
      </dsp:nvSpPr>
      <dsp:spPr>
        <a:xfrm>
          <a:off x="2157753" y="2820059"/>
          <a:ext cx="2053945" cy="821578"/>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smtClean="0"/>
            <a:t>IELTS 6.0</a:t>
          </a:r>
          <a:endParaRPr lang="en-US" sz="2100" kern="1200" dirty="0"/>
        </a:p>
      </dsp:txBody>
      <dsp:txXfrm>
        <a:off x="2568542" y="2820059"/>
        <a:ext cx="1232367" cy="821578"/>
      </dsp:txXfrm>
    </dsp:sp>
    <dsp:sp modelId="{94C1AD9E-4244-4DB0-A8AF-A3E387A511DF}">
      <dsp:nvSpPr>
        <dsp:cNvPr id="0" name=""/>
        <dsp:cNvSpPr/>
      </dsp:nvSpPr>
      <dsp:spPr>
        <a:xfrm>
          <a:off x="3924146" y="2820059"/>
          <a:ext cx="2053945" cy="821578"/>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smtClean="0"/>
            <a:t>TOEFL </a:t>
          </a:r>
          <a:r>
            <a:rPr lang="en-US" sz="2100" kern="1200" dirty="0" err="1" smtClean="0"/>
            <a:t>iBT</a:t>
          </a:r>
          <a:endParaRPr lang="en-US" sz="2100" kern="1200" dirty="0" smtClean="0"/>
        </a:p>
        <a:p>
          <a:pPr lvl="0" algn="ctr" defTabSz="933450">
            <a:lnSpc>
              <a:spcPct val="90000"/>
            </a:lnSpc>
            <a:spcBef>
              <a:spcPct val="0"/>
            </a:spcBef>
            <a:spcAft>
              <a:spcPct val="35000"/>
            </a:spcAft>
          </a:pPr>
          <a:r>
            <a:rPr lang="en-US" sz="2100" kern="1200" dirty="0" smtClean="0"/>
            <a:t>60</a:t>
          </a:r>
          <a:endParaRPr lang="en-US" sz="2100" kern="1200" dirty="0"/>
        </a:p>
      </dsp:txBody>
      <dsp:txXfrm>
        <a:off x="4334935" y="2820059"/>
        <a:ext cx="1232367" cy="821578"/>
      </dsp:txXfrm>
    </dsp:sp>
    <dsp:sp modelId="{FE2783B8-056F-4606-BC2B-E9FA72E54ACF}">
      <dsp:nvSpPr>
        <dsp:cNvPr id="0" name=""/>
        <dsp:cNvSpPr/>
      </dsp:nvSpPr>
      <dsp:spPr>
        <a:xfrm>
          <a:off x="5690539" y="2820059"/>
          <a:ext cx="2053945" cy="821578"/>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smtClean="0"/>
            <a:t>PTE</a:t>
          </a:r>
        </a:p>
        <a:p>
          <a:pPr lvl="0" algn="ctr" defTabSz="933450">
            <a:lnSpc>
              <a:spcPct val="90000"/>
            </a:lnSpc>
            <a:spcBef>
              <a:spcPct val="0"/>
            </a:spcBef>
            <a:spcAft>
              <a:spcPct val="35000"/>
            </a:spcAft>
          </a:pPr>
          <a:r>
            <a:rPr lang="en-US" sz="2100" kern="1200" dirty="0" smtClean="0"/>
            <a:t>50</a:t>
          </a:r>
          <a:endParaRPr lang="en-US" sz="2100" kern="1200" dirty="0"/>
        </a:p>
      </dsp:txBody>
      <dsp:txXfrm>
        <a:off x="6101328" y="2820059"/>
        <a:ext cx="1232367" cy="821578"/>
      </dsp:txXfrm>
    </dsp:sp>
    <dsp:sp modelId="{FB4B84CC-37C2-4BF2-80E5-ADCA4C50FE9E}">
      <dsp:nvSpPr>
        <dsp:cNvPr id="0" name=""/>
        <dsp:cNvSpPr/>
      </dsp:nvSpPr>
      <dsp:spPr>
        <a:xfrm>
          <a:off x="4823" y="3864353"/>
          <a:ext cx="2474632" cy="989853"/>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0" bIns="19050" numCol="1" spcCol="1270" anchor="ctr" anchorCtr="0">
          <a:noAutofit/>
        </a:bodyPr>
        <a:lstStyle/>
        <a:p>
          <a:pPr lvl="0" algn="ctr" defTabSz="1333500">
            <a:lnSpc>
              <a:spcPct val="90000"/>
            </a:lnSpc>
            <a:spcBef>
              <a:spcPct val="0"/>
            </a:spcBef>
            <a:spcAft>
              <a:spcPct val="35000"/>
            </a:spcAft>
          </a:pPr>
          <a:r>
            <a:rPr lang="en-US" sz="3000" kern="1200" dirty="0" smtClean="0"/>
            <a:t>CEFR B1+</a:t>
          </a:r>
          <a:endParaRPr lang="en-US" sz="3000" kern="1200" dirty="0"/>
        </a:p>
      </dsp:txBody>
      <dsp:txXfrm>
        <a:off x="499750" y="3864353"/>
        <a:ext cx="1484779" cy="989853"/>
      </dsp:txXfrm>
    </dsp:sp>
    <dsp:sp modelId="{BC1211B2-0F45-4557-9F02-CCDC5EDFD903}">
      <dsp:nvSpPr>
        <dsp:cNvPr id="0" name=""/>
        <dsp:cNvSpPr/>
      </dsp:nvSpPr>
      <dsp:spPr>
        <a:xfrm>
          <a:off x="2157753" y="3948491"/>
          <a:ext cx="2053945" cy="821578"/>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smtClean="0"/>
            <a:t>IELTS 5.5</a:t>
          </a:r>
          <a:endParaRPr lang="en-US" sz="2100" kern="1200" dirty="0"/>
        </a:p>
      </dsp:txBody>
      <dsp:txXfrm>
        <a:off x="2568542" y="3948491"/>
        <a:ext cx="1232367" cy="821578"/>
      </dsp:txXfrm>
    </dsp:sp>
    <dsp:sp modelId="{6CFFA433-8AF1-43B7-8746-6A605B46AE33}">
      <dsp:nvSpPr>
        <dsp:cNvPr id="0" name=""/>
        <dsp:cNvSpPr/>
      </dsp:nvSpPr>
      <dsp:spPr>
        <a:xfrm>
          <a:off x="3924146" y="3948491"/>
          <a:ext cx="2053945" cy="821578"/>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smtClean="0"/>
            <a:t>TOEFL </a:t>
          </a:r>
          <a:r>
            <a:rPr lang="en-US" sz="2100" kern="1200" dirty="0" err="1" smtClean="0"/>
            <a:t>iBT</a:t>
          </a:r>
          <a:endParaRPr lang="en-US" sz="2100" kern="1200" dirty="0" smtClean="0"/>
        </a:p>
        <a:p>
          <a:pPr lvl="0" algn="ctr" defTabSz="933450">
            <a:lnSpc>
              <a:spcPct val="90000"/>
            </a:lnSpc>
            <a:spcBef>
              <a:spcPct val="0"/>
            </a:spcBef>
            <a:spcAft>
              <a:spcPct val="35000"/>
            </a:spcAft>
          </a:pPr>
          <a:r>
            <a:rPr lang="en-US" sz="2100" kern="1200" dirty="0" smtClean="0"/>
            <a:t>   46	</a:t>
          </a:r>
          <a:endParaRPr lang="en-US" sz="2100" kern="1200" dirty="0"/>
        </a:p>
      </dsp:txBody>
      <dsp:txXfrm>
        <a:off x="4334935" y="3948491"/>
        <a:ext cx="1232367" cy="821578"/>
      </dsp:txXfrm>
    </dsp:sp>
    <dsp:sp modelId="{7CDFA199-4F0F-469F-A6A1-C54B2B9DBD79}">
      <dsp:nvSpPr>
        <dsp:cNvPr id="0" name=""/>
        <dsp:cNvSpPr/>
      </dsp:nvSpPr>
      <dsp:spPr>
        <a:xfrm>
          <a:off x="5690539" y="3948491"/>
          <a:ext cx="2053945" cy="821578"/>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smtClean="0"/>
            <a:t>PTE</a:t>
          </a:r>
        </a:p>
        <a:p>
          <a:pPr lvl="0" algn="ctr" defTabSz="933450">
            <a:lnSpc>
              <a:spcPct val="90000"/>
            </a:lnSpc>
            <a:spcBef>
              <a:spcPct val="0"/>
            </a:spcBef>
            <a:spcAft>
              <a:spcPct val="35000"/>
            </a:spcAft>
          </a:pPr>
          <a:r>
            <a:rPr lang="en-US" sz="2100" kern="1200" dirty="0" smtClean="0"/>
            <a:t>42</a:t>
          </a:r>
          <a:endParaRPr lang="en-US" sz="2100" kern="1200" dirty="0"/>
        </a:p>
      </dsp:txBody>
      <dsp:txXfrm>
        <a:off x="6101328" y="3948491"/>
        <a:ext cx="1232367" cy="8215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7E78E-0BB4-4DE1-AB2C-324EBA172DE1}">
      <dsp:nvSpPr>
        <dsp:cNvPr id="0" name=""/>
        <dsp:cNvSpPr/>
      </dsp:nvSpPr>
      <dsp:spPr>
        <a:xfrm>
          <a:off x="139650" y="3316"/>
          <a:ext cx="2572735" cy="1543641"/>
        </a:xfrm>
        <a:prstGeom prst="rect">
          <a:avLst/>
        </a:prstGeom>
        <a:solidFill>
          <a:srgbClr val="FFC000"/>
        </a:solidFill>
        <a:ln w="19050" cap="rnd" cmpd="sng" algn="ctr">
          <a:solidFill>
            <a:schemeClr val="lt1">
              <a:hueOff val="0"/>
              <a:satOff val="0"/>
              <a:lumOff val="0"/>
              <a:alphaOff val="0"/>
            </a:schemeClr>
          </a:solidFill>
          <a:prstDash val="solid"/>
        </a:ln>
        <a:effectLst>
          <a:outerShdw blurRad="50800" dist="38100" dir="18900000" algn="b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A1</a:t>
          </a:r>
          <a:endParaRPr lang="en-US" sz="6500" kern="1200" dirty="0"/>
        </a:p>
      </dsp:txBody>
      <dsp:txXfrm>
        <a:off x="139650" y="3316"/>
        <a:ext cx="2572735" cy="1543641"/>
      </dsp:txXfrm>
    </dsp:sp>
    <dsp:sp modelId="{D71CD64C-F218-469B-85F0-952676891FD2}">
      <dsp:nvSpPr>
        <dsp:cNvPr id="0" name=""/>
        <dsp:cNvSpPr/>
      </dsp:nvSpPr>
      <dsp:spPr>
        <a:xfrm>
          <a:off x="2969659" y="3316"/>
          <a:ext cx="2572735" cy="1543641"/>
        </a:xfrm>
        <a:prstGeom prst="rect">
          <a:avLst/>
        </a:prstGeom>
        <a:solidFill>
          <a:srgbClr val="00B0F0"/>
        </a:solidFill>
        <a:ln w="19050" cap="rnd" cmpd="sng" algn="ctr">
          <a:solidFill>
            <a:schemeClr val="lt1">
              <a:hueOff val="0"/>
              <a:satOff val="0"/>
              <a:lumOff val="0"/>
              <a:alphaOff val="0"/>
            </a:schemeClr>
          </a:solidFill>
          <a:prstDash val="solid"/>
        </a:ln>
        <a:effectLst>
          <a:outerShdw blurRad="50800" dist="38100" dir="18900000" algn="b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A2</a:t>
          </a:r>
          <a:endParaRPr lang="en-US" sz="6500" kern="1200" dirty="0"/>
        </a:p>
      </dsp:txBody>
      <dsp:txXfrm>
        <a:off x="2969659" y="3316"/>
        <a:ext cx="2572735" cy="1543641"/>
      </dsp:txXfrm>
    </dsp:sp>
    <dsp:sp modelId="{17E55490-2241-4D3E-8A71-E9E8F399FB5D}">
      <dsp:nvSpPr>
        <dsp:cNvPr id="0" name=""/>
        <dsp:cNvSpPr/>
      </dsp:nvSpPr>
      <dsp:spPr>
        <a:xfrm>
          <a:off x="5799668" y="3316"/>
          <a:ext cx="2572735" cy="1543641"/>
        </a:xfrm>
        <a:prstGeom prst="rect">
          <a:avLst/>
        </a:prstGeom>
        <a:solidFill>
          <a:srgbClr val="FF0000"/>
        </a:solidFill>
        <a:ln w="19050" cap="rnd" cmpd="sng" algn="ctr">
          <a:solidFill>
            <a:schemeClr val="lt1">
              <a:hueOff val="0"/>
              <a:satOff val="0"/>
              <a:lumOff val="0"/>
              <a:alphaOff val="0"/>
            </a:schemeClr>
          </a:solidFill>
          <a:prstDash val="solid"/>
        </a:ln>
        <a:effectLst>
          <a:outerShdw blurRad="50800" dist="38100" dir="18900000" algn="b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B1</a:t>
          </a:r>
          <a:endParaRPr lang="en-US" sz="6500" kern="1200" dirty="0"/>
        </a:p>
      </dsp:txBody>
      <dsp:txXfrm>
        <a:off x="5799668" y="3316"/>
        <a:ext cx="2572735" cy="1543641"/>
      </dsp:txXfrm>
    </dsp:sp>
    <dsp:sp modelId="{DA8A3CBD-6C58-4135-9CB8-63048C2FE20B}">
      <dsp:nvSpPr>
        <dsp:cNvPr id="0" name=""/>
        <dsp:cNvSpPr/>
      </dsp:nvSpPr>
      <dsp:spPr>
        <a:xfrm>
          <a:off x="139650" y="1804230"/>
          <a:ext cx="2572735" cy="1543641"/>
        </a:xfrm>
        <a:prstGeom prst="rect">
          <a:avLst/>
        </a:prstGeom>
        <a:solidFill>
          <a:schemeClr val="accent1">
            <a:lumMod val="75000"/>
          </a:schemeClr>
        </a:solidFill>
        <a:ln w="19050" cap="rnd" cmpd="sng" algn="ctr">
          <a:solidFill>
            <a:schemeClr val="lt1">
              <a:hueOff val="0"/>
              <a:satOff val="0"/>
              <a:lumOff val="0"/>
              <a:alphaOff val="0"/>
            </a:schemeClr>
          </a:solidFill>
          <a:prstDash val="solid"/>
        </a:ln>
        <a:effectLst>
          <a:outerShdw blurRad="50800" dist="38100" dir="18900000" algn="b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B2</a:t>
          </a:r>
          <a:endParaRPr lang="en-US" sz="6500" kern="1200" dirty="0"/>
        </a:p>
      </dsp:txBody>
      <dsp:txXfrm>
        <a:off x="139650" y="1804230"/>
        <a:ext cx="2572735" cy="1543641"/>
      </dsp:txXfrm>
    </dsp:sp>
    <dsp:sp modelId="{AEA8DA83-3FAB-4C51-819F-4AE4E77F4303}">
      <dsp:nvSpPr>
        <dsp:cNvPr id="0" name=""/>
        <dsp:cNvSpPr/>
      </dsp:nvSpPr>
      <dsp:spPr>
        <a:xfrm>
          <a:off x="2969659" y="1804230"/>
          <a:ext cx="2572735" cy="1543641"/>
        </a:xfrm>
        <a:prstGeom prst="rect">
          <a:avLst/>
        </a:prstGeom>
        <a:solidFill>
          <a:srgbClr val="0070C0"/>
        </a:solidFill>
        <a:ln w="19050" cap="rnd" cmpd="sng" algn="ctr">
          <a:solidFill>
            <a:schemeClr val="lt1">
              <a:hueOff val="0"/>
              <a:satOff val="0"/>
              <a:lumOff val="0"/>
              <a:alphaOff val="0"/>
            </a:schemeClr>
          </a:solidFill>
          <a:prstDash val="solid"/>
        </a:ln>
        <a:effectLst>
          <a:outerShdw blurRad="50800" dist="38100" dir="18900000" algn="b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C1</a:t>
          </a:r>
          <a:endParaRPr lang="en-US" sz="6500" kern="1200" dirty="0"/>
        </a:p>
      </dsp:txBody>
      <dsp:txXfrm>
        <a:off x="2969659" y="1804230"/>
        <a:ext cx="2572735" cy="1543641"/>
      </dsp:txXfrm>
    </dsp:sp>
    <dsp:sp modelId="{129D06B9-1BFE-4AE0-A068-767084611B88}">
      <dsp:nvSpPr>
        <dsp:cNvPr id="0" name=""/>
        <dsp:cNvSpPr/>
      </dsp:nvSpPr>
      <dsp:spPr>
        <a:xfrm>
          <a:off x="5799668" y="1804230"/>
          <a:ext cx="2572735" cy="1543641"/>
        </a:xfrm>
        <a:prstGeom prst="rect">
          <a:avLst/>
        </a:prstGeom>
        <a:solidFill>
          <a:srgbClr val="7030A0"/>
        </a:solidFill>
        <a:ln w="19050" cap="rnd" cmpd="sng" algn="ctr">
          <a:solidFill>
            <a:schemeClr val="lt1">
              <a:hueOff val="0"/>
              <a:satOff val="0"/>
              <a:lumOff val="0"/>
              <a:alphaOff val="0"/>
            </a:schemeClr>
          </a:solidFill>
          <a:prstDash val="solid"/>
        </a:ln>
        <a:effectLst>
          <a:outerShdw blurRad="50800" dist="38100" dir="18900000" algn="b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C2</a:t>
          </a:r>
          <a:endParaRPr lang="en-US" sz="6500" kern="1200" dirty="0"/>
        </a:p>
      </dsp:txBody>
      <dsp:txXfrm>
        <a:off x="5799668" y="1804230"/>
        <a:ext cx="2572735" cy="1543641"/>
      </dsp:txXfrm>
    </dsp:sp>
    <dsp:sp modelId="{959C5D87-2690-4E0A-826A-35653D91E088}">
      <dsp:nvSpPr>
        <dsp:cNvPr id="0" name=""/>
        <dsp:cNvSpPr/>
      </dsp:nvSpPr>
      <dsp:spPr>
        <a:xfrm>
          <a:off x="1554655" y="3605145"/>
          <a:ext cx="2572735" cy="1543641"/>
        </a:xfrm>
        <a:prstGeom prst="rect">
          <a:avLst/>
        </a:prstGeom>
        <a:solidFill>
          <a:schemeClr val="accent3">
            <a:lumMod val="75000"/>
          </a:schemeClr>
        </a:solidFill>
        <a:ln w="19050" cap="rnd" cmpd="sng" algn="ctr">
          <a:solidFill>
            <a:schemeClr val="lt1">
              <a:hueOff val="0"/>
              <a:satOff val="0"/>
              <a:lumOff val="0"/>
              <a:alphaOff val="0"/>
            </a:schemeClr>
          </a:solidFill>
          <a:prstDash val="solid"/>
        </a:ln>
        <a:effectLst>
          <a:outerShdw blurRad="50800" dist="38100" dir="18900000" algn="b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D1</a:t>
          </a:r>
          <a:endParaRPr lang="en-US" sz="6500" kern="1200" dirty="0"/>
        </a:p>
      </dsp:txBody>
      <dsp:txXfrm>
        <a:off x="1554655" y="3605145"/>
        <a:ext cx="2572735" cy="1543641"/>
      </dsp:txXfrm>
    </dsp:sp>
    <dsp:sp modelId="{0F922732-0358-479C-8265-CD4AF14E252B}">
      <dsp:nvSpPr>
        <dsp:cNvPr id="0" name=""/>
        <dsp:cNvSpPr/>
      </dsp:nvSpPr>
      <dsp:spPr>
        <a:xfrm>
          <a:off x="4384663" y="3605145"/>
          <a:ext cx="2572735" cy="1543641"/>
        </a:xfrm>
        <a:prstGeom prst="rect">
          <a:avLst/>
        </a:prstGeom>
        <a:solidFill>
          <a:schemeClr val="accent3">
            <a:lumMod val="50000"/>
          </a:schemeClr>
        </a:solidFill>
        <a:ln w="19050" cap="rnd" cmpd="sng" algn="ctr">
          <a:solidFill>
            <a:schemeClr val="lt1">
              <a:hueOff val="0"/>
              <a:satOff val="0"/>
              <a:lumOff val="0"/>
              <a:alphaOff val="0"/>
            </a:schemeClr>
          </a:solidFill>
          <a:prstDash val="solid"/>
        </a:ln>
        <a:effectLst>
          <a:outerShdw blurRad="50800" dist="38100" dir="18900000" algn="b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D2</a:t>
          </a:r>
          <a:endParaRPr lang="en-US" sz="6500" kern="1200" dirty="0"/>
        </a:p>
      </dsp:txBody>
      <dsp:txXfrm>
        <a:off x="4384663" y="3605145"/>
        <a:ext cx="2572735" cy="154364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D640DE6-FD04-4345-887A-7A3F4E0074C8}" type="datetimeFigureOut">
              <a:rPr lang="en-US" smtClean="0"/>
              <a:t>7/18/2018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680A893-41CC-47B5-A1AB-8025A808D2D8}" type="slidenum">
              <a:rPr lang="en-US" smtClean="0"/>
              <a:t>‹#›</a:t>
            </a:fld>
            <a:endParaRPr lang="en-US"/>
          </a:p>
        </p:txBody>
      </p:sp>
    </p:spTree>
    <p:extLst>
      <p:ext uri="{BB962C8B-B14F-4D97-AF65-F5344CB8AC3E}">
        <p14:creationId xmlns:p14="http://schemas.microsoft.com/office/powerpoint/2010/main" val="3278776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80A893-41CC-47B5-A1AB-8025A808D2D8}" type="slidenum">
              <a:rPr lang="en-US" smtClean="0"/>
              <a:t>1</a:t>
            </a:fld>
            <a:endParaRPr lang="en-US"/>
          </a:p>
        </p:txBody>
      </p:sp>
    </p:spTree>
    <p:extLst>
      <p:ext uri="{BB962C8B-B14F-4D97-AF65-F5344CB8AC3E}">
        <p14:creationId xmlns:p14="http://schemas.microsoft.com/office/powerpoint/2010/main" val="3882547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80A893-41CC-47B5-A1AB-8025A808D2D8}" type="slidenum">
              <a:rPr lang="en-US" smtClean="0"/>
              <a:t>7</a:t>
            </a:fld>
            <a:endParaRPr lang="en-US"/>
          </a:p>
        </p:txBody>
      </p:sp>
    </p:spTree>
    <p:extLst>
      <p:ext uri="{BB962C8B-B14F-4D97-AF65-F5344CB8AC3E}">
        <p14:creationId xmlns:p14="http://schemas.microsoft.com/office/powerpoint/2010/main" val="1848798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80A893-41CC-47B5-A1AB-8025A808D2D8}" type="slidenum">
              <a:rPr lang="en-US" smtClean="0"/>
              <a:t>9</a:t>
            </a:fld>
            <a:endParaRPr lang="en-US"/>
          </a:p>
        </p:txBody>
      </p:sp>
    </p:spTree>
    <p:extLst>
      <p:ext uri="{BB962C8B-B14F-4D97-AF65-F5344CB8AC3E}">
        <p14:creationId xmlns:p14="http://schemas.microsoft.com/office/powerpoint/2010/main" val="2052824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80A893-41CC-47B5-A1AB-8025A808D2D8}" type="slidenum">
              <a:rPr lang="en-US" smtClean="0"/>
              <a:t>12</a:t>
            </a:fld>
            <a:endParaRPr lang="en-US"/>
          </a:p>
        </p:txBody>
      </p:sp>
    </p:spTree>
    <p:extLst>
      <p:ext uri="{BB962C8B-B14F-4D97-AF65-F5344CB8AC3E}">
        <p14:creationId xmlns:p14="http://schemas.microsoft.com/office/powerpoint/2010/main" val="232107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80A893-41CC-47B5-A1AB-8025A808D2D8}" type="slidenum">
              <a:rPr lang="en-US" smtClean="0"/>
              <a:t>21</a:t>
            </a:fld>
            <a:endParaRPr lang="en-US"/>
          </a:p>
        </p:txBody>
      </p:sp>
    </p:spTree>
    <p:extLst>
      <p:ext uri="{BB962C8B-B14F-4D97-AF65-F5344CB8AC3E}">
        <p14:creationId xmlns:p14="http://schemas.microsoft.com/office/powerpoint/2010/main" val="1392220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1489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801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4625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3467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84260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2876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914623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1113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79723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9000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7/18/2018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617297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0752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4298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4952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7/18/2018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039986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7/18/2018</a:t>
            </a:fld>
            <a:endParaRPr lang="en-US" dirty="0"/>
          </a:p>
        </p:txBody>
      </p:sp>
    </p:spTree>
    <p:extLst>
      <p:ext uri="{BB962C8B-B14F-4D97-AF65-F5344CB8AC3E}">
        <p14:creationId xmlns:p14="http://schemas.microsoft.com/office/powerpoint/2010/main" val="1336345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7/18/2018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678287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1120680"/>
            <a:ext cx="7442969" cy="1646302"/>
          </a:xfrm>
        </p:spPr>
        <p:txBody>
          <a:bodyPr/>
          <a:lstStyle/>
          <a:p>
            <a:r>
              <a:rPr lang="en-US" dirty="0" smtClean="0"/>
              <a:t>Text Inspector for materials &amp; test developers</a:t>
            </a:r>
            <a:endParaRPr lang="en-US" dirty="0"/>
          </a:p>
        </p:txBody>
      </p:sp>
      <p:sp>
        <p:nvSpPr>
          <p:cNvPr id="3" name="Subtitle 2"/>
          <p:cNvSpPr>
            <a:spLocks noGrp="1"/>
          </p:cNvSpPr>
          <p:nvPr>
            <p:ph type="subTitle" idx="1"/>
          </p:nvPr>
        </p:nvSpPr>
        <p:spPr>
          <a:xfrm>
            <a:off x="1071419" y="2960941"/>
            <a:ext cx="8007927" cy="3365967"/>
          </a:xfrm>
        </p:spPr>
        <p:txBody>
          <a:bodyPr>
            <a:normAutofit/>
          </a:bodyPr>
          <a:lstStyle/>
          <a:p>
            <a:endParaRPr lang="en-US" sz="2800" dirty="0" smtClean="0"/>
          </a:p>
          <a:p>
            <a:r>
              <a:rPr lang="en-US" sz="2800" dirty="0"/>
              <a:t>	</a:t>
            </a:r>
            <a:r>
              <a:rPr lang="en-US" sz="2800" dirty="0" smtClean="0"/>
              <a:t>							</a:t>
            </a:r>
            <a:r>
              <a:rPr lang="en-US" sz="2800" b="1" dirty="0" smtClean="0"/>
              <a:t>Cara Dinneen</a:t>
            </a:r>
          </a:p>
          <a:p>
            <a:r>
              <a:rPr lang="en-US" sz="2800" dirty="0" smtClean="0"/>
              <a:t>Hawthorn-Melbourne </a:t>
            </a:r>
          </a:p>
          <a:p>
            <a:r>
              <a:rPr lang="en-US" sz="2800" dirty="0" smtClean="0"/>
              <a:t>Navitas Australasia</a:t>
            </a:r>
          </a:p>
          <a:p>
            <a:endParaRPr lang="en-US" sz="2100" dirty="0" smtClean="0"/>
          </a:p>
          <a:p>
            <a:endParaRPr lang="en-US" sz="2800" dirty="0"/>
          </a:p>
          <a:p>
            <a:endParaRPr lang="en-US" sz="2800" dirty="0"/>
          </a:p>
        </p:txBody>
      </p:sp>
      <p:pic>
        <p:nvPicPr>
          <p:cNvPr id="4" name="Picture 2" descr="https://textinspector.com/slideshow/meas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87" y="1425678"/>
            <a:ext cx="2767242" cy="12036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3567" y="5631821"/>
            <a:ext cx="2926469" cy="79268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2287" y="5631821"/>
            <a:ext cx="2035290" cy="902410"/>
          </a:xfrm>
          <a:prstGeom prst="rect">
            <a:avLst/>
          </a:prstGeom>
        </p:spPr>
      </p:pic>
    </p:spTree>
    <p:extLst>
      <p:ext uri="{BB962C8B-B14F-4D97-AF65-F5344CB8AC3E}">
        <p14:creationId xmlns:p14="http://schemas.microsoft.com/office/powerpoint/2010/main" val="1183518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9536" y="508423"/>
            <a:ext cx="7551174" cy="4031873"/>
          </a:xfrm>
          <a:prstGeom prst="rect">
            <a:avLst/>
          </a:prstGeom>
        </p:spPr>
        <p:txBody>
          <a:bodyPr wrap="square">
            <a:spAutoFit/>
          </a:bodyPr>
          <a:lstStyle/>
          <a:p>
            <a:pPr algn="ctr" fontAlgn="base"/>
            <a:r>
              <a:rPr lang="en-US" sz="3200" i="1" dirty="0" smtClean="0">
                <a:solidFill>
                  <a:schemeClr val="accent2">
                    <a:lumMod val="75000"/>
                  </a:schemeClr>
                </a:solidFill>
                <a:latin typeface="inherit"/>
              </a:rPr>
              <a:t>“vocabulary </a:t>
            </a:r>
            <a:r>
              <a:rPr lang="en-US" sz="3200" i="1" dirty="0">
                <a:solidFill>
                  <a:schemeClr val="accent2">
                    <a:lumMod val="75000"/>
                  </a:schemeClr>
                </a:solidFill>
                <a:latin typeface="inherit"/>
              </a:rPr>
              <a:t>may be </a:t>
            </a:r>
            <a:r>
              <a:rPr lang="en-US" sz="3200" b="1" i="1" u="sng" dirty="0">
                <a:solidFill>
                  <a:schemeClr val="accent2">
                    <a:lumMod val="75000"/>
                  </a:schemeClr>
                </a:solidFill>
                <a:latin typeface="inherit"/>
              </a:rPr>
              <a:t>the major factor</a:t>
            </a:r>
            <a:r>
              <a:rPr lang="en-US" sz="3200" i="1" dirty="0">
                <a:solidFill>
                  <a:schemeClr val="accent2">
                    <a:lumMod val="75000"/>
                  </a:schemeClr>
                </a:solidFill>
                <a:latin typeface="inherit"/>
              </a:rPr>
              <a:t> in reading comprehension”</a:t>
            </a:r>
            <a:r>
              <a:rPr lang="en-US" sz="3200" dirty="0">
                <a:solidFill>
                  <a:schemeClr val="accent2">
                    <a:lumMod val="75000"/>
                  </a:schemeClr>
                </a:solidFill>
                <a:latin typeface="Helvetica Neue"/>
              </a:rPr>
              <a:t> </a:t>
            </a:r>
            <a:endParaRPr lang="en-US" sz="3200" dirty="0" smtClean="0">
              <a:solidFill>
                <a:schemeClr val="accent2">
                  <a:lumMod val="75000"/>
                </a:schemeClr>
              </a:solidFill>
              <a:latin typeface="Helvetica Neue"/>
            </a:endParaRPr>
          </a:p>
          <a:p>
            <a:pPr algn="ctr" fontAlgn="base"/>
            <a:r>
              <a:rPr lang="en-US" sz="3200" dirty="0" smtClean="0">
                <a:solidFill>
                  <a:schemeClr val="accent2">
                    <a:lumMod val="75000"/>
                  </a:schemeClr>
                </a:solidFill>
                <a:latin typeface="Helvetica Neue"/>
              </a:rPr>
              <a:t>(</a:t>
            </a:r>
            <a:r>
              <a:rPr lang="en-US" sz="3200" dirty="0" err="1">
                <a:solidFill>
                  <a:schemeClr val="accent2">
                    <a:lumMod val="75000"/>
                  </a:schemeClr>
                </a:solidFill>
                <a:latin typeface="Helvetica Neue"/>
              </a:rPr>
              <a:t>Laufer</a:t>
            </a:r>
            <a:r>
              <a:rPr lang="en-US" sz="3200" dirty="0">
                <a:solidFill>
                  <a:schemeClr val="accent2">
                    <a:lumMod val="75000"/>
                  </a:schemeClr>
                </a:solidFill>
                <a:latin typeface="Helvetica Neue"/>
              </a:rPr>
              <a:t> &amp; </a:t>
            </a:r>
            <a:r>
              <a:rPr lang="en-US" sz="3200" dirty="0" err="1">
                <a:solidFill>
                  <a:schemeClr val="accent2">
                    <a:lumMod val="75000"/>
                  </a:schemeClr>
                </a:solidFill>
                <a:latin typeface="Helvetica Neue"/>
              </a:rPr>
              <a:t>Ravenhorst-Kalovski</a:t>
            </a:r>
            <a:r>
              <a:rPr lang="en-US" sz="3200" dirty="0">
                <a:solidFill>
                  <a:schemeClr val="accent2">
                    <a:lumMod val="75000"/>
                  </a:schemeClr>
                </a:solidFill>
                <a:latin typeface="Helvetica Neue"/>
              </a:rPr>
              <a:t> </a:t>
            </a:r>
            <a:r>
              <a:rPr lang="en-US" sz="3200" dirty="0" smtClean="0">
                <a:solidFill>
                  <a:schemeClr val="accent2">
                    <a:lumMod val="75000"/>
                  </a:schemeClr>
                </a:solidFill>
                <a:latin typeface="Helvetica Neue"/>
              </a:rPr>
              <a:t>2010:26)</a:t>
            </a:r>
          </a:p>
          <a:p>
            <a:pPr algn="ctr" fontAlgn="base"/>
            <a:endParaRPr lang="en-US" sz="3200" b="0" i="0" dirty="0">
              <a:solidFill>
                <a:schemeClr val="accent2">
                  <a:lumMod val="75000"/>
                </a:schemeClr>
              </a:solidFill>
              <a:effectLst/>
              <a:latin typeface="Helvetica Neue"/>
            </a:endParaRPr>
          </a:p>
          <a:p>
            <a:pPr algn="ctr" fontAlgn="base"/>
            <a:r>
              <a:rPr lang="en-US" sz="3200" i="1" dirty="0">
                <a:solidFill>
                  <a:schemeClr val="accent2">
                    <a:lumMod val="75000"/>
                  </a:schemeClr>
                </a:solidFill>
                <a:latin typeface="inherit"/>
              </a:rPr>
              <a:t>“some 60 to 70% of variance in CEFR levels can be explained by differences in vocabulary size” (Milton 2010:211)</a:t>
            </a:r>
          </a:p>
          <a:p>
            <a:pPr algn="ctr" fontAlgn="base"/>
            <a:endParaRPr lang="en-US" sz="3200" b="0" i="0" dirty="0">
              <a:solidFill>
                <a:schemeClr val="accent2">
                  <a:lumMod val="75000"/>
                </a:schemeClr>
              </a:solidFill>
              <a:effectLst/>
              <a:latin typeface="Helvetica Neue"/>
            </a:endParaRPr>
          </a:p>
        </p:txBody>
      </p:sp>
      <p:pic>
        <p:nvPicPr>
          <p:cNvPr id="6" name="Picture 2" descr="Image result for analy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484" y="4697832"/>
            <a:ext cx="1732219" cy="149454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49677" y="5121939"/>
            <a:ext cx="5801033" cy="769441"/>
          </a:xfrm>
          <a:prstGeom prst="rect">
            <a:avLst/>
          </a:prstGeom>
          <a:noFill/>
        </p:spPr>
        <p:txBody>
          <a:bodyPr wrap="square" rtlCol="0">
            <a:spAutoFit/>
          </a:bodyPr>
          <a:lstStyle/>
          <a:p>
            <a:r>
              <a:rPr lang="en-US" sz="4400" dirty="0" smtClean="0"/>
              <a:t>Inspect the text!</a:t>
            </a:r>
            <a:endParaRPr lang="en-US" sz="4400" dirty="0"/>
          </a:p>
        </p:txBody>
      </p:sp>
    </p:spTree>
    <p:extLst>
      <p:ext uri="{BB962C8B-B14F-4D97-AF65-F5344CB8AC3E}">
        <p14:creationId xmlns:p14="http://schemas.microsoft.com/office/powerpoint/2010/main" val="417212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wipe(down)">
                                      <p:cBhvr>
                                        <p:cTn id="19" dur="580">
                                          <p:stCondLst>
                                            <p:cond delay="0"/>
                                          </p:stCondLst>
                                        </p:cTn>
                                        <p:tgtEl>
                                          <p:spTgt spid="2">
                                            <p:txEl>
                                              <p:pRg st="0" end="0"/>
                                            </p:txEl>
                                          </p:spTgt>
                                        </p:tgtEl>
                                      </p:cBhvr>
                                    </p:animEffect>
                                    <p:anim calcmode="lin" valueType="num">
                                      <p:cBhvr>
                                        <p:cTn id="20"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xEl>
                                              <p:pRg st="0" end="0"/>
                                            </p:txEl>
                                          </p:spTgt>
                                        </p:tgtEl>
                                      </p:cBhvr>
                                      <p:to x="100000" y="60000"/>
                                    </p:animScale>
                                    <p:animScale>
                                      <p:cBhvr>
                                        <p:cTn id="26" dur="166" decel="50000">
                                          <p:stCondLst>
                                            <p:cond delay="676"/>
                                          </p:stCondLst>
                                        </p:cTn>
                                        <p:tgtEl>
                                          <p:spTgt spid="2">
                                            <p:txEl>
                                              <p:pRg st="0" end="0"/>
                                            </p:txEl>
                                          </p:spTgt>
                                        </p:tgtEl>
                                      </p:cBhvr>
                                      <p:to x="100000" y="100000"/>
                                    </p:animScale>
                                    <p:animScale>
                                      <p:cBhvr>
                                        <p:cTn id="27" dur="26">
                                          <p:stCondLst>
                                            <p:cond delay="1312"/>
                                          </p:stCondLst>
                                        </p:cTn>
                                        <p:tgtEl>
                                          <p:spTgt spid="2">
                                            <p:txEl>
                                              <p:pRg st="0" end="0"/>
                                            </p:txEl>
                                          </p:spTgt>
                                        </p:tgtEl>
                                      </p:cBhvr>
                                      <p:to x="100000" y="80000"/>
                                    </p:animScale>
                                    <p:animScale>
                                      <p:cBhvr>
                                        <p:cTn id="28" dur="166" decel="50000">
                                          <p:stCondLst>
                                            <p:cond delay="1338"/>
                                          </p:stCondLst>
                                        </p:cTn>
                                        <p:tgtEl>
                                          <p:spTgt spid="2">
                                            <p:txEl>
                                              <p:pRg st="0" end="0"/>
                                            </p:txEl>
                                          </p:spTgt>
                                        </p:tgtEl>
                                      </p:cBhvr>
                                      <p:to x="100000" y="100000"/>
                                    </p:animScale>
                                    <p:animScale>
                                      <p:cBhvr>
                                        <p:cTn id="29" dur="26">
                                          <p:stCondLst>
                                            <p:cond delay="1642"/>
                                          </p:stCondLst>
                                        </p:cTn>
                                        <p:tgtEl>
                                          <p:spTgt spid="2">
                                            <p:txEl>
                                              <p:pRg st="0" end="0"/>
                                            </p:txEl>
                                          </p:spTgt>
                                        </p:tgtEl>
                                      </p:cBhvr>
                                      <p:to x="100000" y="90000"/>
                                    </p:animScale>
                                    <p:animScale>
                                      <p:cBhvr>
                                        <p:cTn id="30" dur="166" decel="50000">
                                          <p:stCondLst>
                                            <p:cond delay="1668"/>
                                          </p:stCondLst>
                                        </p:cTn>
                                        <p:tgtEl>
                                          <p:spTgt spid="2">
                                            <p:txEl>
                                              <p:pRg st="0" end="0"/>
                                            </p:txEl>
                                          </p:spTgt>
                                        </p:tgtEl>
                                      </p:cBhvr>
                                      <p:to x="100000" y="100000"/>
                                    </p:animScale>
                                    <p:animScale>
                                      <p:cBhvr>
                                        <p:cTn id="31" dur="26">
                                          <p:stCondLst>
                                            <p:cond delay="1808"/>
                                          </p:stCondLst>
                                        </p:cTn>
                                        <p:tgtEl>
                                          <p:spTgt spid="2">
                                            <p:txEl>
                                              <p:pRg st="0" end="0"/>
                                            </p:txEl>
                                          </p:spTgt>
                                        </p:tgtEl>
                                      </p:cBhvr>
                                      <p:to x="100000" y="95000"/>
                                    </p:animScale>
                                    <p:animScale>
                                      <p:cBhvr>
                                        <p:cTn id="32" dur="166" decel="50000">
                                          <p:stCondLst>
                                            <p:cond delay="1834"/>
                                          </p:stCondLst>
                                        </p:cTn>
                                        <p:tgtEl>
                                          <p:spTgt spid="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166" y="334296"/>
            <a:ext cx="8596668" cy="1320800"/>
          </a:xfrm>
        </p:spPr>
        <p:txBody>
          <a:bodyPr/>
          <a:lstStyle/>
          <a:p>
            <a:r>
              <a:rPr lang="en-US" dirty="0" smtClean="0"/>
              <a:t>Free version</a:t>
            </a:r>
            <a:br>
              <a:rPr lang="en-US" dirty="0" smtClean="0"/>
            </a:br>
            <a:r>
              <a:rPr lang="en-US" dirty="0" smtClean="0"/>
              <a:t>Paid version (with CEFR scorecard) </a:t>
            </a:r>
            <a:endParaRPr lang="en-US" dirty="0"/>
          </a:p>
        </p:txBody>
      </p:sp>
      <p:pic>
        <p:nvPicPr>
          <p:cNvPr id="3" name="Picture 2"/>
          <p:cNvPicPr>
            <a:picLocks noChangeAspect="1"/>
          </p:cNvPicPr>
          <p:nvPr/>
        </p:nvPicPr>
        <p:blipFill rotWithShape="1">
          <a:blip r:embed="rId2"/>
          <a:srcRect l="3125" t="13124" r="63231" b="27881"/>
          <a:stretch/>
        </p:blipFill>
        <p:spPr>
          <a:xfrm>
            <a:off x="2182762" y="1950599"/>
            <a:ext cx="4975124" cy="4907401"/>
          </a:xfrm>
          <a:prstGeom prst="rect">
            <a:avLst/>
          </a:prstGeom>
        </p:spPr>
      </p:pic>
    </p:spTree>
    <p:extLst>
      <p:ext uri="{BB962C8B-B14F-4D97-AF65-F5344CB8AC3E}">
        <p14:creationId xmlns:p14="http://schemas.microsoft.com/office/powerpoint/2010/main" val="409283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1604" t="23441" r="25776" b="10846"/>
          <a:stretch/>
        </p:blipFill>
        <p:spPr>
          <a:xfrm>
            <a:off x="0" y="236860"/>
            <a:ext cx="12002814" cy="6363638"/>
          </a:xfrm>
          <a:prstGeom prst="rect">
            <a:avLst/>
          </a:prstGeom>
        </p:spPr>
      </p:pic>
    </p:spTree>
    <p:extLst>
      <p:ext uri="{BB962C8B-B14F-4D97-AF65-F5344CB8AC3E}">
        <p14:creationId xmlns:p14="http://schemas.microsoft.com/office/powerpoint/2010/main" val="3640191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464" t="21323" r="28274" b="5767"/>
          <a:stretch/>
        </p:blipFill>
        <p:spPr>
          <a:xfrm>
            <a:off x="0" y="0"/>
            <a:ext cx="12111672" cy="6858000"/>
          </a:xfrm>
          <a:prstGeom prst="rect">
            <a:avLst/>
          </a:prstGeom>
        </p:spPr>
      </p:pic>
    </p:spTree>
    <p:extLst>
      <p:ext uri="{BB962C8B-B14F-4D97-AF65-F5344CB8AC3E}">
        <p14:creationId xmlns:p14="http://schemas.microsoft.com/office/powerpoint/2010/main" val="41502765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881" t="25132" r="30951" b="13244"/>
          <a:stretch/>
        </p:blipFill>
        <p:spPr>
          <a:xfrm>
            <a:off x="0" y="0"/>
            <a:ext cx="12162833" cy="6858000"/>
          </a:xfrm>
          <a:prstGeom prst="rect">
            <a:avLst/>
          </a:prstGeom>
        </p:spPr>
      </p:pic>
    </p:spTree>
    <p:extLst>
      <p:ext uri="{BB962C8B-B14F-4D97-AF65-F5344CB8AC3E}">
        <p14:creationId xmlns:p14="http://schemas.microsoft.com/office/powerpoint/2010/main" val="2070853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275303"/>
            <a:ext cx="8596668" cy="924232"/>
          </a:xfrm>
        </p:spPr>
        <p:txBody>
          <a:bodyPr/>
          <a:lstStyle/>
          <a:p>
            <a:r>
              <a:rPr lang="en-US" dirty="0" smtClean="0"/>
              <a:t>Lexical Profile for B2+/C1+ level text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550450581"/>
              </p:ext>
            </p:extLst>
          </p:nvPr>
        </p:nvGraphicFramePr>
        <p:xfrm>
          <a:off x="447913" y="1199535"/>
          <a:ext cx="8898193" cy="4846947"/>
        </p:xfrm>
        <a:graphic>
          <a:graphicData uri="http://schemas.openxmlformats.org/drawingml/2006/table">
            <a:tbl>
              <a:tblPr firstRow="1" firstCol="1" bandRow="1">
                <a:tableStyleId>{5C22544A-7EE6-4342-B048-85BDC9FD1C3A}</a:tableStyleId>
              </a:tblPr>
              <a:tblGrid>
                <a:gridCol w="3337506">
                  <a:extLst>
                    <a:ext uri="{9D8B030D-6E8A-4147-A177-3AD203B41FA5}">
                      <a16:colId xmlns:a16="http://schemas.microsoft.com/office/drawing/2014/main" val="962837522"/>
                    </a:ext>
                  </a:extLst>
                </a:gridCol>
                <a:gridCol w="2910349">
                  <a:extLst>
                    <a:ext uri="{9D8B030D-6E8A-4147-A177-3AD203B41FA5}">
                      <a16:colId xmlns:a16="http://schemas.microsoft.com/office/drawing/2014/main" val="2395652172"/>
                    </a:ext>
                  </a:extLst>
                </a:gridCol>
                <a:gridCol w="2650338">
                  <a:extLst>
                    <a:ext uri="{9D8B030D-6E8A-4147-A177-3AD203B41FA5}">
                      <a16:colId xmlns:a16="http://schemas.microsoft.com/office/drawing/2014/main" val="1954681993"/>
                    </a:ext>
                  </a:extLst>
                </a:gridCol>
              </a:tblGrid>
              <a:tr h="599768">
                <a:tc>
                  <a:txBody>
                    <a:bodyPr/>
                    <a:lstStyle/>
                    <a:p>
                      <a:pPr marL="0" marR="0">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CEFR Level B2+/C1+</a:t>
                      </a:r>
                    </a:p>
                    <a:p>
                      <a:pPr marL="48260" marR="0">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 </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15900" marR="0" algn="ct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Listening mode</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162560" marR="0" indent="-57150" algn="ctr">
                        <a:lnSpc>
                          <a:spcPct val="107000"/>
                        </a:lnSpc>
                        <a:spcBef>
                          <a:spcPts val="0"/>
                        </a:spcBef>
                        <a:spcAft>
                          <a:spcPts val="0"/>
                        </a:spcAft>
                      </a:pPr>
                      <a:r>
                        <a:rPr lang="en-US" sz="2400">
                          <a:effectLst/>
                          <a:latin typeface="Arial" panose="020B0604020202020204" pitchFamily="34" charset="0"/>
                          <a:cs typeface="Arial" panose="020B0604020202020204" pitchFamily="34" charset="0"/>
                        </a:rPr>
                        <a:t>Reading mode</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91604260"/>
                  </a:ext>
                </a:extLst>
              </a:tr>
              <a:tr h="531704">
                <a:tc>
                  <a:txBody>
                    <a:bodyPr/>
                    <a:lstStyle/>
                    <a:p>
                      <a:pPr marL="48260" marR="0">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Average syllables / </a:t>
                      </a:r>
                      <a:r>
                        <a:rPr lang="en-US" sz="2400" dirty="0" smtClean="0">
                          <a:effectLst/>
                          <a:latin typeface="Arial" panose="020B0604020202020204" pitchFamily="34" charset="0"/>
                          <a:cs typeface="Arial" panose="020B0604020202020204" pitchFamily="34" charset="0"/>
                        </a:rPr>
                        <a:t>sentence</a:t>
                      </a:r>
                      <a:r>
                        <a:rPr lang="en-US" sz="2400" dirty="0">
                          <a:effectLst/>
                          <a:latin typeface="Arial" panose="020B0604020202020204" pitchFamily="34" charset="0"/>
                          <a:cs typeface="Arial" panose="020B0604020202020204" pitchFamily="34" charset="0"/>
                        </a:rPr>
                        <a:t> </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ctr">
                        <a:lnSpc>
                          <a:spcPct val="107000"/>
                        </a:lnSpc>
                        <a:spcBef>
                          <a:spcPts val="0"/>
                        </a:spcBef>
                        <a:spcAft>
                          <a:spcPts val="0"/>
                        </a:spcAft>
                      </a:pPr>
                      <a:r>
                        <a:rPr lang="en-US" sz="2400" dirty="0" smtClean="0">
                          <a:effectLst/>
                          <a:latin typeface="Arial" panose="020B0604020202020204" pitchFamily="34" charset="0"/>
                          <a:cs typeface="Arial" panose="020B0604020202020204" pitchFamily="34" charset="0"/>
                        </a:rPr>
                        <a:t>25 or</a:t>
                      </a:r>
                      <a:r>
                        <a:rPr lang="en-US" sz="2400" baseline="0" dirty="0" smtClean="0">
                          <a:effectLst/>
                          <a:latin typeface="Arial" panose="020B0604020202020204" pitchFamily="34" charset="0"/>
                          <a:cs typeface="Arial" panose="020B0604020202020204" pitchFamily="34" charset="0"/>
                        </a:rPr>
                        <a:t> less</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n/a</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1667171"/>
                  </a:ext>
                </a:extLst>
              </a:tr>
              <a:tr h="443899">
                <a:tc>
                  <a:txBody>
                    <a:bodyPr/>
                    <a:lstStyle/>
                    <a:p>
                      <a:pPr marL="48260" marR="0">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Average words / </a:t>
                      </a:r>
                      <a:endParaRPr lang="en-US" sz="2400" dirty="0" smtClean="0">
                        <a:effectLst/>
                        <a:latin typeface="Arial" panose="020B0604020202020204" pitchFamily="34" charset="0"/>
                        <a:cs typeface="Arial" panose="020B0604020202020204" pitchFamily="34" charset="0"/>
                      </a:endParaRPr>
                    </a:p>
                    <a:p>
                      <a:pPr marL="48260" marR="0">
                        <a:lnSpc>
                          <a:spcPct val="107000"/>
                        </a:lnSpc>
                        <a:spcBef>
                          <a:spcPts val="0"/>
                        </a:spcBef>
                        <a:spcAft>
                          <a:spcPts val="0"/>
                        </a:spcAft>
                      </a:pPr>
                      <a:r>
                        <a:rPr lang="en-US" sz="2400" dirty="0" smtClean="0">
                          <a:effectLst/>
                          <a:latin typeface="Arial" panose="020B0604020202020204" pitchFamily="34" charset="0"/>
                          <a:cs typeface="Arial" panose="020B0604020202020204" pitchFamily="34" charset="0"/>
                        </a:rPr>
                        <a:t>sentence</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ct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15 to 18</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ctr">
                        <a:lnSpc>
                          <a:spcPct val="107000"/>
                        </a:lnSpc>
                        <a:spcBef>
                          <a:spcPts val="0"/>
                        </a:spcBef>
                        <a:spcAft>
                          <a:spcPts val="0"/>
                        </a:spcAft>
                      </a:pPr>
                      <a:r>
                        <a:rPr lang="en-US" sz="2400" dirty="0" smtClean="0">
                          <a:effectLst/>
                          <a:latin typeface="Arial" panose="020B0604020202020204" pitchFamily="34" charset="0"/>
                          <a:cs typeface="Arial" panose="020B0604020202020204" pitchFamily="34" charset="0"/>
                        </a:rPr>
                        <a:t>17 </a:t>
                      </a:r>
                      <a:r>
                        <a:rPr lang="en-US" sz="2400" dirty="0">
                          <a:effectLst/>
                          <a:latin typeface="Arial" panose="020B0604020202020204" pitchFamily="34" charset="0"/>
                          <a:cs typeface="Arial" panose="020B0604020202020204" pitchFamily="34" charset="0"/>
                        </a:rPr>
                        <a:t>to </a:t>
                      </a:r>
                      <a:r>
                        <a:rPr lang="en-US" sz="2400" dirty="0" smtClean="0">
                          <a:effectLst/>
                          <a:latin typeface="Arial" panose="020B0604020202020204" pitchFamily="34" charset="0"/>
                          <a:cs typeface="Arial" panose="020B0604020202020204" pitchFamily="34" charset="0"/>
                        </a:rPr>
                        <a:t>22</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84800681"/>
                  </a:ext>
                </a:extLst>
              </a:tr>
              <a:tr h="503252">
                <a:tc>
                  <a:txBody>
                    <a:bodyPr/>
                    <a:lstStyle/>
                    <a:p>
                      <a:pPr marL="48260" marR="0">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 of AWL </a:t>
                      </a:r>
                      <a:r>
                        <a:rPr lang="en-US" sz="2400" dirty="0" smtClean="0">
                          <a:effectLst/>
                          <a:latin typeface="Arial" panose="020B0604020202020204" pitchFamily="34" charset="0"/>
                          <a:cs typeface="Arial" panose="020B0604020202020204" pitchFamily="34" charset="0"/>
                        </a:rPr>
                        <a:t>types</a:t>
                      </a:r>
                    </a:p>
                    <a:p>
                      <a:pPr marL="48260" marR="0">
                        <a:lnSpc>
                          <a:spcPct val="107000"/>
                        </a:lnSpc>
                        <a:spcBef>
                          <a:spcPts val="0"/>
                        </a:spcBef>
                        <a:spcAft>
                          <a:spcPts val="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ct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5 to 7</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ct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8 to 10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12690827"/>
                  </a:ext>
                </a:extLst>
              </a:tr>
              <a:tr h="877694">
                <a:tc>
                  <a:txBody>
                    <a:bodyPr/>
                    <a:lstStyle/>
                    <a:p>
                      <a:pPr marL="48260" marR="0">
                        <a:lnSpc>
                          <a:spcPct val="107000"/>
                        </a:lnSpc>
                        <a:spcBef>
                          <a:spcPts val="0"/>
                        </a:spcBef>
                        <a:spcAft>
                          <a:spcPts val="0"/>
                        </a:spcAft>
                      </a:pPr>
                      <a:r>
                        <a:rPr lang="en-US" sz="2400" dirty="0" err="1">
                          <a:effectLst/>
                          <a:latin typeface="Arial" panose="020B0604020202020204" pitchFamily="34" charset="0"/>
                          <a:cs typeface="Arial" panose="020B0604020202020204" pitchFamily="34" charset="0"/>
                        </a:rPr>
                        <a:t>Flesch</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Kincaide</a:t>
                      </a:r>
                      <a:r>
                        <a:rPr lang="en-US" sz="2400" dirty="0">
                          <a:effectLst/>
                          <a:latin typeface="Arial" panose="020B0604020202020204" pitchFamily="34" charset="0"/>
                          <a:cs typeface="Arial" panose="020B0604020202020204" pitchFamily="34" charset="0"/>
                        </a:rPr>
                        <a:t> </a:t>
                      </a:r>
                      <a:endParaRPr lang="en-US" sz="2400" dirty="0" smtClean="0">
                        <a:effectLst/>
                        <a:latin typeface="Arial" panose="020B0604020202020204" pitchFamily="34" charset="0"/>
                        <a:cs typeface="Arial" panose="020B0604020202020204" pitchFamily="34" charset="0"/>
                      </a:endParaRPr>
                    </a:p>
                    <a:p>
                      <a:pPr marL="48260" marR="0">
                        <a:lnSpc>
                          <a:spcPct val="107000"/>
                        </a:lnSpc>
                        <a:spcBef>
                          <a:spcPts val="0"/>
                        </a:spcBef>
                        <a:spcAft>
                          <a:spcPts val="0"/>
                        </a:spcAft>
                      </a:pPr>
                      <a:r>
                        <a:rPr lang="en-US" sz="2400" dirty="0" smtClean="0">
                          <a:effectLst/>
                          <a:latin typeface="Arial" panose="020B0604020202020204" pitchFamily="34" charset="0"/>
                          <a:cs typeface="Arial" panose="020B0604020202020204" pitchFamily="34" charset="0"/>
                        </a:rPr>
                        <a:t>Reading </a:t>
                      </a:r>
                      <a:r>
                        <a:rPr lang="en-US" sz="2400" dirty="0">
                          <a:effectLst/>
                          <a:latin typeface="Arial" panose="020B0604020202020204" pitchFamily="34" charset="0"/>
                          <a:cs typeface="Arial" panose="020B0604020202020204" pitchFamily="34" charset="0"/>
                        </a:rPr>
                        <a:t>Ease</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ct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50 to 60</a:t>
                      </a:r>
                    </a:p>
                    <a:p>
                      <a:pPr marL="273050" marR="0" algn="ct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[fairly difficult]</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ct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40 to 50</a:t>
                      </a:r>
                    </a:p>
                    <a:p>
                      <a:pPr marL="457200" marR="0" algn="ct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[difficult]</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86486053"/>
                  </a:ext>
                </a:extLst>
              </a:tr>
              <a:tr h="838449">
                <a:tc>
                  <a:txBody>
                    <a:bodyPr/>
                    <a:lstStyle/>
                    <a:p>
                      <a:pPr marL="48260" marR="0">
                        <a:lnSpc>
                          <a:spcPct val="107000"/>
                        </a:lnSpc>
                        <a:spcBef>
                          <a:spcPts val="0"/>
                        </a:spcBef>
                        <a:spcAft>
                          <a:spcPts val="0"/>
                        </a:spcAft>
                      </a:pPr>
                      <a:r>
                        <a:rPr lang="en-US" sz="2400" dirty="0" err="1">
                          <a:effectLst/>
                          <a:latin typeface="Arial" panose="020B0604020202020204" pitchFamily="34" charset="0"/>
                          <a:cs typeface="Arial" panose="020B0604020202020204" pitchFamily="34" charset="0"/>
                        </a:rPr>
                        <a:t>Flesch</a:t>
                      </a:r>
                      <a:r>
                        <a:rPr lang="en-US" sz="2400" dirty="0">
                          <a:effectLst/>
                          <a:latin typeface="Arial" panose="020B0604020202020204" pitchFamily="34" charset="0"/>
                          <a:cs typeface="Arial" panose="020B0604020202020204" pitchFamily="34" charset="0"/>
                        </a:rPr>
                        <a:t> Kincaid </a:t>
                      </a:r>
                      <a:endParaRPr lang="en-US" sz="2400" dirty="0" smtClean="0">
                        <a:effectLst/>
                        <a:latin typeface="Arial" panose="020B0604020202020204" pitchFamily="34" charset="0"/>
                        <a:cs typeface="Arial" panose="020B0604020202020204" pitchFamily="34" charset="0"/>
                      </a:endParaRPr>
                    </a:p>
                    <a:p>
                      <a:pPr marL="48260" marR="0">
                        <a:lnSpc>
                          <a:spcPct val="107000"/>
                        </a:lnSpc>
                        <a:spcBef>
                          <a:spcPts val="0"/>
                        </a:spcBef>
                        <a:spcAft>
                          <a:spcPts val="0"/>
                        </a:spcAft>
                      </a:pPr>
                      <a:r>
                        <a:rPr lang="en-US" sz="2400" dirty="0" smtClean="0">
                          <a:effectLst/>
                          <a:latin typeface="Arial" panose="020B0604020202020204" pitchFamily="34" charset="0"/>
                          <a:cs typeface="Arial" panose="020B0604020202020204" pitchFamily="34" charset="0"/>
                        </a:rPr>
                        <a:t>Reading </a:t>
                      </a:r>
                      <a:r>
                        <a:rPr lang="en-US" sz="2400" dirty="0">
                          <a:effectLst/>
                          <a:latin typeface="Arial" panose="020B0604020202020204" pitchFamily="34" charset="0"/>
                          <a:cs typeface="Arial" panose="020B0604020202020204" pitchFamily="34" charset="0"/>
                        </a:rPr>
                        <a:t>Grade</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ctr">
                        <a:lnSpc>
                          <a:spcPct val="107000"/>
                        </a:lnSpc>
                        <a:spcBef>
                          <a:spcPts val="0"/>
                        </a:spcBef>
                        <a:spcAft>
                          <a:spcPts val="0"/>
                        </a:spcAft>
                      </a:pPr>
                      <a:r>
                        <a:rPr lang="en-US" sz="2400" dirty="0" smtClean="0">
                          <a:effectLst/>
                          <a:latin typeface="Arial" panose="020B0604020202020204" pitchFamily="34" charset="0"/>
                          <a:cs typeface="Arial" panose="020B0604020202020204" pitchFamily="34" charset="0"/>
                        </a:rPr>
                        <a:t>8 </a:t>
                      </a:r>
                      <a:r>
                        <a:rPr lang="en-US" sz="2400" dirty="0">
                          <a:effectLst/>
                          <a:latin typeface="Arial" panose="020B0604020202020204" pitchFamily="34" charset="0"/>
                          <a:cs typeface="Arial" panose="020B0604020202020204" pitchFamily="34" charset="0"/>
                        </a:rPr>
                        <a:t>to 11</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ct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10 to 13</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1674106"/>
                  </a:ext>
                </a:extLst>
              </a:tr>
            </a:tbl>
          </a:graphicData>
        </a:graphic>
      </p:graphicFrame>
    </p:spTree>
    <p:extLst>
      <p:ext uri="{BB962C8B-B14F-4D97-AF65-F5344CB8AC3E}">
        <p14:creationId xmlns:p14="http://schemas.microsoft.com/office/powerpoint/2010/main" val="2744129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8827" y="218957"/>
            <a:ext cx="7199765" cy="646331"/>
          </a:xfrm>
          <a:prstGeom prst="rect">
            <a:avLst/>
          </a:prstGeom>
          <a:noFill/>
        </p:spPr>
        <p:txBody>
          <a:bodyPr wrap="square" rtlCol="0">
            <a:spAutoFit/>
          </a:bodyPr>
          <a:lstStyle/>
          <a:p>
            <a:r>
              <a:rPr lang="en-US" sz="3600" dirty="0">
                <a:solidFill>
                  <a:schemeClr val="accent1"/>
                </a:solidFill>
                <a:latin typeface="+mj-lt"/>
                <a:ea typeface="+mj-ea"/>
                <a:cs typeface="+mj-cs"/>
              </a:rPr>
              <a:t>Trouble shooting</a:t>
            </a:r>
          </a:p>
        </p:txBody>
      </p:sp>
      <p:graphicFrame>
        <p:nvGraphicFramePr>
          <p:cNvPr id="6" name="Table 5"/>
          <p:cNvGraphicFramePr>
            <a:graphicFrameLocks noGrp="1"/>
          </p:cNvGraphicFramePr>
          <p:nvPr>
            <p:extLst>
              <p:ext uri="{D42A27DB-BD31-4B8C-83A1-F6EECF244321}">
                <p14:modId xmlns:p14="http://schemas.microsoft.com/office/powerpoint/2010/main" val="1467789735"/>
              </p:ext>
            </p:extLst>
          </p:nvPr>
        </p:nvGraphicFramePr>
        <p:xfrm>
          <a:off x="744698" y="1157698"/>
          <a:ext cx="8605778" cy="4666231"/>
        </p:xfrm>
        <a:graphic>
          <a:graphicData uri="http://schemas.openxmlformats.org/drawingml/2006/table">
            <a:tbl>
              <a:tblPr firstRow="1" firstCol="1" bandRow="1">
                <a:tableStyleId>{5C22544A-7EE6-4342-B048-85BDC9FD1C3A}</a:tableStyleId>
              </a:tblPr>
              <a:tblGrid>
                <a:gridCol w="3136186">
                  <a:extLst>
                    <a:ext uri="{9D8B030D-6E8A-4147-A177-3AD203B41FA5}">
                      <a16:colId xmlns:a16="http://schemas.microsoft.com/office/drawing/2014/main" val="737586662"/>
                    </a:ext>
                  </a:extLst>
                </a:gridCol>
                <a:gridCol w="2734796">
                  <a:extLst>
                    <a:ext uri="{9D8B030D-6E8A-4147-A177-3AD203B41FA5}">
                      <a16:colId xmlns:a16="http://schemas.microsoft.com/office/drawing/2014/main" val="4031099655"/>
                    </a:ext>
                  </a:extLst>
                </a:gridCol>
                <a:gridCol w="2734796">
                  <a:extLst>
                    <a:ext uri="{9D8B030D-6E8A-4147-A177-3AD203B41FA5}">
                      <a16:colId xmlns:a16="http://schemas.microsoft.com/office/drawing/2014/main" val="370501646"/>
                    </a:ext>
                  </a:extLst>
                </a:gridCol>
              </a:tblGrid>
              <a:tr h="599768">
                <a:tc>
                  <a:txBody>
                    <a:bodyPr/>
                    <a:lstStyle/>
                    <a:p>
                      <a:pPr marL="0" marR="0">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CEFR Level B2+/C1+</a:t>
                      </a:r>
                    </a:p>
                    <a:p>
                      <a:pPr marL="48260" marR="0">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 </a:t>
                      </a:r>
                      <a:r>
                        <a:rPr lang="en-US" sz="2400" dirty="0" smtClean="0">
                          <a:effectLst/>
                          <a:latin typeface="Arial" panose="020B0604020202020204" pitchFamily="34" charset="0"/>
                          <a:cs typeface="Arial" panose="020B0604020202020204" pitchFamily="34" charset="0"/>
                        </a:rPr>
                        <a:t>Listening</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15900" marR="0" algn="ctr">
                        <a:lnSpc>
                          <a:spcPct val="107000"/>
                        </a:lnSpc>
                        <a:spcBef>
                          <a:spcPts val="0"/>
                        </a:spcBef>
                        <a:spcAft>
                          <a:spcPts val="0"/>
                        </a:spcAft>
                      </a:pPr>
                      <a:r>
                        <a:rPr lang="en-US" sz="2400" dirty="0" smtClean="0">
                          <a:effectLst/>
                          <a:latin typeface="Arial" panose="020B0604020202020204" pitchFamily="34" charset="0"/>
                          <a:cs typeface="Arial" panose="020B0604020202020204" pitchFamily="34" charset="0"/>
                        </a:rPr>
                        <a:t>TARGET</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15900" marR="0" algn="ctr">
                        <a:lnSpc>
                          <a:spcPct val="107000"/>
                        </a:lnSpc>
                        <a:spcBef>
                          <a:spcPts val="0"/>
                        </a:spcBef>
                        <a:spcAft>
                          <a:spcPts val="0"/>
                        </a:spcAft>
                      </a:pPr>
                      <a:r>
                        <a:rPr lang="en-US" sz="2400" dirty="0" smtClean="0">
                          <a:effectLst/>
                          <a:latin typeface="Arial" panose="020B0604020202020204" pitchFamily="34" charset="0"/>
                          <a:ea typeface="Calibri" panose="020F0502020204030204" pitchFamily="34" charset="0"/>
                          <a:cs typeface="Arial" panose="020B0604020202020204" pitchFamily="34" charset="0"/>
                        </a:rPr>
                        <a:t>ACTUAL</a:t>
                      </a:r>
                    </a:p>
                    <a:p>
                      <a:pPr marL="215900" marR="0" algn="ctr">
                        <a:lnSpc>
                          <a:spcPct val="107000"/>
                        </a:lnSpc>
                        <a:spcBef>
                          <a:spcPts val="0"/>
                        </a:spcBef>
                        <a:spcAft>
                          <a:spcPts val="0"/>
                        </a:spcAft>
                      </a:pPr>
                      <a:r>
                        <a:rPr lang="en-US" sz="2400" dirty="0" smtClean="0">
                          <a:effectLst/>
                          <a:latin typeface="Arial" panose="020B0604020202020204" pitchFamily="34" charset="0"/>
                          <a:ea typeface="Calibri" panose="020F0502020204030204" pitchFamily="34" charset="0"/>
                          <a:cs typeface="Arial" panose="020B0604020202020204" pitchFamily="34" charset="0"/>
                        </a:rPr>
                        <a:t>MEASURE</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42843480"/>
                  </a:ext>
                </a:extLst>
              </a:tr>
              <a:tr h="531704">
                <a:tc>
                  <a:txBody>
                    <a:bodyPr/>
                    <a:lstStyle/>
                    <a:p>
                      <a:pPr marL="48260" marR="0">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Average syllables / </a:t>
                      </a:r>
                      <a:r>
                        <a:rPr lang="en-US" sz="2400" dirty="0" smtClean="0">
                          <a:effectLst/>
                          <a:latin typeface="Arial" panose="020B0604020202020204" pitchFamily="34" charset="0"/>
                          <a:cs typeface="Arial" panose="020B0604020202020204" pitchFamily="34" charset="0"/>
                        </a:rPr>
                        <a:t>sentence</a:t>
                      </a:r>
                      <a:r>
                        <a:rPr lang="en-US" sz="2400" dirty="0">
                          <a:effectLst/>
                          <a:latin typeface="Arial" panose="020B0604020202020204" pitchFamily="34" charset="0"/>
                          <a:cs typeface="Arial" panose="020B0604020202020204" pitchFamily="34" charset="0"/>
                        </a:rPr>
                        <a:t> </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ctr">
                        <a:lnSpc>
                          <a:spcPct val="107000"/>
                        </a:lnSpc>
                        <a:spcBef>
                          <a:spcPts val="0"/>
                        </a:spcBef>
                        <a:spcAft>
                          <a:spcPts val="0"/>
                        </a:spcAft>
                      </a:pPr>
                      <a:r>
                        <a:rPr lang="en-US" sz="2400" dirty="0" smtClean="0">
                          <a:effectLst/>
                          <a:latin typeface="Arial" panose="020B0604020202020204" pitchFamily="34" charset="0"/>
                          <a:cs typeface="Arial" panose="020B0604020202020204" pitchFamily="34" charset="0"/>
                        </a:rPr>
                        <a:t>25 or</a:t>
                      </a:r>
                      <a:r>
                        <a:rPr lang="en-US" sz="2400" baseline="0" dirty="0" smtClean="0">
                          <a:effectLst/>
                          <a:latin typeface="Arial" panose="020B0604020202020204" pitchFamily="34" charset="0"/>
                          <a:cs typeface="Arial" panose="020B0604020202020204" pitchFamily="34" charset="0"/>
                        </a:rPr>
                        <a:t> less</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ctr" defTabSz="457200" rtl="0" eaLnBrk="1" latinLnBrk="0" hangingPunct="1">
                        <a:lnSpc>
                          <a:spcPct val="107000"/>
                        </a:lnSpc>
                        <a:spcBef>
                          <a:spcPts val="0"/>
                        </a:spcBef>
                        <a:spcAft>
                          <a:spcPts val="0"/>
                        </a:spcAft>
                      </a:pPr>
                      <a:r>
                        <a:rPr lang="en-US" sz="2400" kern="1200" dirty="0" smtClean="0">
                          <a:solidFill>
                            <a:schemeClr val="dk1"/>
                          </a:solidFill>
                          <a:effectLst/>
                          <a:latin typeface="Arial" panose="020B0604020202020204" pitchFamily="34" charset="0"/>
                          <a:ea typeface="+mn-ea"/>
                          <a:cs typeface="Arial" panose="020B0604020202020204" pitchFamily="34" charset="0"/>
                        </a:rPr>
                        <a:t>23.73</a:t>
                      </a:r>
                      <a:endParaRPr lang="en-US" sz="24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3354747842"/>
                  </a:ext>
                </a:extLst>
              </a:tr>
              <a:tr h="838996">
                <a:tc>
                  <a:txBody>
                    <a:bodyPr/>
                    <a:lstStyle/>
                    <a:p>
                      <a:pPr marL="48260" marR="0">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Average words / </a:t>
                      </a:r>
                      <a:endParaRPr lang="en-US" sz="2400" dirty="0" smtClean="0">
                        <a:effectLst/>
                        <a:latin typeface="Arial" panose="020B0604020202020204" pitchFamily="34" charset="0"/>
                        <a:cs typeface="Arial" panose="020B0604020202020204" pitchFamily="34" charset="0"/>
                      </a:endParaRPr>
                    </a:p>
                    <a:p>
                      <a:pPr marL="48260" marR="0">
                        <a:lnSpc>
                          <a:spcPct val="107000"/>
                        </a:lnSpc>
                        <a:spcBef>
                          <a:spcPts val="0"/>
                        </a:spcBef>
                        <a:spcAft>
                          <a:spcPts val="0"/>
                        </a:spcAft>
                      </a:pPr>
                      <a:r>
                        <a:rPr lang="en-US" sz="2400" dirty="0" smtClean="0">
                          <a:effectLst/>
                          <a:latin typeface="Arial" panose="020B0604020202020204" pitchFamily="34" charset="0"/>
                          <a:cs typeface="Arial" panose="020B0604020202020204" pitchFamily="34" charset="0"/>
                        </a:rPr>
                        <a:t>sentence</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ct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15 to 18</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lvl="0" indent="0" algn="ctr" defTabSz="457200" rtl="0" eaLnBrk="1" fontAlgn="auto" latinLnBrk="0" hangingPunct="1">
                        <a:lnSpc>
                          <a:spcPct val="107000"/>
                        </a:lnSpc>
                        <a:spcBef>
                          <a:spcPts val="0"/>
                        </a:spcBef>
                        <a:spcAft>
                          <a:spcPts val="0"/>
                        </a:spcAft>
                        <a:buClrTx/>
                        <a:buSzTx/>
                        <a:buFontTx/>
                        <a:buNone/>
                        <a:tabLst/>
                        <a:defRPr/>
                      </a:pPr>
                      <a:r>
                        <a:rPr lang="en-US" sz="2400" kern="1200" dirty="0" smtClean="0">
                          <a:solidFill>
                            <a:schemeClr val="dk1"/>
                          </a:solidFill>
                          <a:effectLst/>
                          <a:latin typeface="Arial" panose="020B0604020202020204" pitchFamily="34" charset="0"/>
                          <a:ea typeface="+mn-ea"/>
                          <a:cs typeface="Arial" panose="020B0604020202020204" pitchFamily="34" charset="0"/>
                        </a:rPr>
                        <a:t>17.24</a:t>
                      </a:r>
                    </a:p>
                    <a:p>
                      <a:pPr marL="457200" marR="0" algn="ctr" defTabSz="457200" rtl="0" eaLnBrk="1" latinLnBrk="0" hangingPunct="1">
                        <a:lnSpc>
                          <a:spcPct val="107000"/>
                        </a:lnSpc>
                        <a:spcBef>
                          <a:spcPts val="0"/>
                        </a:spcBef>
                        <a:spcAft>
                          <a:spcPts val="0"/>
                        </a:spcAft>
                      </a:pPr>
                      <a:endParaRPr lang="en-US" sz="24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848703375"/>
                  </a:ext>
                </a:extLst>
              </a:tr>
              <a:tr h="545690">
                <a:tc>
                  <a:txBody>
                    <a:bodyPr/>
                    <a:lstStyle/>
                    <a:p>
                      <a:pPr marL="48260" marR="0">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 of AWL </a:t>
                      </a:r>
                      <a:r>
                        <a:rPr lang="en-US" sz="2400" dirty="0" smtClean="0">
                          <a:effectLst/>
                          <a:latin typeface="Arial" panose="020B0604020202020204" pitchFamily="34" charset="0"/>
                          <a:cs typeface="Arial" panose="020B0604020202020204" pitchFamily="34" charset="0"/>
                        </a:rPr>
                        <a:t>types</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ct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5 to 7</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ctr" defTabSz="457200" rtl="0" eaLnBrk="1" latinLnBrk="0" hangingPunct="1">
                        <a:lnSpc>
                          <a:spcPct val="107000"/>
                        </a:lnSpc>
                        <a:spcBef>
                          <a:spcPts val="0"/>
                        </a:spcBef>
                        <a:spcAft>
                          <a:spcPts val="0"/>
                        </a:spcAft>
                      </a:pPr>
                      <a:r>
                        <a:rPr lang="en-US" sz="2400" b="1" kern="1200" dirty="0" smtClean="0">
                          <a:solidFill>
                            <a:srgbClr val="FF0000"/>
                          </a:solidFill>
                          <a:effectLst/>
                          <a:latin typeface="Arial" panose="020B0604020202020204" pitchFamily="34" charset="0"/>
                          <a:ea typeface="+mn-ea"/>
                          <a:cs typeface="Arial" panose="020B0604020202020204" pitchFamily="34" charset="0"/>
                        </a:rPr>
                        <a:t>11.67</a:t>
                      </a:r>
                      <a:endParaRPr lang="en-US" sz="2400" b="1" kern="1200" dirty="0">
                        <a:solidFill>
                          <a:srgbClr val="FF0000"/>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2855871411"/>
                  </a:ext>
                </a:extLst>
              </a:tr>
              <a:tr h="877694">
                <a:tc>
                  <a:txBody>
                    <a:bodyPr/>
                    <a:lstStyle/>
                    <a:p>
                      <a:pPr marL="48260" marR="0">
                        <a:lnSpc>
                          <a:spcPct val="107000"/>
                        </a:lnSpc>
                        <a:spcBef>
                          <a:spcPts val="0"/>
                        </a:spcBef>
                        <a:spcAft>
                          <a:spcPts val="0"/>
                        </a:spcAft>
                      </a:pPr>
                      <a:r>
                        <a:rPr lang="en-US" sz="2400" dirty="0" err="1">
                          <a:effectLst/>
                          <a:latin typeface="Arial" panose="020B0604020202020204" pitchFamily="34" charset="0"/>
                          <a:cs typeface="Arial" panose="020B0604020202020204" pitchFamily="34" charset="0"/>
                        </a:rPr>
                        <a:t>Flesch</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Kincaide</a:t>
                      </a:r>
                      <a:r>
                        <a:rPr lang="en-US" sz="2400" dirty="0">
                          <a:effectLst/>
                          <a:latin typeface="Arial" panose="020B0604020202020204" pitchFamily="34" charset="0"/>
                          <a:cs typeface="Arial" panose="020B0604020202020204" pitchFamily="34" charset="0"/>
                        </a:rPr>
                        <a:t> </a:t>
                      </a:r>
                      <a:endParaRPr lang="en-US" sz="2400" dirty="0" smtClean="0">
                        <a:effectLst/>
                        <a:latin typeface="Arial" panose="020B0604020202020204" pitchFamily="34" charset="0"/>
                        <a:cs typeface="Arial" panose="020B0604020202020204" pitchFamily="34" charset="0"/>
                      </a:endParaRPr>
                    </a:p>
                    <a:p>
                      <a:pPr marL="48260" marR="0">
                        <a:lnSpc>
                          <a:spcPct val="107000"/>
                        </a:lnSpc>
                        <a:spcBef>
                          <a:spcPts val="0"/>
                        </a:spcBef>
                        <a:spcAft>
                          <a:spcPts val="0"/>
                        </a:spcAft>
                      </a:pPr>
                      <a:r>
                        <a:rPr lang="en-US" sz="2400" dirty="0" smtClean="0">
                          <a:effectLst/>
                          <a:latin typeface="Arial" panose="020B0604020202020204" pitchFamily="34" charset="0"/>
                          <a:cs typeface="Arial" panose="020B0604020202020204" pitchFamily="34" charset="0"/>
                        </a:rPr>
                        <a:t>Reading </a:t>
                      </a:r>
                      <a:r>
                        <a:rPr lang="en-US" sz="2400" dirty="0">
                          <a:effectLst/>
                          <a:latin typeface="Arial" panose="020B0604020202020204" pitchFamily="34" charset="0"/>
                          <a:cs typeface="Arial" panose="020B0604020202020204" pitchFamily="34" charset="0"/>
                        </a:rPr>
                        <a:t>Ease</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ct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50 to 60</a:t>
                      </a:r>
                    </a:p>
                    <a:p>
                      <a:pPr marL="273050" marR="0" algn="ct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[fairly difficult]</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ctr" defTabSz="457200" rtl="0" eaLnBrk="1" latinLnBrk="0" hangingPunct="1">
                        <a:lnSpc>
                          <a:spcPct val="107000"/>
                        </a:lnSpc>
                        <a:spcBef>
                          <a:spcPts val="0"/>
                        </a:spcBef>
                        <a:spcAft>
                          <a:spcPts val="0"/>
                        </a:spcAft>
                      </a:pPr>
                      <a:r>
                        <a:rPr lang="en-US" sz="2400" kern="1200" dirty="0" smtClean="0">
                          <a:solidFill>
                            <a:schemeClr val="dk1"/>
                          </a:solidFill>
                          <a:effectLst/>
                          <a:latin typeface="Arial" panose="020B0604020202020204" pitchFamily="34" charset="0"/>
                          <a:ea typeface="+mn-ea"/>
                          <a:cs typeface="Arial" panose="020B0604020202020204" pitchFamily="34" charset="0"/>
                        </a:rPr>
                        <a:t>59.39</a:t>
                      </a:r>
                      <a:endParaRPr lang="en-US" sz="24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3955721889"/>
                  </a:ext>
                </a:extLst>
              </a:tr>
              <a:tr h="838449">
                <a:tc>
                  <a:txBody>
                    <a:bodyPr/>
                    <a:lstStyle/>
                    <a:p>
                      <a:pPr marL="48260" marR="0">
                        <a:lnSpc>
                          <a:spcPct val="107000"/>
                        </a:lnSpc>
                        <a:spcBef>
                          <a:spcPts val="0"/>
                        </a:spcBef>
                        <a:spcAft>
                          <a:spcPts val="0"/>
                        </a:spcAft>
                      </a:pPr>
                      <a:r>
                        <a:rPr lang="en-US" sz="2400" dirty="0" err="1">
                          <a:effectLst/>
                          <a:latin typeface="Arial" panose="020B0604020202020204" pitchFamily="34" charset="0"/>
                          <a:cs typeface="Arial" panose="020B0604020202020204" pitchFamily="34" charset="0"/>
                        </a:rPr>
                        <a:t>Flesch</a:t>
                      </a:r>
                      <a:r>
                        <a:rPr lang="en-US" sz="2400" dirty="0">
                          <a:effectLst/>
                          <a:latin typeface="Arial" panose="020B0604020202020204" pitchFamily="34" charset="0"/>
                          <a:cs typeface="Arial" panose="020B0604020202020204" pitchFamily="34" charset="0"/>
                        </a:rPr>
                        <a:t> Kincaid </a:t>
                      </a:r>
                      <a:endParaRPr lang="en-US" sz="2400" dirty="0" smtClean="0">
                        <a:effectLst/>
                        <a:latin typeface="Arial" panose="020B0604020202020204" pitchFamily="34" charset="0"/>
                        <a:cs typeface="Arial" panose="020B0604020202020204" pitchFamily="34" charset="0"/>
                      </a:endParaRPr>
                    </a:p>
                    <a:p>
                      <a:pPr marL="48260" marR="0">
                        <a:lnSpc>
                          <a:spcPct val="107000"/>
                        </a:lnSpc>
                        <a:spcBef>
                          <a:spcPts val="0"/>
                        </a:spcBef>
                        <a:spcAft>
                          <a:spcPts val="0"/>
                        </a:spcAft>
                      </a:pPr>
                      <a:r>
                        <a:rPr lang="en-US" sz="2400" dirty="0" smtClean="0">
                          <a:effectLst/>
                          <a:latin typeface="Arial" panose="020B0604020202020204" pitchFamily="34" charset="0"/>
                          <a:cs typeface="Arial" panose="020B0604020202020204" pitchFamily="34" charset="0"/>
                        </a:rPr>
                        <a:t>Reading </a:t>
                      </a:r>
                      <a:r>
                        <a:rPr lang="en-US" sz="2400" dirty="0">
                          <a:effectLst/>
                          <a:latin typeface="Arial" panose="020B0604020202020204" pitchFamily="34" charset="0"/>
                          <a:cs typeface="Arial" panose="020B0604020202020204" pitchFamily="34" charset="0"/>
                        </a:rPr>
                        <a:t>Grade</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ctr">
                        <a:lnSpc>
                          <a:spcPct val="107000"/>
                        </a:lnSpc>
                        <a:spcBef>
                          <a:spcPts val="0"/>
                        </a:spcBef>
                        <a:spcAft>
                          <a:spcPts val="0"/>
                        </a:spcAft>
                      </a:pPr>
                      <a:r>
                        <a:rPr lang="en-US" sz="2400" dirty="0" smtClean="0">
                          <a:effectLst/>
                          <a:latin typeface="Arial" panose="020B0604020202020204" pitchFamily="34" charset="0"/>
                          <a:cs typeface="Arial" panose="020B0604020202020204" pitchFamily="34" charset="0"/>
                        </a:rPr>
                        <a:t>8 </a:t>
                      </a:r>
                      <a:r>
                        <a:rPr lang="en-US" sz="2400" dirty="0">
                          <a:effectLst/>
                          <a:latin typeface="Arial" panose="020B0604020202020204" pitchFamily="34" charset="0"/>
                          <a:cs typeface="Arial" panose="020B0604020202020204" pitchFamily="34" charset="0"/>
                        </a:rPr>
                        <a:t>to 11</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ctr" defTabSz="457200" rtl="0" eaLnBrk="1" latinLnBrk="0" hangingPunct="1">
                        <a:lnSpc>
                          <a:spcPct val="107000"/>
                        </a:lnSpc>
                        <a:spcBef>
                          <a:spcPts val="0"/>
                        </a:spcBef>
                        <a:spcAft>
                          <a:spcPts val="0"/>
                        </a:spcAft>
                      </a:pPr>
                      <a:r>
                        <a:rPr lang="en-US" sz="2400" kern="1200" dirty="0" smtClean="0">
                          <a:solidFill>
                            <a:schemeClr val="dk1"/>
                          </a:solidFill>
                          <a:effectLst/>
                          <a:latin typeface="Arial" panose="020B0604020202020204" pitchFamily="34" charset="0"/>
                          <a:ea typeface="+mn-ea"/>
                          <a:cs typeface="Arial" panose="020B0604020202020204" pitchFamily="34" charset="0"/>
                        </a:rPr>
                        <a:t>9.26</a:t>
                      </a:r>
                      <a:endParaRPr lang="en-US" sz="24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4007211282"/>
                  </a:ext>
                </a:extLst>
              </a:tr>
            </a:tbl>
          </a:graphicData>
        </a:graphic>
      </p:graphicFrame>
    </p:spTree>
    <p:extLst>
      <p:ext uri="{BB962C8B-B14F-4D97-AF65-F5344CB8AC3E}">
        <p14:creationId xmlns:p14="http://schemas.microsoft.com/office/powerpoint/2010/main" val="8136463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srcRect l="4557" t="21022" r="14920" b="8328"/>
          <a:stretch/>
        </p:blipFill>
        <p:spPr>
          <a:xfrm>
            <a:off x="0" y="0"/>
            <a:ext cx="12172337" cy="6858000"/>
          </a:xfrm>
          <a:prstGeom prst="rect">
            <a:avLst/>
          </a:prstGeom>
        </p:spPr>
      </p:pic>
    </p:spTree>
    <p:extLst>
      <p:ext uri="{BB962C8B-B14F-4D97-AF65-F5344CB8AC3E}">
        <p14:creationId xmlns:p14="http://schemas.microsoft.com/office/powerpoint/2010/main" val="17313609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4869" t="21062" r="13446" b="6330"/>
          <a:stretch/>
        </p:blipFill>
        <p:spPr>
          <a:xfrm>
            <a:off x="68827" y="1"/>
            <a:ext cx="12123174" cy="6858000"/>
          </a:xfrm>
          <a:prstGeom prst="rect">
            <a:avLst/>
          </a:prstGeom>
        </p:spPr>
      </p:pic>
    </p:spTree>
    <p:extLst>
      <p:ext uri="{BB962C8B-B14F-4D97-AF65-F5344CB8AC3E}">
        <p14:creationId xmlns:p14="http://schemas.microsoft.com/office/powerpoint/2010/main" val="22817978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4644" t="21161" r="8696" b="6330"/>
          <a:stretch/>
        </p:blipFill>
        <p:spPr>
          <a:xfrm>
            <a:off x="1325" y="0"/>
            <a:ext cx="12190675" cy="7459038"/>
          </a:xfrm>
          <a:prstGeom prst="rect">
            <a:avLst/>
          </a:prstGeom>
        </p:spPr>
      </p:pic>
      <p:sp>
        <p:nvSpPr>
          <p:cNvPr id="3" name="TextBox 2"/>
          <p:cNvSpPr txBox="1"/>
          <p:nvPr/>
        </p:nvSpPr>
        <p:spPr>
          <a:xfrm>
            <a:off x="580103" y="2438400"/>
            <a:ext cx="2064774" cy="1754326"/>
          </a:xfrm>
          <a:prstGeom prst="rect">
            <a:avLst/>
          </a:prstGeom>
          <a:noFill/>
        </p:spPr>
        <p:txBody>
          <a:bodyPr wrap="square" rtlCol="0">
            <a:spAutoFit/>
          </a:bodyPr>
          <a:lstStyle/>
          <a:p>
            <a:r>
              <a:rPr lang="en-US" sz="3600" dirty="0">
                <a:latin typeface="Calibri" panose="020F0502020204030204" pitchFamily="34" charset="0"/>
                <a:ea typeface="Calibri" panose="020F0502020204030204" pitchFamily="34" charset="0"/>
              </a:rPr>
              <a:t>topic specific lexis</a:t>
            </a:r>
            <a:endParaRPr lang="en-US" sz="3600" dirty="0"/>
          </a:p>
        </p:txBody>
      </p:sp>
      <p:cxnSp>
        <p:nvCxnSpPr>
          <p:cNvPr id="5" name="Straight Arrow Connector 4"/>
          <p:cNvCxnSpPr/>
          <p:nvPr/>
        </p:nvCxnSpPr>
        <p:spPr>
          <a:xfrm>
            <a:off x="1838632" y="4001729"/>
            <a:ext cx="1061884" cy="15731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828800" y="4001729"/>
            <a:ext cx="1366684" cy="10422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838632" y="4001729"/>
            <a:ext cx="1356852" cy="3637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7488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112" y="294966"/>
            <a:ext cx="8596668" cy="1435511"/>
          </a:xfrm>
        </p:spPr>
        <p:txBody>
          <a:bodyPr>
            <a:noAutofit/>
          </a:bodyPr>
          <a:lstStyle/>
          <a:p>
            <a:pPr algn="ctr"/>
            <a:r>
              <a:rPr lang="en-US" b="1" dirty="0" smtClean="0"/>
              <a:t>What sort of knowledge is important in reading &amp; listening comprehension?</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206297310"/>
              </p:ext>
            </p:extLst>
          </p:nvPr>
        </p:nvGraphicFramePr>
        <p:xfrm>
          <a:off x="1166762" y="1859886"/>
          <a:ext cx="4172154" cy="3755339"/>
        </p:xfrm>
        <a:graphic>
          <a:graphicData uri="http://schemas.openxmlformats.org/drawingml/2006/table">
            <a:tbl>
              <a:tblPr firstRow="1" bandRow="1">
                <a:tableStyleId>{5C22544A-7EE6-4342-B048-85BDC9FD1C3A}</a:tableStyleId>
              </a:tblPr>
              <a:tblGrid>
                <a:gridCol w="4172154">
                  <a:extLst>
                    <a:ext uri="{9D8B030D-6E8A-4147-A177-3AD203B41FA5}">
                      <a16:colId xmlns:a16="http://schemas.microsoft.com/office/drawing/2014/main" val="2059574739"/>
                    </a:ext>
                  </a:extLst>
                </a:gridCol>
              </a:tblGrid>
              <a:tr h="471470">
                <a:tc>
                  <a:txBody>
                    <a:bodyPr/>
                    <a:lstStyle/>
                    <a:p>
                      <a:r>
                        <a:rPr lang="en-US" sz="3200" dirty="0" smtClean="0"/>
                        <a:t>Types of knowledge</a:t>
                      </a:r>
                      <a:endParaRPr lang="en-US" sz="3200" dirty="0"/>
                    </a:p>
                  </a:txBody>
                  <a:tcPr/>
                </a:tc>
                <a:extLst>
                  <a:ext uri="{0D108BD9-81ED-4DB2-BD59-A6C34878D82A}">
                    <a16:rowId xmlns:a16="http://schemas.microsoft.com/office/drawing/2014/main" val="2692015952"/>
                  </a:ext>
                </a:extLst>
              </a:tr>
              <a:tr h="526937">
                <a:tc>
                  <a:txBody>
                    <a:bodyPr/>
                    <a:lstStyle/>
                    <a:p>
                      <a:r>
                        <a:rPr lang="en-US" sz="3200" dirty="0" smtClean="0"/>
                        <a:t>Grammar</a:t>
                      </a:r>
                      <a:endParaRPr lang="en-US" sz="3200" dirty="0"/>
                    </a:p>
                  </a:txBody>
                  <a:tcPr/>
                </a:tc>
                <a:extLst>
                  <a:ext uri="{0D108BD9-81ED-4DB2-BD59-A6C34878D82A}">
                    <a16:rowId xmlns:a16="http://schemas.microsoft.com/office/drawing/2014/main" val="3428836132"/>
                  </a:ext>
                </a:extLst>
              </a:tr>
              <a:tr h="471470">
                <a:tc>
                  <a:txBody>
                    <a:bodyPr/>
                    <a:lstStyle/>
                    <a:p>
                      <a:r>
                        <a:rPr lang="en-US" sz="3200" dirty="0" smtClean="0"/>
                        <a:t>Content</a:t>
                      </a:r>
                      <a:endParaRPr lang="en-US" sz="3200" dirty="0"/>
                    </a:p>
                  </a:txBody>
                  <a:tcPr/>
                </a:tc>
                <a:extLst>
                  <a:ext uri="{0D108BD9-81ED-4DB2-BD59-A6C34878D82A}">
                    <a16:rowId xmlns:a16="http://schemas.microsoft.com/office/drawing/2014/main" val="3546058653"/>
                  </a:ext>
                </a:extLst>
              </a:tr>
              <a:tr h="471470">
                <a:tc>
                  <a:txBody>
                    <a:bodyPr/>
                    <a:lstStyle/>
                    <a:p>
                      <a:r>
                        <a:rPr lang="en-US" sz="3200" dirty="0" smtClean="0"/>
                        <a:t>World</a:t>
                      </a:r>
                      <a:endParaRPr lang="en-US" sz="3200" dirty="0"/>
                    </a:p>
                  </a:txBody>
                  <a:tcPr/>
                </a:tc>
                <a:extLst>
                  <a:ext uri="{0D108BD9-81ED-4DB2-BD59-A6C34878D82A}">
                    <a16:rowId xmlns:a16="http://schemas.microsoft.com/office/drawing/2014/main" val="3324993894"/>
                  </a:ext>
                </a:extLst>
              </a:tr>
              <a:tr h="471470">
                <a:tc>
                  <a:txBody>
                    <a:bodyPr/>
                    <a:lstStyle/>
                    <a:p>
                      <a:r>
                        <a:rPr lang="en-US" sz="3200" dirty="0" smtClean="0"/>
                        <a:t>Discourse structure</a:t>
                      </a:r>
                      <a:endParaRPr lang="en-US" sz="3200" dirty="0"/>
                    </a:p>
                  </a:txBody>
                  <a:tcPr/>
                </a:tc>
                <a:extLst>
                  <a:ext uri="{0D108BD9-81ED-4DB2-BD59-A6C34878D82A}">
                    <a16:rowId xmlns:a16="http://schemas.microsoft.com/office/drawing/2014/main" val="4226933015"/>
                  </a:ext>
                </a:extLst>
              </a:tr>
              <a:tr h="859739">
                <a:tc>
                  <a:txBody>
                    <a:bodyPr/>
                    <a:lstStyle/>
                    <a:p>
                      <a:r>
                        <a:rPr lang="en-US" sz="3200" b="1" kern="1200" dirty="0" smtClean="0">
                          <a:solidFill>
                            <a:schemeClr val="dk1"/>
                          </a:solidFill>
                          <a:latin typeface="+mn-lt"/>
                          <a:ea typeface="+mn-ea"/>
                          <a:cs typeface="+mn-cs"/>
                        </a:rPr>
                        <a:t>Vocabulary </a:t>
                      </a:r>
                      <a:endParaRPr lang="en-US" sz="3200" b="1" kern="1200" dirty="0">
                        <a:solidFill>
                          <a:schemeClr val="dk1"/>
                        </a:solidFill>
                        <a:latin typeface="+mn-lt"/>
                        <a:ea typeface="+mn-ea"/>
                        <a:cs typeface="+mn-cs"/>
                      </a:endParaRPr>
                    </a:p>
                  </a:txBody>
                  <a:tcPr/>
                </a:tc>
                <a:extLst>
                  <a:ext uri="{0D108BD9-81ED-4DB2-BD59-A6C34878D82A}">
                    <a16:rowId xmlns:a16="http://schemas.microsoft.com/office/drawing/2014/main" val="842225015"/>
                  </a:ext>
                </a:extLst>
              </a:tr>
            </a:tbl>
          </a:graphicData>
        </a:graphic>
      </p:graphicFrame>
      <p:pic>
        <p:nvPicPr>
          <p:cNvPr id="2050" name="Picture 2" descr="https://textinspector.com/help/wp-content/uploads/2015/01/words_s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7124" y="3373182"/>
            <a:ext cx="3594656" cy="3080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32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327" y="845574"/>
            <a:ext cx="8596668" cy="884903"/>
          </a:xfrm>
        </p:spPr>
        <p:txBody>
          <a:bodyPr>
            <a:normAutofit/>
          </a:bodyPr>
          <a:lstStyle/>
          <a:p>
            <a:r>
              <a:rPr lang="en-US" sz="4400" b="1" dirty="0" smtClean="0"/>
              <a:t>Learning &amp; Teaching uses</a:t>
            </a:r>
            <a:endParaRPr lang="en-US" sz="4400" b="1" dirty="0"/>
          </a:p>
        </p:txBody>
      </p:sp>
      <p:sp>
        <p:nvSpPr>
          <p:cNvPr id="3" name="TextBox 2"/>
          <p:cNvSpPr txBox="1"/>
          <p:nvPr/>
        </p:nvSpPr>
        <p:spPr>
          <a:xfrm>
            <a:off x="1130710" y="2271251"/>
            <a:ext cx="8504904" cy="1938992"/>
          </a:xfrm>
          <a:prstGeom prst="rect">
            <a:avLst/>
          </a:prstGeom>
          <a:noFill/>
        </p:spPr>
        <p:txBody>
          <a:bodyPr wrap="square" rtlCol="0">
            <a:spAutoFit/>
          </a:bodyPr>
          <a:lstStyle/>
          <a:p>
            <a:r>
              <a:rPr lang="en-US" sz="4000" dirty="0" smtClean="0"/>
              <a:t>Student writing</a:t>
            </a:r>
          </a:p>
          <a:p>
            <a:endParaRPr lang="en-US" sz="4000" dirty="0"/>
          </a:p>
          <a:p>
            <a:r>
              <a:rPr lang="en-US" sz="4000" dirty="0" smtClean="0"/>
              <a:t>Student speaking (transcribed text)</a:t>
            </a:r>
            <a:endParaRPr lang="en-US" sz="4000" dirty="0"/>
          </a:p>
        </p:txBody>
      </p:sp>
    </p:spTree>
    <p:extLst>
      <p:ext uri="{BB962C8B-B14F-4D97-AF65-F5344CB8AC3E}">
        <p14:creationId xmlns:p14="http://schemas.microsoft.com/office/powerpoint/2010/main" val="8485128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4194" t="21660" r="7491" b="11323"/>
          <a:stretch/>
        </p:blipFill>
        <p:spPr>
          <a:xfrm>
            <a:off x="0" y="71257"/>
            <a:ext cx="12493375" cy="6893959"/>
          </a:xfrm>
          <a:prstGeom prst="rect">
            <a:avLst/>
          </a:prstGeom>
        </p:spPr>
      </p:pic>
      <p:sp>
        <p:nvSpPr>
          <p:cNvPr id="3" name="TextBox 2"/>
          <p:cNvSpPr txBox="1"/>
          <p:nvPr/>
        </p:nvSpPr>
        <p:spPr>
          <a:xfrm>
            <a:off x="275302" y="2025445"/>
            <a:ext cx="5545394" cy="646331"/>
          </a:xfrm>
          <a:prstGeom prst="rect">
            <a:avLst/>
          </a:prstGeom>
          <a:noFill/>
        </p:spPr>
        <p:txBody>
          <a:bodyPr wrap="square" rtlCol="0">
            <a:spAutoFit/>
          </a:bodyPr>
          <a:lstStyle/>
          <a:p>
            <a:r>
              <a:rPr lang="en-US" sz="3600" b="1" dirty="0" smtClean="0"/>
              <a:t>METADISCOURSE</a:t>
            </a:r>
            <a:endParaRPr lang="en-US" sz="3600" b="1" dirty="0"/>
          </a:p>
        </p:txBody>
      </p:sp>
    </p:spTree>
    <p:extLst>
      <p:ext uri="{BB962C8B-B14F-4D97-AF65-F5344CB8AC3E}">
        <p14:creationId xmlns:p14="http://schemas.microsoft.com/office/powerpoint/2010/main" val="33240087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9137" y="982824"/>
            <a:ext cx="8496300" cy="4543552"/>
          </a:xfrm>
          <a:prstGeom prst="rect">
            <a:avLst/>
          </a:prstGeom>
        </p:spPr>
        <p:txBody>
          <a:bodyPr wrap="square">
            <a:spAutoFit/>
          </a:bodyPr>
          <a:lstStyle/>
          <a:p>
            <a:pPr>
              <a:lnSpc>
                <a:spcPct val="107000"/>
              </a:lnSpc>
              <a:spcAft>
                <a:spcPts val="800"/>
              </a:spcAft>
            </a:pPr>
            <a:r>
              <a:rPr lang="en-US" dirty="0">
                <a:latin typeface="Verdana" panose="020B0604030504040204" pitchFamily="34" charset="0"/>
                <a:ea typeface="Calibri" panose="020F0502020204030204" pitchFamily="34" charset="0"/>
                <a:cs typeface="Times New Roman" panose="02020603050405020304" pitchFamily="18" charset="0"/>
              </a:rPr>
              <a:t>It is evidently reasonable for some people argued that parents should not take the responsibility for youngsters’ obesity. To start with, parents should support the whole family by working outside. Today, the competition of the works are increasingly stiff, which deprive of time from parents to take care of their children. Actually, parents want to prevent their children becoming obese, but they really have not time as working is time-consuming. Moreover, children themselves should mainly responsible for becoming </a:t>
            </a:r>
            <a:r>
              <a:rPr lang="en-US" dirty="0" err="1">
                <a:latin typeface="Verdana" panose="020B0604030504040204" pitchFamily="34" charset="0"/>
                <a:ea typeface="Calibri" panose="020F0502020204030204" pitchFamily="34" charset="0"/>
                <a:cs typeface="Times New Roman" panose="02020603050405020304" pitchFamily="18" charset="0"/>
              </a:rPr>
              <a:t>obeses</a:t>
            </a:r>
            <a:r>
              <a:rPr lang="en-US" dirty="0">
                <a:latin typeface="Verdana" panose="020B0604030504040204" pitchFamily="34" charset="0"/>
                <a:ea typeface="Calibri" panose="020F0502020204030204" pitchFamily="34" charset="0"/>
                <a:cs typeface="Times New Roman" panose="02020603050405020304" pitchFamily="18" charset="0"/>
              </a:rPr>
              <a:t> rather than parents. That is to say, children should learn to take care of themselves well. Instead of overly dependent on their parents.</a:t>
            </a:r>
          </a:p>
          <a:p>
            <a:r>
              <a:rPr lang="en-US" dirty="0">
                <a:latin typeface="Verdana" panose="020B0604030504040204" pitchFamily="34" charset="0"/>
                <a:ea typeface="Calibri" panose="020F0502020204030204" pitchFamily="34" charset="0"/>
                <a:cs typeface="Times New Roman" panose="02020603050405020304" pitchFamily="18" charset="0"/>
              </a:rPr>
              <a:t>In contrast, some other people suggested that parents should be hold the responsibility. It </a:t>
            </a:r>
            <a:r>
              <a:rPr lang="en-US" dirty="0" err="1">
                <a:latin typeface="Verdana" panose="020B0604030504040204" pitchFamily="34" charset="0"/>
                <a:ea typeface="Calibri" panose="020F0502020204030204" pitchFamily="34" charset="0"/>
                <a:cs typeface="Times New Roman" panose="02020603050405020304" pitchFamily="18" charset="0"/>
              </a:rPr>
              <a:t>atributed</a:t>
            </a:r>
            <a:r>
              <a:rPr lang="en-US" dirty="0">
                <a:latin typeface="Verdana" panose="020B0604030504040204" pitchFamily="34" charset="0"/>
                <a:ea typeface="Calibri" panose="020F0502020204030204" pitchFamily="34" charset="0"/>
                <a:cs typeface="Times New Roman" panose="02020603050405020304" pitchFamily="18" charset="0"/>
              </a:rPr>
              <a:t> to several reasons. First of all, parents spend little time on their children Specifically, parents need to work and they do not have enough time to prepare food for their children; therefore, children turn to buy more fast food. </a:t>
            </a:r>
            <a:endParaRPr lang="en-US" dirty="0"/>
          </a:p>
        </p:txBody>
      </p:sp>
      <p:sp>
        <p:nvSpPr>
          <p:cNvPr id="3" name="TextBox 2"/>
          <p:cNvSpPr txBox="1"/>
          <p:nvPr/>
        </p:nvSpPr>
        <p:spPr>
          <a:xfrm>
            <a:off x="1009650" y="457200"/>
            <a:ext cx="7915275" cy="369332"/>
          </a:xfrm>
          <a:prstGeom prst="rect">
            <a:avLst/>
          </a:prstGeom>
          <a:noFill/>
        </p:spPr>
        <p:txBody>
          <a:bodyPr wrap="square" rtlCol="0">
            <a:spAutoFit/>
          </a:bodyPr>
          <a:lstStyle/>
          <a:p>
            <a:r>
              <a:rPr lang="en-US" dirty="0" smtClean="0"/>
              <a:t>Student Essay </a:t>
            </a:r>
            <a:r>
              <a:rPr lang="en-US" dirty="0" smtClean="0"/>
              <a:t>excerpt (see rating on next slide) </a:t>
            </a:r>
            <a:endParaRPr lang="en-US" dirty="0"/>
          </a:p>
        </p:txBody>
      </p:sp>
    </p:spTree>
    <p:extLst>
      <p:ext uri="{BB962C8B-B14F-4D97-AF65-F5344CB8AC3E}">
        <p14:creationId xmlns:p14="http://schemas.microsoft.com/office/powerpoint/2010/main" val="20752950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54488" t="19141" r="15768" b="7482"/>
          <a:stretch/>
        </p:blipFill>
        <p:spPr bwMode="auto">
          <a:xfrm>
            <a:off x="533400" y="714374"/>
            <a:ext cx="8524875" cy="5648325"/>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457200" y="161925"/>
            <a:ext cx="8791575" cy="369332"/>
          </a:xfrm>
          <a:prstGeom prst="rect">
            <a:avLst/>
          </a:prstGeom>
          <a:noFill/>
        </p:spPr>
        <p:txBody>
          <a:bodyPr wrap="square" rtlCol="0">
            <a:spAutoFit/>
          </a:bodyPr>
          <a:lstStyle/>
          <a:p>
            <a:r>
              <a:rPr lang="en-US" dirty="0" smtClean="0"/>
              <a:t>C1+ rating for student’s essay – reflective of vocabulary but not writing skill</a:t>
            </a:r>
            <a:endParaRPr lang="en-US" dirty="0"/>
          </a:p>
        </p:txBody>
      </p:sp>
    </p:spTree>
    <p:extLst>
      <p:ext uri="{BB962C8B-B14F-4D97-AF65-F5344CB8AC3E}">
        <p14:creationId xmlns:p14="http://schemas.microsoft.com/office/powerpoint/2010/main" val="846927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 t="13492" r="25596" b="14572"/>
          <a:stretch/>
        </p:blipFill>
        <p:spPr>
          <a:xfrm>
            <a:off x="115614" y="0"/>
            <a:ext cx="12002814" cy="6695089"/>
          </a:xfrm>
          <a:prstGeom prst="rect">
            <a:avLst/>
          </a:prstGeom>
        </p:spPr>
      </p:pic>
    </p:spTree>
    <p:extLst>
      <p:ext uri="{BB962C8B-B14F-4D97-AF65-F5344CB8AC3E}">
        <p14:creationId xmlns:p14="http://schemas.microsoft.com/office/powerpoint/2010/main" val="1045455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4" name="TextBox 3"/>
          <p:cNvSpPr txBox="1"/>
          <p:nvPr/>
        </p:nvSpPr>
        <p:spPr>
          <a:xfrm>
            <a:off x="1425678" y="1514168"/>
            <a:ext cx="6794090" cy="3416320"/>
          </a:xfrm>
          <a:prstGeom prst="rect">
            <a:avLst/>
          </a:prstGeom>
          <a:noFill/>
        </p:spPr>
        <p:txBody>
          <a:bodyPr wrap="square" rtlCol="0">
            <a:spAutoFit/>
          </a:bodyPr>
          <a:lstStyle/>
          <a:p>
            <a:r>
              <a:rPr lang="en-US" dirty="0" err="1" smtClean="0"/>
              <a:t>Laufer</a:t>
            </a:r>
            <a:r>
              <a:rPr lang="en-US" dirty="0" smtClean="0"/>
              <a:t>, B. &amp; G. </a:t>
            </a:r>
            <a:r>
              <a:rPr lang="en-US" dirty="0" err="1" smtClean="0"/>
              <a:t>Ravenhorst-Kalovski</a:t>
            </a:r>
            <a:r>
              <a:rPr lang="en-US" dirty="0" smtClean="0"/>
              <a:t> (2010) ‘Lexical threshold revisited: Lexical text coverage, learners’ vocabulary size and reading comprehension’ Reading in a Foreign Language, ISSN 1539-0578, April 2010, Vol. 22, No. 1, pp.15-30. </a:t>
            </a:r>
          </a:p>
          <a:p>
            <a:endParaRPr lang="en-US" dirty="0"/>
          </a:p>
          <a:p>
            <a:r>
              <a:rPr lang="en-US" dirty="0" err="1" smtClean="0"/>
              <a:t>Miltone</a:t>
            </a:r>
            <a:r>
              <a:rPr lang="en-US" dirty="0" smtClean="0"/>
              <a:t>, J. (2010) “The development of vocabulary breadth across the CEFR levels”, </a:t>
            </a:r>
            <a:r>
              <a:rPr lang="en-US" dirty="0">
                <a:latin typeface="inherit"/>
              </a:rPr>
              <a:t>in The development of vocabulary breadth across the CEFR levels, I. </a:t>
            </a:r>
            <a:r>
              <a:rPr lang="en-US" dirty="0" err="1">
                <a:latin typeface="inherit"/>
              </a:rPr>
              <a:t>Bartning</a:t>
            </a:r>
            <a:r>
              <a:rPr lang="en-US" dirty="0">
                <a:latin typeface="inherit"/>
              </a:rPr>
              <a:t>, Martin, M., and </a:t>
            </a:r>
            <a:r>
              <a:rPr lang="en-US" dirty="0" err="1">
                <a:latin typeface="inherit"/>
              </a:rPr>
              <a:t>Vedder</a:t>
            </a:r>
            <a:r>
              <a:rPr lang="en-US" dirty="0">
                <a:latin typeface="inherit"/>
              </a:rPr>
              <a:t>, I. </a:t>
            </a:r>
            <a:r>
              <a:rPr lang="en-US" dirty="0" err="1">
                <a:latin typeface="inherit"/>
              </a:rPr>
              <a:t>Eurosla</a:t>
            </a:r>
            <a:r>
              <a:rPr lang="en-US" dirty="0">
                <a:latin typeface="inherit"/>
              </a:rPr>
              <a:t>, 2010, pp. </a:t>
            </a:r>
            <a:r>
              <a:rPr lang="en-US" dirty="0" smtClean="0">
                <a:latin typeface="inherit"/>
              </a:rPr>
              <a:t>211-232</a:t>
            </a:r>
          </a:p>
          <a:p>
            <a:endParaRPr lang="en-US" dirty="0">
              <a:latin typeface="inherit"/>
            </a:endParaRPr>
          </a:p>
          <a:p>
            <a:r>
              <a:rPr lang="en-US" dirty="0" smtClean="0">
                <a:latin typeface="inherit"/>
              </a:rPr>
              <a:t>Text Inspector (2018), “About text inspector”, accessed </a:t>
            </a:r>
            <a:r>
              <a:rPr lang="en-US" dirty="0">
                <a:latin typeface="inherit"/>
              </a:rPr>
              <a:t>7 February 2018. https://textinspector.com/help</a:t>
            </a:r>
            <a:r>
              <a:rPr lang="en-US" dirty="0" smtClean="0">
                <a:latin typeface="inherit"/>
              </a:rPr>
              <a:t>/ </a:t>
            </a:r>
            <a:endParaRPr lang="en-US" dirty="0"/>
          </a:p>
        </p:txBody>
      </p:sp>
    </p:spTree>
    <p:extLst>
      <p:ext uri="{BB962C8B-B14F-4D97-AF65-F5344CB8AC3E}">
        <p14:creationId xmlns:p14="http://schemas.microsoft.com/office/powerpoint/2010/main" val="871378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9703" y="1245842"/>
            <a:ext cx="7551174" cy="2062103"/>
          </a:xfrm>
          <a:prstGeom prst="rect">
            <a:avLst/>
          </a:prstGeom>
        </p:spPr>
        <p:txBody>
          <a:bodyPr wrap="square">
            <a:spAutoFit/>
          </a:bodyPr>
          <a:lstStyle/>
          <a:p>
            <a:pPr algn="ctr" fontAlgn="base"/>
            <a:r>
              <a:rPr lang="en-US" sz="3200" i="1" dirty="0" smtClean="0">
                <a:solidFill>
                  <a:schemeClr val="accent2">
                    <a:lumMod val="75000"/>
                  </a:schemeClr>
                </a:solidFill>
                <a:latin typeface="inherit"/>
              </a:rPr>
              <a:t>“vocabulary </a:t>
            </a:r>
            <a:r>
              <a:rPr lang="en-US" sz="3200" i="1" dirty="0">
                <a:solidFill>
                  <a:schemeClr val="accent2">
                    <a:lumMod val="75000"/>
                  </a:schemeClr>
                </a:solidFill>
                <a:latin typeface="inherit"/>
              </a:rPr>
              <a:t>may be </a:t>
            </a:r>
            <a:r>
              <a:rPr lang="en-US" sz="3200" b="1" i="1" u="sng" dirty="0">
                <a:solidFill>
                  <a:schemeClr val="accent2">
                    <a:lumMod val="75000"/>
                  </a:schemeClr>
                </a:solidFill>
                <a:latin typeface="inherit"/>
              </a:rPr>
              <a:t>the major factor</a:t>
            </a:r>
            <a:r>
              <a:rPr lang="en-US" sz="3200" i="1" dirty="0">
                <a:solidFill>
                  <a:schemeClr val="accent2">
                    <a:lumMod val="75000"/>
                  </a:schemeClr>
                </a:solidFill>
                <a:latin typeface="inherit"/>
              </a:rPr>
              <a:t> in reading comprehension”</a:t>
            </a:r>
            <a:r>
              <a:rPr lang="en-US" sz="3200" dirty="0">
                <a:solidFill>
                  <a:schemeClr val="accent2">
                    <a:lumMod val="75000"/>
                  </a:schemeClr>
                </a:solidFill>
                <a:latin typeface="Helvetica Neue"/>
              </a:rPr>
              <a:t> </a:t>
            </a:r>
            <a:endParaRPr lang="en-US" sz="3200" dirty="0" smtClean="0">
              <a:solidFill>
                <a:schemeClr val="accent2">
                  <a:lumMod val="75000"/>
                </a:schemeClr>
              </a:solidFill>
              <a:latin typeface="Helvetica Neue"/>
            </a:endParaRPr>
          </a:p>
          <a:p>
            <a:pPr algn="ctr" fontAlgn="base"/>
            <a:r>
              <a:rPr lang="en-US" sz="3200" dirty="0" smtClean="0">
                <a:solidFill>
                  <a:schemeClr val="accent2">
                    <a:lumMod val="75000"/>
                  </a:schemeClr>
                </a:solidFill>
                <a:latin typeface="Helvetica Neue"/>
              </a:rPr>
              <a:t>(</a:t>
            </a:r>
            <a:r>
              <a:rPr lang="en-US" sz="3200" dirty="0" err="1">
                <a:solidFill>
                  <a:schemeClr val="accent2">
                    <a:lumMod val="75000"/>
                  </a:schemeClr>
                </a:solidFill>
                <a:latin typeface="Helvetica Neue"/>
              </a:rPr>
              <a:t>Laufer</a:t>
            </a:r>
            <a:r>
              <a:rPr lang="en-US" sz="3200" dirty="0">
                <a:solidFill>
                  <a:schemeClr val="accent2">
                    <a:lumMod val="75000"/>
                  </a:schemeClr>
                </a:solidFill>
                <a:latin typeface="Helvetica Neue"/>
              </a:rPr>
              <a:t> &amp; </a:t>
            </a:r>
            <a:r>
              <a:rPr lang="en-US" sz="3200" dirty="0" err="1">
                <a:solidFill>
                  <a:schemeClr val="accent2">
                    <a:lumMod val="75000"/>
                  </a:schemeClr>
                </a:solidFill>
                <a:latin typeface="Helvetica Neue"/>
              </a:rPr>
              <a:t>Ravenhorst-Kalovski</a:t>
            </a:r>
            <a:r>
              <a:rPr lang="en-US" sz="3200" dirty="0">
                <a:solidFill>
                  <a:schemeClr val="accent2">
                    <a:lumMod val="75000"/>
                  </a:schemeClr>
                </a:solidFill>
                <a:latin typeface="Helvetica Neue"/>
              </a:rPr>
              <a:t> 2010:26, emphasis added).</a:t>
            </a:r>
            <a:endParaRPr lang="en-US" sz="3200" b="0" i="0" dirty="0">
              <a:solidFill>
                <a:schemeClr val="accent2">
                  <a:lumMod val="75000"/>
                </a:schemeClr>
              </a:solidFill>
              <a:effectLst/>
              <a:latin typeface="Helvetica Neue"/>
            </a:endParaRPr>
          </a:p>
        </p:txBody>
      </p:sp>
      <p:sp>
        <p:nvSpPr>
          <p:cNvPr id="5" name="Rectangle 4"/>
          <p:cNvSpPr/>
          <p:nvPr/>
        </p:nvSpPr>
        <p:spPr>
          <a:xfrm>
            <a:off x="1278193" y="3911233"/>
            <a:ext cx="8141110" cy="1569660"/>
          </a:xfrm>
          <a:prstGeom prst="rect">
            <a:avLst/>
          </a:prstGeom>
        </p:spPr>
        <p:txBody>
          <a:bodyPr wrap="square">
            <a:spAutoFit/>
          </a:bodyPr>
          <a:lstStyle/>
          <a:p>
            <a:pPr fontAlgn="base"/>
            <a:r>
              <a:rPr lang="en-US" sz="3200" i="1" dirty="0">
                <a:solidFill>
                  <a:schemeClr val="accent2">
                    <a:lumMod val="75000"/>
                  </a:schemeClr>
                </a:solidFill>
                <a:latin typeface="inherit"/>
              </a:rPr>
              <a:t>“</a:t>
            </a:r>
            <a:r>
              <a:rPr lang="en-US" sz="3200" i="1" dirty="0" smtClean="0">
                <a:solidFill>
                  <a:schemeClr val="accent2">
                    <a:lumMod val="75000"/>
                  </a:schemeClr>
                </a:solidFill>
                <a:latin typeface="inherit"/>
              </a:rPr>
              <a:t>some </a:t>
            </a:r>
            <a:r>
              <a:rPr lang="en-US" sz="3200" i="1" dirty="0">
                <a:solidFill>
                  <a:schemeClr val="accent2">
                    <a:lumMod val="75000"/>
                  </a:schemeClr>
                </a:solidFill>
                <a:latin typeface="inherit"/>
              </a:rPr>
              <a:t>60 to 70% of variance in CEFR levels can be explained by differences in vocabulary size” (Milton 2010:211)</a:t>
            </a:r>
          </a:p>
        </p:txBody>
      </p:sp>
    </p:spTree>
    <p:extLst>
      <p:ext uri="{BB962C8B-B14F-4D97-AF65-F5344CB8AC3E}">
        <p14:creationId xmlns:p14="http://schemas.microsoft.com/office/powerpoint/2010/main" val="825641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5743" y="668592"/>
            <a:ext cx="8318090" cy="963563"/>
          </a:xfrm>
        </p:spPr>
        <p:txBody>
          <a:bodyPr>
            <a:normAutofit fontScale="90000"/>
          </a:bodyPr>
          <a:lstStyle/>
          <a:p>
            <a:r>
              <a:rPr lang="en-US" sz="4000" b="1" dirty="0" smtClean="0"/>
              <a:t>Text inspector</a:t>
            </a:r>
            <a:r>
              <a:rPr lang="en-US" sz="4000" dirty="0"/>
              <a:t/>
            </a:r>
            <a:br>
              <a:rPr lang="en-US" sz="4000" dirty="0"/>
            </a:br>
            <a:r>
              <a:rPr lang="en-US" dirty="0" smtClean="0"/>
              <a:t/>
            </a:r>
            <a:br>
              <a:rPr lang="en-US" dirty="0" smtClean="0"/>
            </a:br>
            <a:endParaRPr lang="en-US" dirty="0"/>
          </a:p>
        </p:txBody>
      </p:sp>
      <p:pic>
        <p:nvPicPr>
          <p:cNvPr id="3074" name="Picture 2" descr="Image result for analy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568" y="1786449"/>
            <a:ext cx="3502026" cy="3021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01729" y="2025445"/>
            <a:ext cx="5299587" cy="3970318"/>
          </a:xfrm>
          <a:prstGeom prst="rect">
            <a:avLst/>
          </a:prstGeom>
          <a:noFill/>
        </p:spPr>
        <p:txBody>
          <a:bodyPr wrap="square" rtlCol="0">
            <a:spAutoFit/>
          </a:bodyPr>
          <a:lstStyle/>
          <a:p>
            <a:r>
              <a:rPr lang="en-US" sz="3600" dirty="0" smtClean="0">
                <a:solidFill>
                  <a:srgbClr val="404040"/>
                </a:solidFill>
                <a:latin typeface="Helvetica Neue"/>
              </a:rPr>
              <a:t>A </a:t>
            </a:r>
            <a:r>
              <a:rPr lang="en-US" sz="3600" dirty="0">
                <a:solidFill>
                  <a:srgbClr val="404040"/>
                </a:solidFill>
                <a:latin typeface="Helvetica Neue"/>
              </a:rPr>
              <a:t>lexical profiling tool that analyses the vocabulary content of texts -  particularly for second language learners. </a:t>
            </a:r>
            <a:br>
              <a:rPr lang="en-US" sz="3600" dirty="0">
                <a:solidFill>
                  <a:srgbClr val="404040"/>
                </a:solidFill>
                <a:latin typeface="Helvetica Neue"/>
              </a:rPr>
            </a:br>
            <a:endParaRPr lang="en-US" sz="3600" dirty="0"/>
          </a:p>
        </p:txBody>
      </p:sp>
    </p:spTree>
    <p:extLst>
      <p:ext uri="{BB962C8B-B14F-4D97-AF65-F5344CB8AC3E}">
        <p14:creationId xmlns:p14="http://schemas.microsoft.com/office/powerpoint/2010/main" val="27037942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62552"/>
            <a:ext cx="8596668" cy="720436"/>
          </a:xfrm>
        </p:spPr>
        <p:txBody>
          <a:bodyPr/>
          <a:lstStyle/>
          <a:p>
            <a:r>
              <a:rPr lang="en-US" dirty="0" smtClean="0"/>
              <a:t>Overview</a:t>
            </a:r>
            <a:endParaRPr lang="en-US" dirty="0"/>
          </a:p>
        </p:txBody>
      </p:sp>
      <p:sp>
        <p:nvSpPr>
          <p:cNvPr id="3" name="TextBox 2"/>
          <p:cNvSpPr txBox="1"/>
          <p:nvPr/>
        </p:nvSpPr>
        <p:spPr>
          <a:xfrm>
            <a:off x="1636778" y="2222697"/>
            <a:ext cx="5898161" cy="3323987"/>
          </a:xfrm>
          <a:prstGeom prst="rect">
            <a:avLst/>
          </a:prstGeom>
          <a:noFill/>
        </p:spPr>
        <p:txBody>
          <a:bodyPr wrap="square" rtlCol="0">
            <a:spAutoFit/>
          </a:bodyPr>
          <a:lstStyle/>
          <a:p>
            <a:pPr marL="457200" indent="-457200">
              <a:buFont typeface="+mj-lt"/>
              <a:buAutoNum type="arabicPeriod"/>
            </a:pPr>
            <a:r>
              <a:rPr lang="en-US" sz="2400" dirty="0" smtClean="0"/>
              <a:t>Making claims about students’ levels of competency</a:t>
            </a:r>
          </a:p>
          <a:p>
            <a:pPr marL="457200" indent="-457200">
              <a:buFont typeface="+mj-lt"/>
              <a:buAutoNum type="arabicPeriod"/>
            </a:pPr>
            <a:endParaRPr lang="en-US" sz="2400" dirty="0"/>
          </a:p>
          <a:p>
            <a:pPr marL="457200" indent="-457200">
              <a:buFont typeface="+mj-lt"/>
              <a:buAutoNum type="arabicPeriod"/>
            </a:pPr>
            <a:r>
              <a:rPr lang="en-US" sz="2400" dirty="0" smtClean="0"/>
              <a:t>Validating claims</a:t>
            </a:r>
          </a:p>
          <a:p>
            <a:pPr marL="457200" indent="-457200">
              <a:buFont typeface="+mj-lt"/>
              <a:buAutoNum type="arabicPeriod"/>
            </a:pPr>
            <a:endParaRPr lang="en-US" sz="2400" dirty="0" smtClean="0"/>
          </a:p>
          <a:p>
            <a:pPr marL="457200" indent="-457200">
              <a:buFont typeface="+mj-lt"/>
              <a:buAutoNum type="arabicPeriod"/>
            </a:pPr>
            <a:r>
              <a:rPr lang="en-US" sz="2400" dirty="0" smtClean="0"/>
              <a:t>Designing course reflective materials</a:t>
            </a:r>
          </a:p>
          <a:p>
            <a:endParaRPr lang="en-US" sz="2400" dirty="0" smtClean="0"/>
          </a:p>
          <a:p>
            <a:r>
              <a:rPr lang="en-US" sz="2400" dirty="0" smtClean="0"/>
              <a:t>4. Working with Text Inspector</a:t>
            </a:r>
          </a:p>
          <a:p>
            <a:endParaRPr lang="en-US" dirty="0"/>
          </a:p>
        </p:txBody>
      </p:sp>
      <p:pic>
        <p:nvPicPr>
          <p:cNvPr id="2052" name="Picture 4" descr="Text insp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0749" y="1066947"/>
            <a:ext cx="4495866" cy="702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63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807" y="350982"/>
            <a:ext cx="8596668" cy="1320800"/>
          </a:xfrm>
        </p:spPr>
        <p:txBody>
          <a:bodyPr/>
          <a:lstStyle/>
          <a:p>
            <a:r>
              <a:rPr lang="en-US" dirty="0" smtClean="0"/>
              <a:t>Making claims about students’ levels of competency for Direct Entry</a:t>
            </a:r>
            <a:endParaRPr lang="en-US" dirty="0"/>
          </a:p>
        </p:txBody>
      </p:sp>
      <p:graphicFrame>
        <p:nvGraphicFramePr>
          <p:cNvPr id="3" name="Diagram 2"/>
          <p:cNvGraphicFramePr/>
          <p:nvPr>
            <p:extLst>
              <p:ext uri="{D42A27DB-BD31-4B8C-83A1-F6EECF244321}">
                <p14:modId xmlns:p14="http://schemas.microsoft.com/office/powerpoint/2010/main" val="2818555197"/>
              </p:ext>
            </p:extLst>
          </p:nvPr>
        </p:nvGraphicFramePr>
        <p:xfrm>
          <a:off x="943302" y="1366981"/>
          <a:ext cx="7749308" cy="5210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1141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850647897"/>
              </p:ext>
            </p:extLst>
          </p:nvPr>
        </p:nvGraphicFramePr>
        <p:xfrm>
          <a:off x="730269" y="1120877"/>
          <a:ext cx="8512054" cy="51521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817684" y="5088568"/>
            <a:ext cx="1441938" cy="646331"/>
          </a:xfrm>
          <a:prstGeom prst="rect">
            <a:avLst/>
          </a:prstGeom>
          <a:noFill/>
        </p:spPr>
        <p:txBody>
          <a:bodyPr wrap="square" rtlCol="0">
            <a:spAutoFit/>
          </a:bodyPr>
          <a:lstStyle/>
          <a:p>
            <a:r>
              <a:rPr lang="en-US" dirty="0" smtClean="0"/>
              <a:t>Academic level for UG</a:t>
            </a:r>
            <a:endParaRPr lang="en-US" dirty="0"/>
          </a:p>
        </p:txBody>
      </p:sp>
      <p:sp>
        <p:nvSpPr>
          <p:cNvPr id="3" name="TextBox 2"/>
          <p:cNvSpPr txBox="1"/>
          <p:nvPr/>
        </p:nvSpPr>
        <p:spPr>
          <a:xfrm>
            <a:off x="7789984" y="4950068"/>
            <a:ext cx="1820007" cy="646331"/>
          </a:xfrm>
          <a:prstGeom prst="rect">
            <a:avLst/>
          </a:prstGeom>
          <a:noFill/>
        </p:spPr>
        <p:txBody>
          <a:bodyPr wrap="square" rtlCol="0">
            <a:spAutoFit/>
          </a:bodyPr>
          <a:lstStyle/>
          <a:p>
            <a:r>
              <a:rPr lang="en-US" dirty="0" smtClean="0"/>
              <a:t>Advanced Academic level</a:t>
            </a:r>
            <a:endParaRPr lang="en-US" dirty="0"/>
          </a:p>
        </p:txBody>
      </p:sp>
      <p:sp>
        <p:nvSpPr>
          <p:cNvPr id="4" name="TextBox 3"/>
          <p:cNvSpPr txBox="1"/>
          <p:nvPr/>
        </p:nvSpPr>
        <p:spPr>
          <a:xfrm>
            <a:off x="1019502" y="283779"/>
            <a:ext cx="6770481" cy="646331"/>
          </a:xfrm>
          <a:prstGeom prst="rect">
            <a:avLst/>
          </a:prstGeom>
          <a:noFill/>
        </p:spPr>
        <p:txBody>
          <a:bodyPr wrap="square" rtlCol="0">
            <a:spAutoFit/>
          </a:bodyPr>
          <a:lstStyle/>
          <a:p>
            <a:r>
              <a:rPr lang="en-US" sz="3600" dirty="0">
                <a:solidFill>
                  <a:schemeClr val="accent1"/>
                </a:solidFill>
                <a:latin typeface="+mj-lt"/>
                <a:ea typeface="+mj-ea"/>
                <a:cs typeface="+mj-cs"/>
              </a:rPr>
              <a:t>Text Inspector </a:t>
            </a:r>
            <a:r>
              <a:rPr lang="en-US" sz="3600" dirty="0" smtClean="0">
                <a:solidFill>
                  <a:schemeClr val="accent1"/>
                </a:solidFill>
                <a:latin typeface="+mj-lt"/>
                <a:ea typeface="+mj-ea"/>
                <a:cs typeface="+mj-cs"/>
              </a:rPr>
              <a:t>&amp; CEFR</a:t>
            </a:r>
            <a:endParaRPr lang="en-US" sz="3600" dirty="0">
              <a:solidFill>
                <a:schemeClr val="accent1"/>
              </a:solidFill>
              <a:latin typeface="+mj-lt"/>
              <a:ea typeface="+mj-ea"/>
              <a:cs typeface="+mj-cs"/>
            </a:endParaRPr>
          </a:p>
        </p:txBody>
      </p:sp>
    </p:spTree>
    <p:extLst>
      <p:ext uri="{BB962C8B-B14F-4D97-AF65-F5344CB8AC3E}">
        <p14:creationId xmlns:p14="http://schemas.microsoft.com/office/powerpoint/2010/main" val="645667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5383" y="156275"/>
            <a:ext cx="8876146" cy="1200329"/>
          </a:xfrm>
          <a:prstGeom prst="rect">
            <a:avLst/>
          </a:prstGeom>
          <a:noFill/>
        </p:spPr>
        <p:txBody>
          <a:bodyPr wrap="square" rtlCol="0">
            <a:spAutoFit/>
          </a:bodyPr>
          <a:lstStyle/>
          <a:p>
            <a:r>
              <a:rPr lang="en-US" sz="3600" dirty="0" smtClean="0">
                <a:solidFill>
                  <a:schemeClr val="accent1"/>
                </a:solidFill>
                <a:latin typeface="+mj-lt"/>
                <a:ea typeface="+mj-ea"/>
                <a:cs typeface="+mj-cs"/>
              </a:rPr>
              <a:t>Validating claims through course reflective assessment</a:t>
            </a:r>
            <a:endParaRPr lang="en-US" sz="3600" dirty="0">
              <a:solidFill>
                <a:schemeClr val="accent1"/>
              </a:solidFill>
              <a:latin typeface="+mj-lt"/>
              <a:ea typeface="+mj-ea"/>
              <a:cs typeface="+mj-cs"/>
            </a:endParaRPr>
          </a:p>
        </p:txBody>
      </p:sp>
      <p:sp>
        <p:nvSpPr>
          <p:cNvPr id="4" name="TextBox 3"/>
          <p:cNvSpPr txBox="1"/>
          <p:nvPr/>
        </p:nvSpPr>
        <p:spPr>
          <a:xfrm>
            <a:off x="551963" y="1583829"/>
            <a:ext cx="9438967" cy="4339650"/>
          </a:xfrm>
          <a:prstGeom prst="rect">
            <a:avLst/>
          </a:prstGeom>
          <a:noFill/>
        </p:spPr>
        <p:txBody>
          <a:bodyPr wrap="square" rtlCol="0">
            <a:spAutoFit/>
          </a:bodyPr>
          <a:lstStyle/>
          <a:p>
            <a:r>
              <a:rPr lang="en-US" sz="2400" b="1" dirty="0" smtClean="0"/>
              <a:t>Listening skills learning outcomes </a:t>
            </a:r>
          </a:p>
          <a:p>
            <a:pPr marL="342900" indent="-342900">
              <a:lnSpc>
                <a:spcPct val="150000"/>
              </a:lnSpc>
              <a:buAutoNum type="arabicPeriod"/>
            </a:pPr>
            <a:r>
              <a:rPr lang="en-US" sz="2400" dirty="0" smtClean="0"/>
              <a:t>Identify </a:t>
            </a:r>
            <a:r>
              <a:rPr lang="en-US" sz="2400" dirty="0"/>
              <a:t>&amp; comprehend main ideas or arguments in spoken structured spoken discourse </a:t>
            </a:r>
            <a:endParaRPr lang="en-US" sz="2400" dirty="0" smtClean="0"/>
          </a:p>
          <a:p>
            <a:pPr marL="342900" indent="-342900">
              <a:lnSpc>
                <a:spcPct val="150000"/>
              </a:lnSpc>
              <a:buFontTx/>
              <a:buAutoNum type="arabicPeriod"/>
            </a:pPr>
            <a:r>
              <a:rPr lang="en-US" sz="2400" dirty="0"/>
              <a:t>Note supporting detail / exemplification of well-structured text on concrete and abstract topics</a:t>
            </a:r>
          </a:p>
          <a:p>
            <a:pPr marL="342900" indent="-342900">
              <a:lnSpc>
                <a:spcPct val="150000"/>
              </a:lnSpc>
              <a:buAutoNum type="arabicPeriod"/>
            </a:pPr>
            <a:r>
              <a:rPr lang="en-US" sz="2400" dirty="0"/>
              <a:t>Identify and analyze relationships among units within spoken </a:t>
            </a:r>
            <a:r>
              <a:rPr lang="en-US" sz="2400" dirty="0" smtClean="0"/>
              <a:t>discourse</a:t>
            </a:r>
          </a:p>
          <a:p>
            <a:pPr marL="342900" indent="-342900">
              <a:lnSpc>
                <a:spcPct val="150000"/>
              </a:lnSpc>
              <a:buFontTx/>
              <a:buAutoNum type="arabicPeriod"/>
            </a:pPr>
            <a:r>
              <a:rPr lang="en-AU" sz="2400" dirty="0"/>
              <a:t>Identify speaker attitude toward subject </a:t>
            </a:r>
            <a:r>
              <a:rPr lang="en-AU" sz="2400" dirty="0" smtClean="0"/>
              <a:t>matter</a:t>
            </a:r>
            <a:endParaRPr lang="en-US" dirty="0"/>
          </a:p>
        </p:txBody>
      </p:sp>
      <p:sp>
        <p:nvSpPr>
          <p:cNvPr id="5" name="TextBox 4"/>
          <p:cNvSpPr txBox="1"/>
          <p:nvPr/>
        </p:nvSpPr>
        <p:spPr>
          <a:xfrm>
            <a:off x="1204900" y="6150704"/>
            <a:ext cx="7860145" cy="461665"/>
          </a:xfrm>
          <a:prstGeom prst="rect">
            <a:avLst/>
          </a:prstGeom>
          <a:noFill/>
        </p:spPr>
        <p:txBody>
          <a:bodyPr wrap="square" rtlCol="0">
            <a:spAutoFit/>
          </a:bodyPr>
          <a:lstStyle/>
          <a:p>
            <a:r>
              <a:rPr lang="en-US" sz="2400" b="1" dirty="0" smtClean="0"/>
              <a:t>How do you select the right text?</a:t>
            </a:r>
          </a:p>
        </p:txBody>
      </p:sp>
    </p:spTree>
    <p:extLst>
      <p:ext uri="{BB962C8B-B14F-4D97-AF65-F5344CB8AC3E}">
        <p14:creationId xmlns:p14="http://schemas.microsoft.com/office/powerpoint/2010/main" val="264215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685" y="140487"/>
            <a:ext cx="8596668" cy="612531"/>
          </a:xfrm>
        </p:spPr>
        <p:txBody>
          <a:bodyPr>
            <a:normAutofit fontScale="90000"/>
          </a:bodyPr>
          <a:lstStyle/>
          <a:p>
            <a:r>
              <a:rPr lang="en-US" dirty="0" smtClean="0"/>
              <a:t>Test Specifications (Listening)</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724736885"/>
              </p:ext>
            </p:extLst>
          </p:nvPr>
        </p:nvGraphicFramePr>
        <p:xfrm>
          <a:off x="503238" y="684192"/>
          <a:ext cx="8771115" cy="5961539"/>
        </p:xfrm>
        <a:graphic>
          <a:graphicData uri="http://schemas.openxmlformats.org/drawingml/2006/table">
            <a:tbl>
              <a:tblPr firstRow="1" firstCol="1" bandRow="1">
                <a:tableStyleId>{5C22544A-7EE6-4342-B048-85BDC9FD1C3A}</a:tableStyleId>
              </a:tblPr>
              <a:tblGrid>
                <a:gridCol w="1331330">
                  <a:extLst>
                    <a:ext uri="{9D8B030D-6E8A-4147-A177-3AD203B41FA5}">
                      <a16:colId xmlns:a16="http://schemas.microsoft.com/office/drawing/2014/main" val="2148431709"/>
                    </a:ext>
                  </a:extLst>
                </a:gridCol>
                <a:gridCol w="7439785">
                  <a:extLst>
                    <a:ext uri="{9D8B030D-6E8A-4147-A177-3AD203B41FA5}">
                      <a16:colId xmlns:a16="http://schemas.microsoft.com/office/drawing/2014/main" val="2473369955"/>
                    </a:ext>
                  </a:extLst>
                </a:gridCol>
              </a:tblGrid>
              <a:tr h="2699163">
                <a:tc>
                  <a:txBody>
                    <a:bodyPr/>
                    <a:lstStyle/>
                    <a:p>
                      <a:pPr marL="0" marR="0">
                        <a:lnSpc>
                          <a:spcPct val="107000"/>
                        </a:lnSpc>
                        <a:spcBef>
                          <a:spcPts val="600"/>
                        </a:spcBef>
                        <a:spcAft>
                          <a:spcPts val="600"/>
                        </a:spcAft>
                      </a:pPr>
                      <a:r>
                        <a:rPr lang="en-US" sz="1800" dirty="0" smtClean="0">
                          <a:effectLst/>
                        </a:rPr>
                        <a:t>Textual </a:t>
                      </a:r>
                      <a:r>
                        <a:rPr lang="en-US" sz="1800" dirty="0">
                          <a:effectLst/>
                        </a:rPr>
                        <a:t>features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600"/>
                        </a:spcBef>
                        <a:spcAft>
                          <a:spcPts val="600"/>
                        </a:spcAft>
                        <a:buFont typeface="Symbol" panose="05050102010706020507" pitchFamily="18" charset="2"/>
                        <a:buChar char=""/>
                      </a:pPr>
                      <a:r>
                        <a:rPr lang="en-US" sz="1800" dirty="0">
                          <a:effectLst/>
                        </a:rPr>
                        <a:t>The use of an anecdote, fascinating fact or rhetorical question to set the theme</a:t>
                      </a:r>
                    </a:p>
                    <a:p>
                      <a:pPr marL="342900" marR="0" lvl="0" indent="-342900">
                        <a:lnSpc>
                          <a:spcPct val="107000"/>
                        </a:lnSpc>
                        <a:spcBef>
                          <a:spcPts val="600"/>
                        </a:spcBef>
                        <a:spcAft>
                          <a:spcPts val="600"/>
                        </a:spcAft>
                        <a:buFont typeface="Symbol" panose="05050102010706020507" pitchFamily="18" charset="2"/>
                        <a:buChar char=""/>
                      </a:pPr>
                      <a:r>
                        <a:rPr lang="en-US" sz="1800" dirty="0">
                          <a:effectLst/>
                        </a:rPr>
                        <a:t>Clearly structured introduction that sets out the theme and sub-themes of the lecture</a:t>
                      </a:r>
                    </a:p>
                    <a:p>
                      <a:pPr marL="342900" marR="0" lvl="0" indent="-342900">
                        <a:lnSpc>
                          <a:spcPct val="107000"/>
                        </a:lnSpc>
                        <a:spcBef>
                          <a:spcPts val="600"/>
                        </a:spcBef>
                        <a:spcAft>
                          <a:spcPts val="600"/>
                        </a:spcAft>
                        <a:buFont typeface="Symbol" panose="05050102010706020507" pitchFamily="18" charset="2"/>
                        <a:buChar char=""/>
                      </a:pPr>
                      <a:r>
                        <a:rPr lang="en-US" sz="1800" dirty="0">
                          <a:effectLst/>
                        </a:rPr>
                        <a:t>Signposted transitions among sub-themes</a:t>
                      </a:r>
                    </a:p>
                    <a:p>
                      <a:pPr marL="342900" marR="0" lvl="0" indent="-342900">
                        <a:lnSpc>
                          <a:spcPct val="107000"/>
                        </a:lnSpc>
                        <a:spcBef>
                          <a:spcPts val="600"/>
                        </a:spcBef>
                        <a:spcAft>
                          <a:spcPts val="600"/>
                        </a:spcAft>
                        <a:buFont typeface="Symbol" panose="05050102010706020507" pitchFamily="18" charset="2"/>
                        <a:buChar char=""/>
                      </a:pPr>
                      <a:r>
                        <a:rPr lang="en-US" sz="1800" dirty="0">
                          <a:effectLst/>
                        </a:rPr>
                        <a:t>Built-in redundancy between sections of detail</a:t>
                      </a:r>
                    </a:p>
                    <a:p>
                      <a:pPr marL="342900" marR="0" lvl="0" indent="-342900">
                        <a:lnSpc>
                          <a:spcPct val="107000"/>
                        </a:lnSpc>
                        <a:spcBef>
                          <a:spcPts val="600"/>
                        </a:spcBef>
                        <a:spcAft>
                          <a:spcPts val="600"/>
                        </a:spcAft>
                        <a:buFont typeface="Symbol" panose="05050102010706020507" pitchFamily="18" charset="2"/>
                        <a:buChar char=""/>
                      </a:pPr>
                      <a:r>
                        <a:rPr lang="en-US" sz="1800" dirty="0" err="1">
                          <a:effectLst/>
                        </a:rPr>
                        <a:t>Exophoric</a:t>
                      </a:r>
                      <a:r>
                        <a:rPr lang="en-US" sz="1800" dirty="0">
                          <a:effectLst/>
                        </a:rPr>
                        <a:t> reference to other researchers / resources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95243788"/>
                  </a:ext>
                </a:extLst>
              </a:tr>
              <a:tr h="3036883">
                <a:tc>
                  <a:txBody>
                    <a:bodyPr/>
                    <a:lstStyle/>
                    <a:p>
                      <a:pPr marL="0" marR="0">
                        <a:lnSpc>
                          <a:spcPct val="107000"/>
                        </a:lnSpc>
                        <a:spcBef>
                          <a:spcPts val="600"/>
                        </a:spcBef>
                        <a:spcAft>
                          <a:spcPts val="600"/>
                        </a:spcAft>
                      </a:pPr>
                      <a:r>
                        <a:rPr lang="en-US" sz="1800" dirty="0">
                          <a:effectLst/>
                        </a:rPr>
                        <a:t>Language features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600"/>
                        </a:spcBef>
                        <a:spcAft>
                          <a:spcPts val="600"/>
                        </a:spcAft>
                        <a:buFont typeface="Symbol" panose="05050102010706020507" pitchFamily="18" charset="2"/>
                        <a:buChar char=""/>
                      </a:pPr>
                      <a:r>
                        <a:rPr lang="en-US" sz="1800" dirty="0">
                          <a:effectLst/>
                        </a:rPr>
                        <a:t>Contrastive and evaluative language</a:t>
                      </a:r>
                    </a:p>
                    <a:p>
                      <a:pPr marL="342900" marR="0" lvl="0" indent="-342900">
                        <a:lnSpc>
                          <a:spcPct val="107000"/>
                        </a:lnSpc>
                        <a:spcBef>
                          <a:spcPts val="600"/>
                        </a:spcBef>
                        <a:spcAft>
                          <a:spcPts val="600"/>
                        </a:spcAft>
                        <a:buFont typeface="Symbol" panose="05050102010706020507" pitchFamily="18" charset="2"/>
                        <a:buChar char=""/>
                      </a:pPr>
                      <a:r>
                        <a:rPr lang="en-US" sz="1800" dirty="0">
                          <a:effectLst/>
                        </a:rPr>
                        <a:t>Cause /effect, and/or advantages &amp; disadvantages</a:t>
                      </a:r>
                    </a:p>
                    <a:p>
                      <a:pPr marL="342900" marR="0" lvl="0" indent="-342900">
                        <a:lnSpc>
                          <a:spcPct val="107000"/>
                        </a:lnSpc>
                        <a:spcBef>
                          <a:spcPts val="600"/>
                        </a:spcBef>
                        <a:spcAft>
                          <a:spcPts val="600"/>
                        </a:spcAft>
                        <a:buFont typeface="Symbol" panose="05050102010706020507" pitchFamily="18" charset="2"/>
                        <a:buChar char=""/>
                      </a:pPr>
                      <a:r>
                        <a:rPr lang="en-US" sz="1800" dirty="0">
                          <a:effectLst/>
                        </a:rPr>
                        <a:t>Modals for advice, certainty/uncertainty</a:t>
                      </a:r>
                    </a:p>
                    <a:p>
                      <a:pPr marL="342900" marR="0" lvl="0" indent="-342900">
                        <a:lnSpc>
                          <a:spcPct val="107000"/>
                        </a:lnSpc>
                        <a:spcBef>
                          <a:spcPts val="600"/>
                        </a:spcBef>
                        <a:spcAft>
                          <a:spcPts val="600"/>
                        </a:spcAft>
                        <a:buFont typeface="Symbol" panose="05050102010706020507" pitchFamily="18" charset="2"/>
                        <a:buChar char=""/>
                      </a:pPr>
                      <a:r>
                        <a:rPr lang="en-US" sz="1800" dirty="0">
                          <a:effectLst/>
                        </a:rPr>
                        <a:t>Use of hedging to create distance from an idea</a:t>
                      </a:r>
                    </a:p>
                    <a:p>
                      <a:pPr marL="342900" marR="0" lvl="0" indent="-342900">
                        <a:lnSpc>
                          <a:spcPct val="107000"/>
                        </a:lnSpc>
                        <a:spcBef>
                          <a:spcPts val="600"/>
                        </a:spcBef>
                        <a:spcAft>
                          <a:spcPts val="600"/>
                        </a:spcAft>
                        <a:buFont typeface="Symbol" panose="05050102010706020507" pitchFamily="18" charset="2"/>
                        <a:buChar char=""/>
                      </a:pPr>
                      <a:r>
                        <a:rPr lang="en-US" sz="1800" dirty="0">
                          <a:effectLst/>
                        </a:rPr>
                        <a:t>Opinions (self and others)</a:t>
                      </a:r>
                    </a:p>
                    <a:p>
                      <a:pPr marL="342900" marR="0" lvl="0" indent="-342900">
                        <a:lnSpc>
                          <a:spcPct val="107000"/>
                        </a:lnSpc>
                        <a:spcBef>
                          <a:spcPts val="600"/>
                        </a:spcBef>
                        <a:spcAft>
                          <a:spcPts val="600"/>
                        </a:spcAft>
                        <a:buFont typeface="Symbol" panose="05050102010706020507" pitchFamily="18" charset="2"/>
                        <a:buChar char=""/>
                      </a:pPr>
                      <a:r>
                        <a:rPr lang="en-US" sz="1800" dirty="0">
                          <a:effectLst/>
                        </a:rPr>
                        <a:t>Polite structures between speakers</a:t>
                      </a:r>
                    </a:p>
                    <a:p>
                      <a:pPr marL="342900" marR="0" lvl="0" indent="-342900">
                        <a:lnSpc>
                          <a:spcPct val="107000"/>
                        </a:lnSpc>
                        <a:spcBef>
                          <a:spcPts val="600"/>
                        </a:spcBef>
                        <a:spcAft>
                          <a:spcPts val="600"/>
                        </a:spcAft>
                        <a:buFont typeface="Symbol" panose="05050102010706020507" pitchFamily="18" charset="2"/>
                        <a:buChar char=""/>
                      </a:pPr>
                      <a:r>
                        <a:rPr lang="en-US" sz="1800" dirty="0">
                          <a:effectLst/>
                        </a:rPr>
                        <a:t>A small range of lexical items likely to be unfamiliar to an AE3 student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5869612"/>
                  </a:ext>
                </a:extLst>
              </a:tr>
            </a:tbl>
          </a:graphicData>
        </a:graphic>
      </p:graphicFrame>
    </p:spTree>
    <p:extLst>
      <p:ext uri="{BB962C8B-B14F-4D97-AF65-F5344CB8AC3E}">
        <p14:creationId xmlns:p14="http://schemas.microsoft.com/office/powerpoint/2010/main" val="949035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1659</TotalTime>
  <Words>771</Words>
  <Application>Microsoft Office PowerPoint</Application>
  <PresentationFormat>Widescreen</PresentationFormat>
  <Paragraphs>166</Paragraphs>
  <Slides>25</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Calibri</vt:lpstr>
      <vt:lpstr>Helvetica Neue</vt:lpstr>
      <vt:lpstr>inherit</vt:lpstr>
      <vt:lpstr>Symbol</vt:lpstr>
      <vt:lpstr>Times New Roman</vt:lpstr>
      <vt:lpstr>Trebuchet MS</vt:lpstr>
      <vt:lpstr>Verdana</vt:lpstr>
      <vt:lpstr>Wingdings 3</vt:lpstr>
      <vt:lpstr>Facet</vt:lpstr>
      <vt:lpstr>Text Inspector for materials &amp; test developers</vt:lpstr>
      <vt:lpstr>What sort of knowledge is important in reading &amp; listening comprehension?</vt:lpstr>
      <vt:lpstr>PowerPoint Presentation</vt:lpstr>
      <vt:lpstr>Text inspector  </vt:lpstr>
      <vt:lpstr>Overview</vt:lpstr>
      <vt:lpstr>Making claims about students’ levels of competency for Direct Entry</vt:lpstr>
      <vt:lpstr>PowerPoint Presentation</vt:lpstr>
      <vt:lpstr>PowerPoint Presentation</vt:lpstr>
      <vt:lpstr>Test Specifications (Listening)</vt:lpstr>
      <vt:lpstr>PowerPoint Presentation</vt:lpstr>
      <vt:lpstr>Free version Paid version (with CEFR scorecard) </vt:lpstr>
      <vt:lpstr>PowerPoint Presentation</vt:lpstr>
      <vt:lpstr>PowerPoint Presentation</vt:lpstr>
      <vt:lpstr>PowerPoint Presentation</vt:lpstr>
      <vt:lpstr>Lexical Profile for B2+/C1+ level text</vt:lpstr>
      <vt:lpstr>PowerPoint Presentation</vt:lpstr>
      <vt:lpstr>PowerPoint Presentation</vt:lpstr>
      <vt:lpstr>PowerPoint Presentation</vt:lpstr>
      <vt:lpstr>PowerPoint Presentation</vt:lpstr>
      <vt:lpstr>Learning &amp; Teaching uses</vt:lpstr>
      <vt:lpstr>PowerPoint Presentation</vt:lpstr>
      <vt:lpstr>PowerPoint Presentation</vt:lpstr>
      <vt:lpstr>PowerPoint Presentation</vt:lpstr>
      <vt:lpstr>PowerPoint Presentation</vt:lpstr>
      <vt:lpstr>References</vt:lpstr>
    </vt:vector>
  </TitlesOfParts>
  <Company>Navitas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Inspector for materials &amp; test developers</dc:title>
  <dc:creator>Cara Dinneen</dc:creator>
  <cp:lastModifiedBy>Cara Dinneen</cp:lastModifiedBy>
  <cp:revision>79</cp:revision>
  <cp:lastPrinted>2018-02-02T01:23:57Z</cp:lastPrinted>
  <dcterms:created xsi:type="dcterms:W3CDTF">2018-01-20T23:09:04Z</dcterms:created>
  <dcterms:modified xsi:type="dcterms:W3CDTF">2018-07-18T01:22:47Z</dcterms:modified>
</cp:coreProperties>
</file>