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77" r:id="rId5"/>
    <p:sldId id="281" r:id="rId6"/>
    <p:sldId id="267" r:id="rId7"/>
    <p:sldId id="261" r:id="rId8"/>
    <p:sldId id="288" r:id="rId9"/>
    <p:sldId id="302" r:id="rId10"/>
    <p:sldId id="296" r:id="rId11"/>
    <p:sldId id="300" r:id="rId12"/>
    <p:sldId id="299" r:id="rId13"/>
    <p:sldId id="283" r:id="rId14"/>
    <p:sldId id="313" r:id="rId15"/>
    <p:sldId id="298" r:id="rId16"/>
    <p:sldId id="312" r:id="rId17"/>
    <p:sldId id="284" r:id="rId18"/>
    <p:sldId id="301" r:id="rId19"/>
    <p:sldId id="303" r:id="rId20"/>
    <p:sldId id="311" r:id="rId21"/>
    <p:sldId id="285" r:id="rId22"/>
    <p:sldId id="316" r:id="rId23"/>
    <p:sldId id="294" r:id="rId24"/>
    <p:sldId id="286" r:id="rId25"/>
    <p:sldId id="292" r:id="rId26"/>
    <p:sldId id="293" r:id="rId27"/>
    <p:sldId id="291" r:id="rId28"/>
    <p:sldId id="305" r:id="rId29"/>
    <p:sldId id="306" r:id="rId30"/>
    <p:sldId id="282" r:id="rId31"/>
    <p:sldId id="290" r:id="rId32"/>
    <p:sldId id="289" r:id="rId33"/>
    <p:sldId id="309" r:id="rId34"/>
    <p:sldId id="310" r:id="rId35"/>
    <p:sldId id="304" r:id="rId36"/>
    <p:sldId id="307" r:id="rId37"/>
    <p:sldId id="308" r:id="rId38"/>
    <p:sldId id="314" r:id="rId39"/>
    <p:sldId id="315"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5B39E"/>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1705" autoAdjust="0"/>
  </p:normalViewPr>
  <p:slideViewPr>
    <p:cSldViewPr snapToGrid="0">
      <p:cViewPr varScale="1">
        <p:scale>
          <a:sx n="94" d="100"/>
          <a:sy n="94" d="100"/>
        </p:scale>
        <p:origin x="1218" y="78"/>
      </p:cViewPr>
      <p:guideLst>
        <p:guide orient="horz" pos="2160"/>
        <p:guide pos="3840"/>
      </p:guideLst>
    </p:cSldViewPr>
  </p:slideViewPr>
  <p:outlineViewPr>
    <p:cViewPr>
      <p:scale>
        <a:sx n="33" d="100"/>
        <a:sy n="33" d="100"/>
      </p:scale>
      <p:origin x="0" y="-27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41E02-8CD3-4C81-A95C-F75A915A653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AU"/>
        </a:p>
      </dgm:t>
    </dgm:pt>
    <dgm:pt modelId="{A5A35A85-8204-416E-8DE5-FED0322AB350}">
      <dgm:prSet phldrT="[Text]"/>
      <dgm:spPr/>
      <dgm:t>
        <a:bodyPr/>
        <a:lstStyle/>
        <a:p>
          <a:r>
            <a:rPr lang="en-AU" dirty="0" smtClean="0"/>
            <a:t>Test Usefulness</a:t>
          </a:r>
          <a:endParaRPr lang="en-AU" dirty="0"/>
        </a:p>
      </dgm:t>
    </dgm:pt>
    <dgm:pt modelId="{201452E8-13EC-4629-8357-37C651D85F40}" type="parTrans" cxnId="{FE6FEAF8-0B70-4AA6-918A-7AB395198B23}">
      <dgm:prSet/>
      <dgm:spPr/>
      <dgm:t>
        <a:bodyPr/>
        <a:lstStyle/>
        <a:p>
          <a:endParaRPr lang="en-AU"/>
        </a:p>
      </dgm:t>
    </dgm:pt>
    <dgm:pt modelId="{4D5DE5AB-6D78-467D-9A55-EA1290F35319}" type="sibTrans" cxnId="{FE6FEAF8-0B70-4AA6-918A-7AB395198B23}">
      <dgm:prSet/>
      <dgm:spPr/>
      <dgm:t>
        <a:bodyPr/>
        <a:lstStyle/>
        <a:p>
          <a:endParaRPr lang="en-AU"/>
        </a:p>
      </dgm:t>
    </dgm:pt>
    <dgm:pt modelId="{1DF02B78-514C-483A-ACFE-617FBEF5997B}">
      <dgm:prSet phldrT="[Text]"/>
      <dgm:spPr/>
      <dgm:t>
        <a:bodyPr/>
        <a:lstStyle/>
        <a:p>
          <a:r>
            <a:rPr lang="en-AU" dirty="0" smtClean="0"/>
            <a:t>Reliability</a:t>
          </a:r>
          <a:endParaRPr lang="en-AU" dirty="0"/>
        </a:p>
      </dgm:t>
    </dgm:pt>
    <dgm:pt modelId="{F41C24B2-6B55-46D1-AEB9-9E8061D40E22}" type="parTrans" cxnId="{12F981B8-97B1-404B-86CE-3831C08FE1CB}">
      <dgm:prSet/>
      <dgm:spPr/>
      <dgm:t>
        <a:bodyPr/>
        <a:lstStyle/>
        <a:p>
          <a:endParaRPr lang="en-AU"/>
        </a:p>
      </dgm:t>
    </dgm:pt>
    <dgm:pt modelId="{927F8AF9-3C62-47CD-9F28-5CC6DEA95DF6}" type="sibTrans" cxnId="{12F981B8-97B1-404B-86CE-3831C08FE1CB}">
      <dgm:prSet/>
      <dgm:spPr/>
      <dgm:t>
        <a:bodyPr/>
        <a:lstStyle/>
        <a:p>
          <a:endParaRPr lang="en-AU"/>
        </a:p>
      </dgm:t>
    </dgm:pt>
    <dgm:pt modelId="{336170D0-721B-44F4-9DE3-A33B35B7F4E7}">
      <dgm:prSet phldrT="[Text]"/>
      <dgm:spPr/>
      <dgm:t>
        <a:bodyPr/>
        <a:lstStyle/>
        <a:p>
          <a:r>
            <a:rPr lang="en-AU" dirty="0" smtClean="0"/>
            <a:t>Interactiveness</a:t>
          </a:r>
          <a:endParaRPr lang="en-AU" dirty="0"/>
        </a:p>
      </dgm:t>
    </dgm:pt>
    <dgm:pt modelId="{3F4D0884-DF2A-440C-99F7-D792CEE8A1A4}" type="parTrans" cxnId="{EE6C95F1-B283-4885-87E3-7DE4E6A1A99A}">
      <dgm:prSet/>
      <dgm:spPr/>
      <dgm:t>
        <a:bodyPr/>
        <a:lstStyle/>
        <a:p>
          <a:endParaRPr lang="en-AU"/>
        </a:p>
      </dgm:t>
    </dgm:pt>
    <dgm:pt modelId="{0433482B-FD48-4507-B15E-22C5347AFD2F}" type="sibTrans" cxnId="{EE6C95F1-B283-4885-87E3-7DE4E6A1A99A}">
      <dgm:prSet/>
      <dgm:spPr/>
      <dgm:t>
        <a:bodyPr/>
        <a:lstStyle/>
        <a:p>
          <a:endParaRPr lang="en-AU"/>
        </a:p>
      </dgm:t>
    </dgm:pt>
    <dgm:pt modelId="{86F06BA7-6045-4E5F-B77F-4DF9DC6ACD30}">
      <dgm:prSet phldrT="[Text]"/>
      <dgm:spPr/>
      <dgm:t>
        <a:bodyPr/>
        <a:lstStyle/>
        <a:p>
          <a:r>
            <a:rPr lang="en-AU" dirty="0" smtClean="0"/>
            <a:t>Impact</a:t>
          </a:r>
          <a:endParaRPr lang="en-AU" dirty="0"/>
        </a:p>
      </dgm:t>
    </dgm:pt>
    <dgm:pt modelId="{A5B3C0FD-43A6-456A-84CE-A54A544E0948}" type="parTrans" cxnId="{0615A645-34F1-4871-912A-473A5AF984D9}">
      <dgm:prSet/>
      <dgm:spPr/>
      <dgm:t>
        <a:bodyPr/>
        <a:lstStyle/>
        <a:p>
          <a:endParaRPr lang="en-AU"/>
        </a:p>
      </dgm:t>
    </dgm:pt>
    <dgm:pt modelId="{D901FFB5-804F-4BD8-8CBC-48AB40BB7CA6}" type="sibTrans" cxnId="{0615A645-34F1-4871-912A-473A5AF984D9}">
      <dgm:prSet/>
      <dgm:spPr/>
      <dgm:t>
        <a:bodyPr/>
        <a:lstStyle/>
        <a:p>
          <a:endParaRPr lang="en-AU"/>
        </a:p>
      </dgm:t>
    </dgm:pt>
    <dgm:pt modelId="{DBDFB4B5-D23D-4947-9D3B-098A5224D5AE}">
      <dgm:prSet phldrT="[Text]"/>
      <dgm:spPr/>
      <dgm:t>
        <a:bodyPr/>
        <a:lstStyle/>
        <a:p>
          <a:r>
            <a:rPr lang="en-AU" dirty="0" smtClean="0"/>
            <a:t>Practicality</a:t>
          </a:r>
          <a:endParaRPr lang="en-AU" dirty="0"/>
        </a:p>
      </dgm:t>
    </dgm:pt>
    <dgm:pt modelId="{1E5DD615-84E6-437B-869D-9DBFA3F45868}" type="parTrans" cxnId="{AEB5C7B7-EDEE-4B40-ADD5-E603E9FCC2FE}">
      <dgm:prSet/>
      <dgm:spPr/>
      <dgm:t>
        <a:bodyPr/>
        <a:lstStyle/>
        <a:p>
          <a:endParaRPr lang="en-AU"/>
        </a:p>
      </dgm:t>
    </dgm:pt>
    <dgm:pt modelId="{EB323662-8E71-43CB-9838-443BC173A2D7}" type="sibTrans" cxnId="{AEB5C7B7-EDEE-4B40-ADD5-E603E9FCC2FE}">
      <dgm:prSet/>
      <dgm:spPr/>
      <dgm:t>
        <a:bodyPr/>
        <a:lstStyle/>
        <a:p>
          <a:endParaRPr lang="en-AU"/>
        </a:p>
      </dgm:t>
    </dgm:pt>
    <dgm:pt modelId="{0B8F0800-A5AF-48F2-9F07-5FD4EBC7CFB5}">
      <dgm:prSet/>
      <dgm:spPr/>
      <dgm:t>
        <a:bodyPr/>
        <a:lstStyle/>
        <a:p>
          <a:r>
            <a:rPr lang="en-AU" dirty="0" smtClean="0"/>
            <a:t>Authenticity</a:t>
          </a:r>
          <a:endParaRPr lang="en-AU" dirty="0"/>
        </a:p>
      </dgm:t>
    </dgm:pt>
    <dgm:pt modelId="{3798DF01-D4EA-487C-A95A-68E12FA1ADB2}" type="parTrans" cxnId="{BFDABC0B-F070-4037-BC93-309DBD68AC93}">
      <dgm:prSet/>
      <dgm:spPr/>
      <dgm:t>
        <a:bodyPr/>
        <a:lstStyle/>
        <a:p>
          <a:endParaRPr lang="en-AU"/>
        </a:p>
      </dgm:t>
    </dgm:pt>
    <dgm:pt modelId="{5BDDE3ED-0158-4015-A718-0374AB669535}" type="sibTrans" cxnId="{BFDABC0B-F070-4037-BC93-309DBD68AC93}">
      <dgm:prSet/>
      <dgm:spPr/>
      <dgm:t>
        <a:bodyPr/>
        <a:lstStyle/>
        <a:p>
          <a:endParaRPr lang="en-AU"/>
        </a:p>
      </dgm:t>
    </dgm:pt>
    <dgm:pt modelId="{3BE4D239-4478-4249-AA03-14221FEF9D74}">
      <dgm:prSet/>
      <dgm:spPr/>
      <dgm:t>
        <a:bodyPr/>
        <a:lstStyle/>
        <a:p>
          <a:r>
            <a:rPr lang="en-AU" dirty="0" smtClean="0"/>
            <a:t>Construct Validity</a:t>
          </a:r>
          <a:endParaRPr lang="en-AU" dirty="0"/>
        </a:p>
      </dgm:t>
    </dgm:pt>
    <dgm:pt modelId="{D45159B3-689D-460A-A752-BA36299EBA36}" type="parTrans" cxnId="{50F9BA45-6FF1-483F-91AD-935CDE86EB82}">
      <dgm:prSet/>
      <dgm:spPr/>
      <dgm:t>
        <a:bodyPr/>
        <a:lstStyle/>
        <a:p>
          <a:endParaRPr lang="en-AU"/>
        </a:p>
      </dgm:t>
    </dgm:pt>
    <dgm:pt modelId="{C3F00884-684D-4D88-9226-C01E98105658}" type="sibTrans" cxnId="{50F9BA45-6FF1-483F-91AD-935CDE86EB82}">
      <dgm:prSet/>
      <dgm:spPr/>
      <dgm:t>
        <a:bodyPr/>
        <a:lstStyle/>
        <a:p>
          <a:endParaRPr lang="en-AU"/>
        </a:p>
      </dgm:t>
    </dgm:pt>
    <dgm:pt modelId="{B5ED49ED-3FA7-4F4D-AE18-15C19F78B3B7}" type="pres">
      <dgm:prSet presAssocID="{82541E02-8CD3-4C81-A95C-F75A915A653F}" presName="Name0" presStyleCnt="0">
        <dgm:presLayoutVars>
          <dgm:chMax val="1"/>
          <dgm:dir/>
          <dgm:animLvl val="ctr"/>
          <dgm:resizeHandles val="exact"/>
        </dgm:presLayoutVars>
      </dgm:prSet>
      <dgm:spPr/>
      <dgm:t>
        <a:bodyPr/>
        <a:lstStyle/>
        <a:p>
          <a:endParaRPr lang="en-AU"/>
        </a:p>
      </dgm:t>
    </dgm:pt>
    <dgm:pt modelId="{853E15CC-E1A1-43E9-B718-ABD491B9E737}" type="pres">
      <dgm:prSet presAssocID="{A5A35A85-8204-416E-8DE5-FED0322AB350}" presName="centerShape" presStyleLbl="node0" presStyleIdx="0" presStyleCnt="1"/>
      <dgm:spPr/>
      <dgm:t>
        <a:bodyPr/>
        <a:lstStyle/>
        <a:p>
          <a:endParaRPr lang="en-AU"/>
        </a:p>
      </dgm:t>
    </dgm:pt>
    <dgm:pt modelId="{F9469982-A64C-46FD-8122-58B17B268AE2}" type="pres">
      <dgm:prSet presAssocID="{1DF02B78-514C-483A-ACFE-617FBEF5997B}" presName="node" presStyleLbl="node1" presStyleIdx="0" presStyleCnt="6">
        <dgm:presLayoutVars>
          <dgm:bulletEnabled val="1"/>
        </dgm:presLayoutVars>
      </dgm:prSet>
      <dgm:spPr/>
      <dgm:t>
        <a:bodyPr/>
        <a:lstStyle/>
        <a:p>
          <a:endParaRPr lang="en-AU"/>
        </a:p>
      </dgm:t>
    </dgm:pt>
    <dgm:pt modelId="{A7F2DBBF-D953-4B1F-8555-ACE08C5232FC}" type="pres">
      <dgm:prSet presAssocID="{1DF02B78-514C-483A-ACFE-617FBEF5997B}" presName="dummy" presStyleCnt="0"/>
      <dgm:spPr/>
    </dgm:pt>
    <dgm:pt modelId="{E4A14BBA-72B1-4288-A36A-A1C33B048476}" type="pres">
      <dgm:prSet presAssocID="{927F8AF9-3C62-47CD-9F28-5CC6DEA95DF6}" presName="sibTrans" presStyleLbl="sibTrans2D1" presStyleIdx="0" presStyleCnt="6"/>
      <dgm:spPr/>
      <dgm:t>
        <a:bodyPr/>
        <a:lstStyle/>
        <a:p>
          <a:endParaRPr lang="en-AU"/>
        </a:p>
      </dgm:t>
    </dgm:pt>
    <dgm:pt modelId="{0C2125EB-CEE1-4121-A895-B99E681BC6E7}" type="pres">
      <dgm:prSet presAssocID="{336170D0-721B-44F4-9DE3-A33B35B7F4E7}" presName="node" presStyleLbl="node1" presStyleIdx="1" presStyleCnt="6">
        <dgm:presLayoutVars>
          <dgm:bulletEnabled val="1"/>
        </dgm:presLayoutVars>
      </dgm:prSet>
      <dgm:spPr/>
      <dgm:t>
        <a:bodyPr/>
        <a:lstStyle/>
        <a:p>
          <a:endParaRPr lang="en-AU"/>
        </a:p>
      </dgm:t>
    </dgm:pt>
    <dgm:pt modelId="{8713AA48-990E-4D50-AEA5-B3E663C2CBDD}" type="pres">
      <dgm:prSet presAssocID="{336170D0-721B-44F4-9DE3-A33B35B7F4E7}" presName="dummy" presStyleCnt="0"/>
      <dgm:spPr/>
    </dgm:pt>
    <dgm:pt modelId="{63E0E210-0CB1-4C4B-8805-5F4D3AB20F29}" type="pres">
      <dgm:prSet presAssocID="{0433482B-FD48-4507-B15E-22C5347AFD2F}" presName="sibTrans" presStyleLbl="sibTrans2D1" presStyleIdx="1" presStyleCnt="6"/>
      <dgm:spPr/>
      <dgm:t>
        <a:bodyPr/>
        <a:lstStyle/>
        <a:p>
          <a:endParaRPr lang="en-AU"/>
        </a:p>
      </dgm:t>
    </dgm:pt>
    <dgm:pt modelId="{67878D63-B74D-452A-A507-5EE5C080640D}" type="pres">
      <dgm:prSet presAssocID="{86F06BA7-6045-4E5F-B77F-4DF9DC6ACD30}" presName="node" presStyleLbl="node1" presStyleIdx="2" presStyleCnt="6">
        <dgm:presLayoutVars>
          <dgm:bulletEnabled val="1"/>
        </dgm:presLayoutVars>
      </dgm:prSet>
      <dgm:spPr/>
      <dgm:t>
        <a:bodyPr/>
        <a:lstStyle/>
        <a:p>
          <a:endParaRPr lang="en-AU"/>
        </a:p>
      </dgm:t>
    </dgm:pt>
    <dgm:pt modelId="{6E64ABC2-C6F5-4504-B890-A11446826A0B}" type="pres">
      <dgm:prSet presAssocID="{86F06BA7-6045-4E5F-B77F-4DF9DC6ACD30}" presName="dummy" presStyleCnt="0"/>
      <dgm:spPr/>
    </dgm:pt>
    <dgm:pt modelId="{4B56D604-7896-4503-98EC-8E077CC76EED}" type="pres">
      <dgm:prSet presAssocID="{D901FFB5-804F-4BD8-8CBC-48AB40BB7CA6}" presName="sibTrans" presStyleLbl="sibTrans2D1" presStyleIdx="2" presStyleCnt="6"/>
      <dgm:spPr/>
      <dgm:t>
        <a:bodyPr/>
        <a:lstStyle/>
        <a:p>
          <a:endParaRPr lang="en-AU"/>
        </a:p>
      </dgm:t>
    </dgm:pt>
    <dgm:pt modelId="{3B2BC593-373E-4DE2-BF90-24147965FA6D}" type="pres">
      <dgm:prSet presAssocID="{DBDFB4B5-D23D-4947-9D3B-098A5224D5AE}" presName="node" presStyleLbl="node1" presStyleIdx="3" presStyleCnt="6">
        <dgm:presLayoutVars>
          <dgm:bulletEnabled val="1"/>
        </dgm:presLayoutVars>
      </dgm:prSet>
      <dgm:spPr/>
      <dgm:t>
        <a:bodyPr/>
        <a:lstStyle/>
        <a:p>
          <a:endParaRPr lang="en-AU"/>
        </a:p>
      </dgm:t>
    </dgm:pt>
    <dgm:pt modelId="{0215CC6B-C815-4DFA-8422-D2965291FCB5}" type="pres">
      <dgm:prSet presAssocID="{DBDFB4B5-D23D-4947-9D3B-098A5224D5AE}" presName="dummy" presStyleCnt="0"/>
      <dgm:spPr/>
    </dgm:pt>
    <dgm:pt modelId="{67BEE6FC-2D92-43C7-92DA-9786B392CE73}" type="pres">
      <dgm:prSet presAssocID="{EB323662-8E71-43CB-9838-443BC173A2D7}" presName="sibTrans" presStyleLbl="sibTrans2D1" presStyleIdx="3" presStyleCnt="6"/>
      <dgm:spPr/>
      <dgm:t>
        <a:bodyPr/>
        <a:lstStyle/>
        <a:p>
          <a:endParaRPr lang="en-AU"/>
        </a:p>
      </dgm:t>
    </dgm:pt>
    <dgm:pt modelId="{BF5B4337-1D5F-4368-A169-AF40D2F7A9C6}" type="pres">
      <dgm:prSet presAssocID="{0B8F0800-A5AF-48F2-9F07-5FD4EBC7CFB5}" presName="node" presStyleLbl="node1" presStyleIdx="4" presStyleCnt="6">
        <dgm:presLayoutVars>
          <dgm:bulletEnabled val="1"/>
        </dgm:presLayoutVars>
      </dgm:prSet>
      <dgm:spPr/>
      <dgm:t>
        <a:bodyPr/>
        <a:lstStyle/>
        <a:p>
          <a:endParaRPr lang="en-AU"/>
        </a:p>
      </dgm:t>
    </dgm:pt>
    <dgm:pt modelId="{B0858983-5A46-430B-9BE6-A92867E6CDC7}" type="pres">
      <dgm:prSet presAssocID="{0B8F0800-A5AF-48F2-9F07-5FD4EBC7CFB5}" presName="dummy" presStyleCnt="0"/>
      <dgm:spPr/>
    </dgm:pt>
    <dgm:pt modelId="{EC460866-7CD9-4834-BB20-B79CFA5EA739}" type="pres">
      <dgm:prSet presAssocID="{5BDDE3ED-0158-4015-A718-0374AB669535}" presName="sibTrans" presStyleLbl="sibTrans2D1" presStyleIdx="4" presStyleCnt="6"/>
      <dgm:spPr/>
      <dgm:t>
        <a:bodyPr/>
        <a:lstStyle/>
        <a:p>
          <a:endParaRPr lang="en-AU"/>
        </a:p>
      </dgm:t>
    </dgm:pt>
    <dgm:pt modelId="{5D0A1692-2270-4D46-9344-84C5E576B854}" type="pres">
      <dgm:prSet presAssocID="{3BE4D239-4478-4249-AA03-14221FEF9D74}" presName="node" presStyleLbl="node1" presStyleIdx="5" presStyleCnt="6">
        <dgm:presLayoutVars>
          <dgm:bulletEnabled val="1"/>
        </dgm:presLayoutVars>
      </dgm:prSet>
      <dgm:spPr/>
      <dgm:t>
        <a:bodyPr/>
        <a:lstStyle/>
        <a:p>
          <a:endParaRPr lang="en-AU"/>
        </a:p>
      </dgm:t>
    </dgm:pt>
    <dgm:pt modelId="{C6FE0B73-F7C6-4BD0-805F-95B958D99634}" type="pres">
      <dgm:prSet presAssocID="{3BE4D239-4478-4249-AA03-14221FEF9D74}" presName="dummy" presStyleCnt="0"/>
      <dgm:spPr/>
    </dgm:pt>
    <dgm:pt modelId="{F3B84D92-9CB9-4378-9164-5989CF672E6C}" type="pres">
      <dgm:prSet presAssocID="{C3F00884-684D-4D88-9226-C01E98105658}" presName="sibTrans" presStyleLbl="sibTrans2D1" presStyleIdx="5" presStyleCnt="6"/>
      <dgm:spPr/>
      <dgm:t>
        <a:bodyPr/>
        <a:lstStyle/>
        <a:p>
          <a:endParaRPr lang="en-AU"/>
        </a:p>
      </dgm:t>
    </dgm:pt>
  </dgm:ptLst>
  <dgm:cxnLst>
    <dgm:cxn modelId="{4EC0E0DC-DB1D-4940-9487-A28B7EF8E3F8}" type="presOf" srcId="{0B8F0800-A5AF-48F2-9F07-5FD4EBC7CFB5}" destId="{BF5B4337-1D5F-4368-A169-AF40D2F7A9C6}" srcOrd="0" destOrd="0" presId="urn:microsoft.com/office/officeart/2005/8/layout/radial6"/>
    <dgm:cxn modelId="{C9980292-0C2D-4333-860A-DD0082C01D80}" type="presOf" srcId="{0433482B-FD48-4507-B15E-22C5347AFD2F}" destId="{63E0E210-0CB1-4C4B-8805-5F4D3AB20F29}" srcOrd="0" destOrd="0" presId="urn:microsoft.com/office/officeart/2005/8/layout/radial6"/>
    <dgm:cxn modelId="{12F981B8-97B1-404B-86CE-3831C08FE1CB}" srcId="{A5A35A85-8204-416E-8DE5-FED0322AB350}" destId="{1DF02B78-514C-483A-ACFE-617FBEF5997B}" srcOrd="0" destOrd="0" parTransId="{F41C24B2-6B55-46D1-AEB9-9E8061D40E22}" sibTransId="{927F8AF9-3C62-47CD-9F28-5CC6DEA95DF6}"/>
    <dgm:cxn modelId="{5F869D48-6AFA-4456-B231-BA6E49B95A67}" type="presOf" srcId="{EB323662-8E71-43CB-9838-443BC173A2D7}" destId="{67BEE6FC-2D92-43C7-92DA-9786B392CE73}" srcOrd="0" destOrd="0" presId="urn:microsoft.com/office/officeart/2005/8/layout/radial6"/>
    <dgm:cxn modelId="{6FEEAA9B-73CA-45AB-9022-D2110498DF9B}" type="presOf" srcId="{1DF02B78-514C-483A-ACFE-617FBEF5997B}" destId="{F9469982-A64C-46FD-8122-58B17B268AE2}" srcOrd="0" destOrd="0" presId="urn:microsoft.com/office/officeart/2005/8/layout/radial6"/>
    <dgm:cxn modelId="{50F9BA45-6FF1-483F-91AD-935CDE86EB82}" srcId="{A5A35A85-8204-416E-8DE5-FED0322AB350}" destId="{3BE4D239-4478-4249-AA03-14221FEF9D74}" srcOrd="5" destOrd="0" parTransId="{D45159B3-689D-460A-A752-BA36299EBA36}" sibTransId="{C3F00884-684D-4D88-9226-C01E98105658}"/>
    <dgm:cxn modelId="{57D7186E-6D9E-478B-9FBB-7A1E7C1F9CC7}" type="presOf" srcId="{86F06BA7-6045-4E5F-B77F-4DF9DC6ACD30}" destId="{67878D63-B74D-452A-A507-5EE5C080640D}" srcOrd="0" destOrd="0" presId="urn:microsoft.com/office/officeart/2005/8/layout/radial6"/>
    <dgm:cxn modelId="{BFDABC0B-F070-4037-BC93-309DBD68AC93}" srcId="{A5A35A85-8204-416E-8DE5-FED0322AB350}" destId="{0B8F0800-A5AF-48F2-9F07-5FD4EBC7CFB5}" srcOrd="4" destOrd="0" parTransId="{3798DF01-D4EA-487C-A95A-68E12FA1ADB2}" sibTransId="{5BDDE3ED-0158-4015-A718-0374AB669535}"/>
    <dgm:cxn modelId="{D5DA7EEB-131A-457D-9EE6-AB0701DB1878}" type="presOf" srcId="{5BDDE3ED-0158-4015-A718-0374AB669535}" destId="{EC460866-7CD9-4834-BB20-B79CFA5EA739}" srcOrd="0" destOrd="0" presId="urn:microsoft.com/office/officeart/2005/8/layout/radial6"/>
    <dgm:cxn modelId="{22870918-117E-46DF-8829-90B80FAC687C}" type="presOf" srcId="{DBDFB4B5-D23D-4947-9D3B-098A5224D5AE}" destId="{3B2BC593-373E-4DE2-BF90-24147965FA6D}" srcOrd="0" destOrd="0" presId="urn:microsoft.com/office/officeart/2005/8/layout/radial6"/>
    <dgm:cxn modelId="{DEE7E323-16F6-4033-99B1-2A1C4BAE9662}" type="presOf" srcId="{3BE4D239-4478-4249-AA03-14221FEF9D74}" destId="{5D0A1692-2270-4D46-9344-84C5E576B854}" srcOrd="0" destOrd="0" presId="urn:microsoft.com/office/officeart/2005/8/layout/radial6"/>
    <dgm:cxn modelId="{EE6C95F1-B283-4885-87E3-7DE4E6A1A99A}" srcId="{A5A35A85-8204-416E-8DE5-FED0322AB350}" destId="{336170D0-721B-44F4-9DE3-A33B35B7F4E7}" srcOrd="1" destOrd="0" parTransId="{3F4D0884-DF2A-440C-99F7-D792CEE8A1A4}" sibTransId="{0433482B-FD48-4507-B15E-22C5347AFD2F}"/>
    <dgm:cxn modelId="{AEB5C7B7-EDEE-4B40-ADD5-E603E9FCC2FE}" srcId="{A5A35A85-8204-416E-8DE5-FED0322AB350}" destId="{DBDFB4B5-D23D-4947-9D3B-098A5224D5AE}" srcOrd="3" destOrd="0" parTransId="{1E5DD615-84E6-437B-869D-9DBFA3F45868}" sibTransId="{EB323662-8E71-43CB-9838-443BC173A2D7}"/>
    <dgm:cxn modelId="{0721DE2C-CA48-4410-8E0D-CFEB419B978F}" type="presOf" srcId="{A5A35A85-8204-416E-8DE5-FED0322AB350}" destId="{853E15CC-E1A1-43E9-B718-ABD491B9E737}" srcOrd="0" destOrd="0" presId="urn:microsoft.com/office/officeart/2005/8/layout/radial6"/>
    <dgm:cxn modelId="{010BF9E2-3EBD-427C-A48F-7C3F102CEF8A}" type="presOf" srcId="{927F8AF9-3C62-47CD-9F28-5CC6DEA95DF6}" destId="{E4A14BBA-72B1-4288-A36A-A1C33B048476}" srcOrd="0" destOrd="0" presId="urn:microsoft.com/office/officeart/2005/8/layout/radial6"/>
    <dgm:cxn modelId="{0615A645-34F1-4871-912A-473A5AF984D9}" srcId="{A5A35A85-8204-416E-8DE5-FED0322AB350}" destId="{86F06BA7-6045-4E5F-B77F-4DF9DC6ACD30}" srcOrd="2" destOrd="0" parTransId="{A5B3C0FD-43A6-456A-84CE-A54A544E0948}" sibTransId="{D901FFB5-804F-4BD8-8CBC-48AB40BB7CA6}"/>
    <dgm:cxn modelId="{DC203F1E-857C-49A4-A5DE-C048B003CF40}" type="presOf" srcId="{C3F00884-684D-4D88-9226-C01E98105658}" destId="{F3B84D92-9CB9-4378-9164-5989CF672E6C}" srcOrd="0" destOrd="0" presId="urn:microsoft.com/office/officeart/2005/8/layout/radial6"/>
    <dgm:cxn modelId="{50D6187D-91C5-4C31-8DFA-9EF880FF6F55}" type="presOf" srcId="{336170D0-721B-44F4-9DE3-A33B35B7F4E7}" destId="{0C2125EB-CEE1-4121-A895-B99E681BC6E7}" srcOrd="0" destOrd="0" presId="urn:microsoft.com/office/officeart/2005/8/layout/radial6"/>
    <dgm:cxn modelId="{162C9BDA-5B8C-4289-858E-FDBB9FC8257C}" type="presOf" srcId="{D901FFB5-804F-4BD8-8CBC-48AB40BB7CA6}" destId="{4B56D604-7896-4503-98EC-8E077CC76EED}" srcOrd="0" destOrd="0" presId="urn:microsoft.com/office/officeart/2005/8/layout/radial6"/>
    <dgm:cxn modelId="{E0774B82-00FC-4B55-B3CA-5C9551E524FF}" type="presOf" srcId="{82541E02-8CD3-4C81-A95C-F75A915A653F}" destId="{B5ED49ED-3FA7-4F4D-AE18-15C19F78B3B7}" srcOrd="0" destOrd="0" presId="urn:microsoft.com/office/officeart/2005/8/layout/radial6"/>
    <dgm:cxn modelId="{FE6FEAF8-0B70-4AA6-918A-7AB395198B23}" srcId="{82541E02-8CD3-4C81-A95C-F75A915A653F}" destId="{A5A35A85-8204-416E-8DE5-FED0322AB350}" srcOrd="0" destOrd="0" parTransId="{201452E8-13EC-4629-8357-37C651D85F40}" sibTransId="{4D5DE5AB-6D78-467D-9A55-EA1290F35319}"/>
    <dgm:cxn modelId="{B1E4E6B7-EBFF-4551-AA70-90CDD36EA3B9}" type="presParOf" srcId="{B5ED49ED-3FA7-4F4D-AE18-15C19F78B3B7}" destId="{853E15CC-E1A1-43E9-B718-ABD491B9E737}" srcOrd="0" destOrd="0" presId="urn:microsoft.com/office/officeart/2005/8/layout/radial6"/>
    <dgm:cxn modelId="{AF39697D-3375-4C93-9042-EA5406AC6ED1}" type="presParOf" srcId="{B5ED49ED-3FA7-4F4D-AE18-15C19F78B3B7}" destId="{F9469982-A64C-46FD-8122-58B17B268AE2}" srcOrd="1" destOrd="0" presId="urn:microsoft.com/office/officeart/2005/8/layout/radial6"/>
    <dgm:cxn modelId="{D1890F05-C5A6-4036-84E1-2D7D7A69BFC9}" type="presParOf" srcId="{B5ED49ED-3FA7-4F4D-AE18-15C19F78B3B7}" destId="{A7F2DBBF-D953-4B1F-8555-ACE08C5232FC}" srcOrd="2" destOrd="0" presId="urn:microsoft.com/office/officeart/2005/8/layout/radial6"/>
    <dgm:cxn modelId="{7FFB84BF-951E-4EB2-B643-88B6652C1350}" type="presParOf" srcId="{B5ED49ED-3FA7-4F4D-AE18-15C19F78B3B7}" destId="{E4A14BBA-72B1-4288-A36A-A1C33B048476}" srcOrd="3" destOrd="0" presId="urn:microsoft.com/office/officeart/2005/8/layout/radial6"/>
    <dgm:cxn modelId="{60257D65-33BA-4586-99FC-D114CB38FECF}" type="presParOf" srcId="{B5ED49ED-3FA7-4F4D-AE18-15C19F78B3B7}" destId="{0C2125EB-CEE1-4121-A895-B99E681BC6E7}" srcOrd="4" destOrd="0" presId="urn:microsoft.com/office/officeart/2005/8/layout/radial6"/>
    <dgm:cxn modelId="{E4733DE8-711F-43E3-BF1B-0047EA8C3EF3}" type="presParOf" srcId="{B5ED49ED-3FA7-4F4D-AE18-15C19F78B3B7}" destId="{8713AA48-990E-4D50-AEA5-B3E663C2CBDD}" srcOrd="5" destOrd="0" presId="urn:microsoft.com/office/officeart/2005/8/layout/radial6"/>
    <dgm:cxn modelId="{4E8FCF9E-ED06-4E9C-A51D-27CB28EEC765}" type="presParOf" srcId="{B5ED49ED-3FA7-4F4D-AE18-15C19F78B3B7}" destId="{63E0E210-0CB1-4C4B-8805-5F4D3AB20F29}" srcOrd="6" destOrd="0" presId="urn:microsoft.com/office/officeart/2005/8/layout/radial6"/>
    <dgm:cxn modelId="{47CB2262-A5F8-47E3-A01B-AF88355A142C}" type="presParOf" srcId="{B5ED49ED-3FA7-4F4D-AE18-15C19F78B3B7}" destId="{67878D63-B74D-452A-A507-5EE5C080640D}" srcOrd="7" destOrd="0" presId="urn:microsoft.com/office/officeart/2005/8/layout/radial6"/>
    <dgm:cxn modelId="{4D8EC60B-8061-4022-BDD8-A0AFEC02AF07}" type="presParOf" srcId="{B5ED49ED-3FA7-4F4D-AE18-15C19F78B3B7}" destId="{6E64ABC2-C6F5-4504-B890-A11446826A0B}" srcOrd="8" destOrd="0" presId="urn:microsoft.com/office/officeart/2005/8/layout/radial6"/>
    <dgm:cxn modelId="{B99E08ED-F384-4A5F-B0A2-6BC93ED1E269}" type="presParOf" srcId="{B5ED49ED-3FA7-4F4D-AE18-15C19F78B3B7}" destId="{4B56D604-7896-4503-98EC-8E077CC76EED}" srcOrd="9" destOrd="0" presId="urn:microsoft.com/office/officeart/2005/8/layout/radial6"/>
    <dgm:cxn modelId="{689F3B93-6CA2-47B6-88E7-9D73A5CDDEDA}" type="presParOf" srcId="{B5ED49ED-3FA7-4F4D-AE18-15C19F78B3B7}" destId="{3B2BC593-373E-4DE2-BF90-24147965FA6D}" srcOrd="10" destOrd="0" presId="urn:microsoft.com/office/officeart/2005/8/layout/radial6"/>
    <dgm:cxn modelId="{6024F57D-30A0-41CD-A7C3-62F866E9BB2B}" type="presParOf" srcId="{B5ED49ED-3FA7-4F4D-AE18-15C19F78B3B7}" destId="{0215CC6B-C815-4DFA-8422-D2965291FCB5}" srcOrd="11" destOrd="0" presId="urn:microsoft.com/office/officeart/2005/8/layout/radial6"/>
    <dgm:cxn modelId="{90C8D358-41E3-4096-A65D-E538345243FA}" type="presParOf" srcId="{B5ED49ED-3FA7-4F4D-AE18-15C19F78B3B7}" destId="{67BEE6FC-2D92-43C7-92DA-9786B392CE73}" srcOrd="12" destOrd="0" presId="urn:microsoft.com/office/officeart/2005/8/layout/radial6"/>
    <dgm:cxn modelId="{DD580A00-AC32-4911-A666-059F35DFDBA8}" type="presParOf" srcId="{B5ED49ED-3FA7-4F4D-AE18-15C19F78B3B7}" destId="{BF5B4337-1D5F-4368-A169-AF40D2F7A9C6}" srcOrd="13" destOrd="0" presId="urn:microsoft.com/office/officeart/2005/8/layout/radial6"/>
    <dgm:cxn modelId="{9BD1AD14-BBCB-4A80-AF19-0AEFEC6CEC48}" type="presParOf" srcId="{B5ED49ED-3FA7-4F4D-AE18-15C19F78B3B7}" destId="{B0858983-5A46-430B-9BE6-A92867E6CDC7}" srcOrd="14" destOrd="0" presId="urn:microsoft.com/office/officeart/2005/8/layout/radial6"/>
    <dgm:cxn modelId="{4BD0ED89-0EB6-4C88-A27C-9C4E54FF23B8}" type="presParOf" srcId="{B5ED49ED-3FA7-4F4D-AE18-15C19F78B3B7}" destId="{EC460866-7CD9-4834-BB20-B79CFA5EA739}" srcOrd="15" destOrd="0" presId="urn:microsoft.com/office/officeart/2005/8/layout/radial6"/>
    <dgm:cxn modelId="{C64F7895-9B89-45C2-8375-C5A38C4A2BE3}" type="presParOf" srcId="{B5ED49ED-3FA7-4F4D-AE18-15C19F78B3B7}" destId="{5D0A1692-2270-4D46-9344-84C5E576B854}" srcOrd="16" destOrd="0" presId="urn:microsoft.com/office/officeart/2005/8/layout/radial6"/>
    <dgm:cxn modelId="{76DE582C-B3FC-4BDA-BE73-6D55ADC7F519}" type="presParOf" srcId="{B5ED49ED-3FA7-4F4D-AE18-15C19F78B3B7}" destId="{C6FE0B73-F7C6-4BD0-805F-95B958D99634}" srcOrd="17" destOrd="0" presId="urn:microsoft.com/office/officeart/2005/8/layout/radial6"/>
    <dgm:cxn modelId="{2C1903DA-C01F-4B4A-8EA5-99F4C6A568A2}" type="presParOf" srcId="{B5ED49ED-3FA7-4F4D-AE18-15C19F78B3B7}" destId="{F3B84D92-9CB9-4378-9164-5989CF672E6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F2613-D547-4B3E-AE96-951C52800EC7}"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AU"/>
        </a:p>
      </dgm:t>
    </dgm:pt>
    <dgm:pt modelId="{2F22CFE0-86BF-45CA-A096-F01192929B60}">
      <dgm:prSet phldrT="[Text]"/>
      <dgm:spPr>
        <a:blipFill rotWithShape="0">
          <a:blip xmlns:r="http://schemas.openxmlformats.org/officeDocument/2006/relationships" r:embed="rId1"/>
          <a:stretch>
            <a:fillRect/>
          </a:stretch>
        </a:blipFill>
      </dgm:spPr>
      <dgm:t>
        <a:bodyPr/>
        <a:lstStyle/>
        <a:p>
          <a:endParaRPr lang="en-AU" dirty="0"/>
        </a:p>
      </dgm:t>
    </dgm:pt>
    <dgm:pt modelId="{3ACA2B98-B11F-40F3-A3F6-6AD7DE248BC9}" type="sibTrans" cxnId="{C78B723E-8B73-4420-AAAF-F459D6F93F1A}">
      <dgm:prSet/>
      <dgm:spPr>
        <a:solidFill>
          <a:srgbClr val="009999"/>
        </a:solidFill>
      </dgm:spPr>
      <dgm:t>
        <a:bodyPr/>
        <a:lstStyle/>
        <a:p>
          <a:endParaRPr lang="en-AU"/>
        </a:p>
      </dgm:t>
    </dgm:pt>
    <dgm:pt modelId="{E73A2CE8-BFC2-48D8-97A8-57C8AFCF1032}" type="parTrans" cxnId="{C78B723E-8B73-4420-AAAF-F459D6F93F1A}">
      <dgm:prSet/>
      <dgm:spPr/>
      <dgm:t>
        <a:bodyPr/>
        <a:lstStyle/>
        <a:p>
          <a:endParaRPr lang="en-AU"/>
        </a:p>
      </dgm:t>
    </dgm:pt>
    <dgm:pt modelId="{DE6E2EED-7CCA-433F-B6F6-BA5838912BB1}">
      <dgm:prSet phldrT="[Text]"/>
      <dgm:spPr>
        <a:blipFill rotWithShape="0">
          <a:blip xmlns:r="http://schemas.openxmlformats.org/officeDocument/2006/relationships" r:embed="rId2"/>
          <a:stretch>
            <a:fillRect/>
          </a:stretch>
        </a:blipFill>
      </dgm:spPr>
      <dgm:t>
        <a:bodyPr/>
        <a:lstStyle/>
        <a:p>
          <a:endParaRPr lang="en-AU" dirty="0"/>
        </a:p>
      </dgm:t>
    </dgm:pt>
    <dgm:pt modelId="{C0C7AC3B-4C0B-48B3-BE2D-4571D344C1FB}" type="sibTrans" cxnId="{C4AF66E6-A20E-4D19-966F-1B7F0BFF4500}">
      <dgm:prSet/>
      <dgm:spPr>
        <a:blipFill rotWithShape="0">
          <a:blip xmlns:r="http://schemas.openxmlformats.org/officeDocument/2006/relationships" r:embed="rId3"/>
          <a:stretch>
            <a:fillRect/>
          </a:stretch>
        </a:blipFill>
      </dgm:spPr>
      <dgm:t>
        <a:bodyPr/>
        <a:lstStyle/>
        <a:p>
          <a:endParaRPr lang="en-AU"/>
        </a:p>
      </dgm:t>
    </dgm:pt>
    <dgm:pt modelId="{7D050F3B-E044-4F5B-A25A-01FB265E2183}" type="parTrans" cxnId="{C4AF66E6-A20E-4D19-966F-1B7F0BFF4500}">
      <dgm:prSet/>
      <dgm:spPr/>
      <dgm:t>
        <a:bodyPr/>
        <a:lstStyle/>
        <a:p>
          <a:endParaRPr lang="en-AU"/>
        </a:p>
      </dgm:t>
    </dgm:pt>
    <dgm:pt modelId="{96DFEAD1-8F40-4FE5-B17C-31670ED99268}">
      <dgm:prSet phldrT="[Text]" phldr="1"/>
      <dgm:spPr/>
      <dgm:t>
        <a:bodyPr/>
        <a:lstStyle/>
        <a:p>
          <a:endParaRPr lang="en-AU" dirty="0"/>
        </a:p>
      </dgm:t>
    </dgm:pt>
    <dgm:pt modelId="{6CFF2852-7CF7-416C-B413-05E59BCBA0CB}" type="sibTrans" cxnId="{629B27F3-BF16-4EBE-84C8-0C22B4E05F4F}">
      <dgm:prSet/>
      <dgm:spPr>
        <a:blipFill rotWithShape="0">
          <a:blip xmlns:r="http://schemas.openxmlformats.org/officeDocument/2006/relationships" r:embed="rId4"/>
          <a:stretch>
            <a:fillRect/>
          </a:stretch>
        </a:blipFill>
      </dgm:spPr>
      <dgm:t>
        <a:bodyPr/>
        <a:lstStyle/>
        <a:p>
          <a:endParaRPr lang="en-AU"/>
        </a:p>
      </dgm:t>
    </dgm:pt>
    <dgm:pt modelId="{F33D135B-9C13-4EDA-8ECA-07B7FB1FEC6F}" type="parTrans" cxnId="{629B27F3-BF16-4EBE-84C8-0C22B4E05F4F}">
      <dgm:prSet/>
      <dgm:spPr/>
      <dgm:t>
        <a:bodyPr/>
        <a:lstStyle/>
        <a:p>
          <a:endParaRPr lang="en-AU"/>
        </a:p>
      </dgm:t>
    </dgm:pt>
    <dgm:pt modelId="{0D27F5FD-C63C-407F-AFAC-BF3BF2EFBEE8}" type="pres">
      <dgm:prSet presAssocID="{ECEF2613-D547-4B3E-AE96-951C52800EC7}" presName="Name0" presStyleCnt="0">
        <dgm:presLayoutVars>
          <dgm:chMax/>
          <dgm:chPref/>
          <dgm:dir/>
          <dgm:animLvl val="lvl"/>
        </dgm:presLayoutVars>
      </dgm:prSet>
      <dgm:spPr/>
      <dgm:t>
        <a:bodyPr/>
        <a:lstStyle/>
        <a:p>
          <a:endParaRPr lang="en-AU"/>
        </a:p>
      </dgm:t>
    </dgm:pt>
    <dgm:pt modelId="{70A326B4-671A-452B-8196-B7AE1E767090}" type="pres">
      <dgm:prSet presAssocID="{2F22CFE0-86BF-45CA-A096-F01192929B60}" presName="composite" presStyleCnt="0"/>
      <dgm:spPr/>
    </dgm:pt>
    <dgm:pt modelId="{912BA13C-51B6-4B69-8691-779B15A8D4E1}" type="pres">
      <dgm:prSet presAssocID="{2F22CFE0-86BF-45CA-A096-F01192929B60}" presName="Parent1" presStyleLbl="node1" presStyleIdx="0" presStyleCnt="6">
        <dgm:presLayoutVars>
          <dgm:chMax val="1"/>
          <dgm:chPref val="1"/>
          <dgm:bulletEnabled val="1"/>
        </dgm:presLayoutVars>
      </dgm:prSet>
      <dgm:spPr/>
      <dgm:t>
        <a:bodyPr/>
        <a:lstStyle/>
        <a:p>
          <a:endParaRPr lang="en-AU"/>
        </a:p>
      </dgm:t>
    </dgm:pt>
    <dgm:pt modelId="{800263AE-D88E-4489-A014-478CAC4B7418}" type="pres">
      <dgm:prSet presAssocID="{2F22CFE0-86BF-45CA-A096-F01192929B60}" presName="Childtext1" presStyleLbl="revTx" presStyleIdx="0" presStyleCnt="3">
        <dgm:presLayoutVars>
          <dgm:chMax val="0"/>
          <dgm:chPref val="0"/>
          <dgm:bulletEnabled val="1"/>
        </dgm:presLayoutVars>
      </dgm:prSet>
      <dgm:spPr/>
      <dgm:t>
        <a:bodyPr/>
        <a:lstStyle/>
        <a:p>
          <a:endParaRPr lang="en-AU"/>
        </a:p>
      </dgm:t>
    </dgm:pt>
    <dgm:pt modelId="{0D50B68D-2863-4ACC-A893-2332A5F303A9}" type="pres">
      <dgm:prSet presAssocID="{2F22CFE0-86BF-45CA-A096-F01192929B60}" presName="BalanceSpacing" presStyleCnt="0"/>
      <dgm:spPr/>
    </dgm:pt>
    <dgm:pt modelId="{862D7847-B365-419E-B696-8AD7255BEA05}" type="pres">
      <dgm:prSet presAssocID="{2F22CFE0-86BF-45CA-A096-F01192929B60}" presName="BalanceSpacing1" presStyleCnt="0"/>
      <dgm:spPr/>
    </dgm:pt>
    <dgm:pt modelId="{84CD8C76-9F78-45C5-B166-98F2137DEF3D}" type="pres">
      <dgm:prSet presAssocID="{3ACA2B98-B11F-40F3-A3F6-6AD7DE248BC9}" presName="Accent1Text" presStyleLbl="node1" presStyleIdx="1" presStyleCnt="6" custLinFactNeighborY="0"/>
      <dgm:spPr/>
      <dgm:t>
        <a:bodyPr/>
        <a:lstStyle/>
        <a:p>
          <a:endParaRPr lang="en-AU"/>
        </a:p>
      </dgm:t>
    </dgm:pt>
    <dgm:pt modelId="{38B96CDA-DD9D-40EB-8F13-3BDF5593A12D}" type="pres">
      <dgm:prSet presAssocID="{3ACA2B98-B11F-40F3-A3F6-6AD7DE248BC9}" presName="spaceBetweenRectangles" presStyleCnt="0"/>
      <dgm:spPr/>
    </dgm:pt>
    <dgm:pt modelId="{2259A29A-188D-4433-AD12-09275D58934F}" type="pres">
      <dgm:prSet presAssocID="{DE6E2EED-7CCA-433F-B6F6-BA5838912BB1}" presName="composite" presStyleCnt="0"/>
      <dgm:spPr/>
    </dgm:pt>
    <dgm:pt modelId="{190F2CDF-464D-474A-BF25-C92F67E68781}" type="pres">
      <dgm:prSet presAssocID="{DE6E2EED-7CCA-433F-B6F6-BA5838912BB1}" presName="Parent1" presStyleLbl="node1" presStyleIdx="2" presStyleCnt="6">
        <dgm:presLayoutVars>
          <dgm:chMax val="1"/>
          <dgm:chPref val="1"/>
          <dgm:bulletEnabled val="1"/>
        </dgm:presLayoutVars>
      </dgm:prSet>
      <dgm:spPr/>
      <dgm:t>
        <a:bodyPr/>
        <a:lstStyle/>
        <a:p>
          <a:endParaRPr lang="en-AU"/>
        </a:p>
      </dgm:t>
    </dgm:pt>
    <dgm:pt modelId="{5F75BCD9-EC11-4BE5-8A7A-316EB047ABCE}" type="pres">
      <dgm:prSet presAssocID="{DE6E2EED-7CCA-433F-B6F6-BA5838912BB1}" presName="Childtext1" presStyleLbl="revTx" presStyleIdx="1" presStyleCnt="3">
        <dgm:presLayoutVars>
          <dgm:chMax val="0"/>
          <dgm:chPref val="0"/>
          <dgm:bulletEnabled val="1"/>
        </dgm:presLayoutVars>
      </dgm:prSet>
      <dgm:spPr/>
      <dgm:t>
        <a:bodyPr/>
        <a:lstStyle/>
        <a:p>
          <a:endParaRPr lang="en-AU"/>
        </a:p>
      </dgm:t>
    </dgm:pt>
    <dgm:pt modelId="{4B80F8E1-7791-4411-B9C0-D496FC315A7C}" type="pres">
      <dgm:prSet presAssocID="{DE6E2EED-7CCA-433F-B6F6-BA5838912BB1}" presName="BalanceSpacing" presStyleCnt="0"/>
      <dgm:spPr/>
    </dgm:pt>
    <dgm:pt modelId="{27B0216A-5975-4F2E-9A7A-26436C959A62}" type="pres">
      <dgm:prSet presAssocID="{DE6E2EED-7CCA-433F-B6F6-BA5838912BB1}" presName="BalanceSpacing1" presStyleCnt="0"/>
      <dgm:spPr/>
    </dgm:pt>
    <dgm:pt modelId="{234A060D-1AC1-4A2B-804A-8C2EF66A6323}" type="pres">
      <dgm:prSet presAssocID="{C0C7AC3B-4C0B-48B3-BE2D-4571D344C1FB}" presName="Accent1Text" presStyleLbl="node1" presStyleIdx="3" presStyleCnt="6"/>
      <dgm:spPr/>
      <dgm:t>
        <a:bodyPr/>
        <a:lstStyle/>
        <a:p>
          <a:endParaRPr lang="en-AU"/>
        </a:p>
      </dgm:t>
    </dgm:pt>
    <dgm:pt modelId="{D3DC761F-244D-41C8-873F-9905D641332E}" type="pres">
      <dgm:prSet presAssocID="{C0C7AC3B-4C0B-48B3-BE2D-4571D344C1FB}" presName="spaceBetweenRectangles" presStyleCnt="0"/>
      <dgm:spPr/>
    </dgm:pt>
    <dgm:pt modelId="{D25364D5-E271-4DFA-9025-BC28761B9760}" type="pres">
      <dgm:prSet presAssocID="{96DFEAD1-8F40-4FE5-B17C-31670ED99268}" presName="composite" presStyleCnt="0"/>
      <dgm:spPr/>
    </dgm:pt>
    <dgm:pt modelId="{5FF1FD6C-DDAA-4153-B3F0-5835CA2AE898}" type="pres">
      <dgm:prSet presAssocID="{96DFEAD1-8F40-4FE5-B17C-31670ED99268}" presName="Parent1" presStyleLbl="node1" presStyleIdx="4" presStyleCnt="6" custLinFactNeighborY="0">
        <dgm:presLayoutVars>
          <dgm:chMax val="1"/>
          <dgm:chPref val="1"/>
          <dgm:bulletEnabled val="1"/>
        </dgm:presLayoutVars>
      </dgm:prSet>
      <dgm:spPr/>
      <dgm:t>
        <a:bodyPr/>
        <a:lstStyle/>
        <a:p>
          <a:endParaRPr lang="en-AU"/>
        </a:p>
      </dgm:t>
    </dgm:pt>
    <dgm:pt modelId="{FACFDCC3-4DD8-47BD-BB39-5F3B7713CABC}" type="pres">
      <dgm:prSet presAssocID="{96DFEAD1-8F40-4FE5-B17C-31670ED99268}" presName="Childtext1" presStyleLbl="revTx" presStyleIdx="2" presStyleCnt="3">
        <dgm:presLayoutVars>
          <dgm:chMax val="0"/>
          <dgm:chPref val="0"/>
          <dgm:bulletEnabled val="1"/>
        </dgm:presLayoutVars>
      </dgm:prSet>
      <dgm:spPr/>
      <dgm:t>
        <a:bodyPr/>
        <a:lstStyle/>
        <a:p>
          <a:endParaRPr lang="en-AU"/>
        </a:p>
      </dgm:t>
    </dgm:pt>
    <dgm:pt modelId="{93CDC6F9-C306-4DF5-ADE2-523FD382CCEB}" type="pres">
      <dgm:prSet presAssocID="{96DFEAD1-8F40-4FE5-B17C-31670ED99268}" presName="BalanceSpacing" presStyleCnt="0"/>
      <dgm:spPr/>
    </dgm:pt>
    <dgm:pt modelId="{0973BAFB-F2CA-4A88-B846-EABFA547CC2B}" type="pres">
      <dgm:prSet presAssocID="{96DFEAD1-8F40-4FE5-B17C-31670ED99268}" presName="BalanceSpacing1" presStyleCnt="0"/>
      <dgm:spPr/>
    </dgm:pt>
    <dgm:pt modelId="{A211F420-4884-4978-9549-A97FDEA048C2}" type="pres">
      <dgm:prSet presAssocID="{6CFF2852-7CF7-416C-B413-05E59BCBA0CB}" presName="Accent1Text" presStyleLbl="node1" presStyleIdx="5" presStyleCnt="6"/>
      <dgm:spPr/>
      <dgm:t>
        <a:bodyPr/>
        <a:lstStyle/>
        <a:p>
          <a:endParaRPr lang="en-AU"/>
        </a:p>
      </dgm:t>
    </dgm:pt>
  </dgm:ptLst>
  <dgm:cxnLst>
    <dgm:cxn modelId="{A02CA38D-973E-4D93-BB21-9C5889E9943F}" type="presOf" srcId="{6CFF2852-7CF7-416C-B413-05E59BCBA0CB}" destId="{A211F420-4884-4978-9549-A97FDEA048C2}" srcOrd="0" destOrd="0" presId="urn:microsoft.com/office/officeart/2008/layout/AlternatingHexagons"/>
    <dgm:cxn modelId="{629B27F3-BF16-4EBE-84C8-0C22B4E05F4F}" srcId="{ECEF2613-D547-4B3E-AE96-951C52800EC7}" destId="{96DFEAD1-8F40-4FE5-B17C-31670ED99268}" srcOrd="2" destOrd="0" parTransId="{F33D135B-9C13-4EDA-8ECA-07B7FB1FEC6F}" sibTransId="{6CFF2852-7CF7-416C-B413-05E59BCBA0CB}"/>
    <dgm:cxn modelId="{1C187616-D720-40D3-AD77-C1448D06FB69}" type="presOf" srcId="{ECEF2613-D547-4B3E-AE96-951C52800EC7}" destId="{0D27F5FD-C63C-407F-AFAC-BF3BF2EFBEE8}" srcOrd="0" destOrd="0" presId="urn:microsoft.com/office/officeart/2008/layout/AlternatingHexagons"/>
    <dgm:cxn modelId="{C78B723E-8B73-4420-AAAF-F459D6F93F1A}" srcId="{ECEF2613-D547-4B3E-AE96-951C52800EC7}" destId="{2F22CFE0-86BF-45CA-A096-F01192929B60}" srcOrd="0" destOrd="0" parTransId="{E73A2CE8-BFC2-48D8-97A8-57C8AFCF1032}" sibTransId="{3ACA2B98-B11F-40F3-A3F6-6AD7DE248BC9}"/>
    <dgm:cxn modelId="{C4AF66E6-A20E-4D19-966F-1B7F0BFF4500}" srcId="{ECEF2613-D547-4B3E-AE96-951C52800EC7}" destId="{DE6E2EED-7CCA-433F-B6F6-BA5838912BB1}" srcOrd="1" destOrd="0" parTransId="{7D050F3B-E044-4F5B-A25A-01FB265E2183}" sibTransId="{C0C7AC3B-4C0B-48B3-BE2D-4571D344C1FB}"/>
    <dgm:cxn modelId="{92D075A8-FFC0-4B94-8496-D59818762B4D}" type="presOf" srcId="{C0C7AC3B-4C0B-48B3-BE2D-4571D344C1FB}" destId="{234A060D-1AC1-4A2B-804A-8C2EF66A6323}" srcOrd="0" destOrd="0" presId="urn:microsoft.com/office/officeart/2008/layout/AlternatingHexagons"/>
    <dgm:cxn modelId="{BBE6190E-2496-4342-B09A-7B58CC9E0218}" type="presOf" srcId="{96DFEAD1-8F40-4FE5-B17C-31670ED99268}" destId="{5FF1FD6C-DDAA-4153-B3F0-5835CA2AE898}" srcOrd="0" destOrd="0" presId="urn:microsoft.com/office/officeart/2008/layout/AlternatingHexagons"/>
    <dgm:cxn modelId="{EBA187FE-EBFD-453D-9C3C-E8EF4BAD0748}" type="presOf" srcId="{2F22CFE0-86BF-45CA-A096-F01192929B60}" destId="{912BA13C-51B6-4B69-8691-779B15A8D4E1}" srcOrd="0" destOrd="0" presId="urn:microsoft.com/office/officeart/2008/layout/AlternatingHexagons"/>
    <dgm:cxn modelId="{C9AB38AC-DF71-44D0-868A-781C99DF87DB}" type="presOf" srcId="{3ACA2B98-B11F-40F3-A3F6-6AD7DE248BC9}" destId="{84CD8C76-9F78-45C5-B166-98F2137DEF3D}" srcOrd="0" destOrd="0" presId="urn:microsoft.com/office/officeart/2008/layout/AlternatingHexagons"/>
    <dgm:cxn modelId="{A7BFC6E9-73F0-4814-A6D6-11B63D565557}" type="presOf" srcId="{DE6E2EED-7CCA-433F-B6F6-BA5838912BB1}" destId="{190F2CDF-464D-474A-BF25-C92F67E68781}" srcOrd="0" destOrd="0" presId="urn:microsoft.com/office/officeart/2008/layout/AlternatingHexagons"/>
    <dgm:cxn modelId="{2DDD5E73-31E3-47D0-A120-0A21C9C2682E}" type="presParOf" srcId="{0D27F5FD-C63C-407F-AFAC-BF3BF2EFBEE8}" destId="{70A326B4-671A-452B-8196-B7AE1E767090}" srcOrd="0" destOrd="0" presId="urn:microsoft.com/office/officeart/2008/layout/AlternatingHexagons"/>
    <dgm:cxn modelId="{35CDEDFA-8F3A-4704-AEB8-DE1356B3B5F8}" type="presParOf" srcId="{70A326B4-671A-452B-8196-B7AE1E767090}" destId="{912BA13C-51B6-4B69-8691-779B15A8D4E1}" srcOrd="0" destOrd="0" presId="urn:microsoft.com/office/officeart/2008/layout/AlternatingHexagons"/>
    <dgm:cxn modelId="{B6CFA0AC-7C76-4D00-A19C-9EFC4702BC63}" type="presParOf" srcId="{70A326B4-671A-452B-8196-B7AE1E767090}" destId="{800263AE-D88E-4489-A014-478CAC4B7418}" srcOrd="1" destOrd="0" presId="urn:microsoft.com/office/officeart/2008/layout/AlternatingHexagons"/>
    <dgm:cxn modelId="{9C66CAFA-9589-4013-BC67-3E4881C5E317}" type="presParOf" srcId="{70A326B4-671A-452B-8196-B7AE1E767090}" destId="{0D50B68D-2863-4ACC-A893-2332A5F303A9}" srcOrd="2" destOrd="0" presId="urn:microsoft.com/office/officeart/2008/layout/AlternatingHexagons"/>
    <dgm:cxn modelId="{53DBCC92-4C4E-41D0-AD09-760C5B30C8D6}" type="presParOf" srcId="{70A326B4-671A-452B-8196-B7AE1E767090}" destId="{862D7847-B365-419E-B696-8AD7255BEA05}" srcOrd="3" destOrd="0" presId="urn:microsoft.com/office/officeart/2008/layout/AlternatingHexagons"/>
    <dgm:cxn modelId="{5AD5CB66-7B29-4DF9-8C4E-4077792E7BE5}" type="presParOf" srcId="{70A326B4-671A-452B-8196-B7AE1E767090}" destId="{84CD8C76-9F78-45C5-B166-98F2137DEF3D}" srcOrd="4" destOrd="0" presId="urn:microsoft.com/office/officeart/2008/layout/AlternatingHexagons"/>
    <dgm:cxn modelId="{802E3E71-9AFC-454E-B1F5-5ED99E9A90DD}" type="presParOf" srcId="{0D27F5FD-C63C-407F-AFAC-BF3BF2EFBEE8}" destId="{38B96CDA-DD9D-40EB-8F13-3BDF5593A12D}" srcOrd="1" destOrd="0" presId="urn:microsoft.com/office/officeart/2008/layout/AlternatingHexagons"/>
    <dgm:cxn modelId="{591A33EC-F308-4E07-A5E8-5E3CA54C15B6}" type="presParOf" srcId="{0D27F5FD-C63C-407F-AFAC-BF3BF2EFBEE8}" destId="{2259A29A-188D-4433-AD12-09275D58934F}" srcOrd="2" destOrd="0" presId="urn:microsoft.com/office/officeart/2008/layout/AlternatingHexagons"/>
    <dgm:cxn modelId="{08549D80-E156-467C-9FB2-FD018E867CFD}" type="presParOf" srcId="{2259A29A-188D-4433-AD12-09275D58934F}" destId="{190F2CDF-464D-474A-BF25-C92F67E68781}" srcOrd="0" destOrd="0" presId="urn:microsoft.com/office/officeart/2008/layout/AlternatingHexagons"/>
    <dgm:cxn modelId="{F0206C54-E13D-4765-AA37-160B79D9CB3D}" type="presParOf" srcId="{2259A29A-188D-4433-AD12-09275D58934F}" destId="{5F75BCD9-EC11-4BE5-8A7A-316EB047ABCE}" srcOrd="1" destOrd="0" presId="urn:microsoft.com/office/officeart/2008/layout/AlternatingHexagons"/>
    <dgm:cxn modelId="{AA0BA2E6-033C-4E6A-80F3-0749E2F5DB21}" type="presParOf" srcId="{2259A29A-188D-4433-AD12-09275D58934F}" destId="{4B80F8E1-7791-4411-B9C0-D496FC315A7C}" srcOrd="2" destOrd="0" presId="urn:microsoft.com/office/officeart/2008/layout/AlternatingHexagons"/>
    <dgm:cxn modelId="{C0ACEF10-5079-4960-BDF7-B6DA16005AD8}" type="presParOf" srcId="{2259A29A-188D-4433-AD12-09275D58934F}" destId="{27B0216A-5975-4F2E-9A7A-26436C959A62}" srcOrd="3" destOrd="0" presId="urn:microsoft.com/office/officeart/2008/layout/AlternatingHexagons"/>
    <dgm:cxn modelId="{083F2A63-0E61-4A19-B4D8-570532EB8E61}" type="presParOf" srcId="{2259A29A-188D-4433-AD12-09275D58934F}" destId="{234A060D-1AC1-4A2B-804A-8C2EF66A6323}" srcOrd="4" destOrd="0" presId="urn:microsoft.com/office/officeart/2008/layout/AlternatingHexagons"/>
    <dgm:cxn modelId="{5F047679-23E7-4E47-825C-DF0C16030306}" type="presParOf" srcId="{0D27F5FD-C63C-407F-AFAC-BF3BF2EFBEE8}" destId="{D3DC761F-244D-41C8-873F-9905D641332E}" srcOrd="3" destOrd="0" presId="urn:microsoft.com/office/officeart/2008/layout/AlternatingHexagons"/>
    <dgm:cxn modelId="{8EE77F66-D3F9-4F8E-9565-62557B244811}" type="presParOf" srcId="{0D27F5FD-C63C-407F-AFAC-BF3BF2EFBEE8}" destId="{D25364D5-E271-4DFA-9025-BC28761B9760}" srcOrd="4" destOrd="0" presId="urn:microsoft.com/office/officeart/2008/layout/AlternatingHexagons"/>
    <dgm:cxn modelId="{178DC7A9-E27A-4580-95F1-F595E4FB97C1}" type="presParOf" srcId="{D25364D5-E271-4DFA-9025-BC28761B9760}" destId="{5FF1FD6C-DDAA-4153-B3F0-5835CA2AE898}" srcOrd="0" destOrd="0" presId="urn:microsoft.com/office/officeart/2008/layout/AlternatingHexagons"/>
    <dgm:cxn modelId="{1E02FF98-36BE-446C-A926-1CB7BBEAF28C}" type="presParOf" srcId="{D25364D5-E271-4DFA-9025-BC28761B9760}" destId="{FACFDCC3-4DD8-47BD-BB39-5F3B7713CABC}" srcOrd="1" destOrd="0" presId="urn:microsoft.com/office/officeart/2008/layout/AlternatingHexagons"/>
    <dgm:cxn modelId="{6495874D-96E4-468B-96D3-60223D15A654}" type="presParOf" srcId="{D25364D5-E271-4DFA-9025-BC28761B9760}" destId="{93CDC6F9-C306-4DF5-ADE2-523FD382CCEB}" srcOrd="2" destOrd="0" presId="urn:microsoft.com/office/officeart/2008/layout/AlternatingHexagons"/>
    <dgm:cxn modelId="{44506643-D0BA-4B36-9BFC-584FA5ABACD4}" type="presParOf" srcId="{D25364D5-E271-4DFA-9025-BC28761B9760}" destId="{0973BAFB-F2CA-4A88-B846-EABFA547CC2B}" srcOrd="3" destOrd="0" presId="urn:microsoft.com/office/officeart/2008/layout/AlternatingHexagons"/>
    <dgm:cxn modelId="{E4BC081E-20A8-4234-A729-5C8C40CD7130}" type="presParOf" srcId="{D25364D5-E271-4DFA-9025-BC28761B9760}" destId="{A211F420-4884-4978-9549-A97FDEA048C2}"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84D92-9CB9-4378-9164-5989CF672E6C}">
      <dsp:nvSpPr>
        <dsp:cNvPr id="0" name=""/>
        <dsp:cNvSpPr/>
      </dsp:nvSpPr>
      <dsp:spPr>
        <a:xfrm>
          <a:off x="3436890" y="778621"/>
          <a:ext cx="5318219" cy="5318219"/>
        </a:xfrm>
        <a:prstGeom prst="blockArc">
          <a:avLst>
            <a:gd name="adj1" fmla="val 12600000"/>
            <a:gd name="adj2" fmla="val 16200000"/>
            <a:gd name="adj3" fmla="val 45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60866-7CD9-4834-BB20-B79CFA5EA739}">
      <dsp:nvSpPr>
        <dsp:cNvPr id="0" name=""/>
        <dsp:cNvSpPr/>
      </dsp:nvSpPr>
      <dsp:spPr>
        <a:xfrm>
          <a:off x="3436890" y="778621"/>
          <a:ext cx="5318219" cy="5318219"/>
        </a:xfrm>
        <a:prstGeom prst="blockArc">
          <a:avLst>
            <a:gd name="adj1" fmla="val 9000000"/>
            <a:gd name="adj2" fmla="val 12600000"/>
            <a:gd name="adj3" fmla="val 45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BEE6FC-2D92-43C7-92DA-9786B392CE73}">
      <dsp:nvSpPr>
        <dsp:cNvPr id="0" name=""/>
        <dsp:cNvSpPr/>
      </dsp:nvSpPr>
      <dsp:spPr>
        <a:xfrm>
          <a:off x="3436890" y="778621"/>
          <a:ext cx="5318219" cy="5318219"/>
        </a:xfrm>
        <a:prstGeom prst="blockArc">
          <a:avLst>
            <a:gd name="adj1" fmla="val 5400000"/>
            <a:gd name="adj2" fmla="val 9000000"/>
            <a:gd name="adj3" fmla="val 45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56D604-7896-4503-98EC-8E077CC76EED}">
      <dsp:nvSpPr>
        <dsp:cNvPr id="0" name=""/>
        <dsp:cNvSpPr/>
      </dsp:nvSpPr>
      <dsp:spPr>
        <a:xfrm>
          <a:off x="3436890" y="778621"/>
          <a:ext cx="5318219" cy="5318219"/>
        </a:xfrm>
        <a:prstGeom prst="blockArc">
          <a:avLst>
            <a:gd name="adj1" fmla="val 1800000"/>
            <a:gd name="adj2" fmla="val 5400000"/>
            <a:gd name="adj3" fmla="val 45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0E210-0CB1-4C4B-8805-5F4D3AB20F29}">
      <dsp:nvSpPr>
        <dsp:cNvPr id="0" name=""/>
        <dsp:cNvSpPr/>
      </dsp:nvSpPr>
      <dsp:spPr>
        <a:xfrm>
          <a:off x="3436890" y="778621"/>
          <a:ext cx="5318219" cy="5318219"/>
        </a:xfrm>
        <a:prstGeom prst="blockArc">
          <a:avLst>
            <a:gd name="adj1" fmla="val 19800000"/>
            <a:gd name="adj2" fmla="val 1800000"/>
            <a:gd name="adj3" fmla="val 45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A14BBA-72B1-4288-A36A-A1C33B048476}">
      <dsp:nvSpPr>
        <dsp:cNvPr id="0" name=""/>
        <dsp:cNvSpPr/>
      </dsp:nvSpPr>
      <dsp:spPr>
        <a:xfrm>
          <a:off x="3436890" y="778621"/>
          <a:ext cx="5318219" cy="5318219"/>
        </a:xfrm>
        <a:prstGeom prst="blockArc">
          <a:avLst>
            <a:gd name="adj1" fmla="val 16200000"/>
            <a:gd name="adj2" fmla="val 19800000"/>
            <a:gd name="adj3" fmla="val 45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E15CC-E1A1-43E9-B718-ABD491B9E737}">
      <dsp:nvSpPr>
        <dsp:cNvPr id="0" name=""/>
        <dsp:cNvSpPr/>
      </dsp:nvSpPr>
      <dsp:spPr>
        <a:xfrm>
          <a:off x="4899421" y="2241153"/>
          <a:ext cx="2393156" cy="23931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AU" sz="2500" kern="1200" dirty="0" smtClean="0"/>
            <a:t>Test Usefulness</a:t>
          </a:r>
          <a:endParaRPr lang="en-AU" sz="2500" kern="1200" dirty="0"/>
        </a:p>
      </dsp:txBody>
      <dsp:txXfrm>
        <a:off x="5249891" y="2591623"/>
        <a:ext cx="1692216" cy="1692216"/>
      </dsp:txXfrm>
    </dsp:sp>
    <dsp:sp modelId="{F9469982-A64C-46FD-8122-58B17B268AE2}">
      <dsp:nvSpPr>
        <dsp:cNvPr id="0" name=""/>
        <dsp:cNvSpPr/>
      </dsp:nvSpPr>
      <dsp:spPr>
        <a:xfrm>
          <a:off x="5258395" y="1324"/>
          <a:ext cx="1675209" cy="1675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Reliability</a:t>
          </a:r>
          <a:endParaRPr lang="en-AU" sz="1300" kern="1200" dirty="0"/>
        </a:p>
      </dsp:txBody>
      <dsp:txXfrm>
        <a:off x="5503724" y="246653"/>
        <a:ext cx="1184551" cy="1184551"/>
      </dsp:txXfrm>
    </dsp:sp>
    <dsp:sp modelId="{0C2125EB-CEE1-4121-A895-B99E681BC6E7}">
      <dsp:nvSpPr>
        <dsp:cNvPr id="0" name=""/>
        <dsp:cNvSpPr/>
      </dsp:nvSpPr>
      <dsp:spPr>
        <a:xfrm>
          <a:off x="7509024" y="1300725"/>
          <a:ext cx="1675209" cy="1675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Interactiveness</a:t>
          </a:r>
          <a:endParaRPr lang="en-AU" sz="1300" kern="1200" dirty="0"/>
        </a:p>
      </dsp:txBody>
      <dsp:txXfrm>
        <a:off x="7754353" y="1546054"/>
        <a:ext cx="1184551" cy="1184551"/>
      </dsp:txXfrm>
    </dsp:sp>
    <dsp:sp modelId="{67878D63-B74D-452A-A507-5EE5C080640D}">
      <dsp:nvSpPr>
        <dsp:cNvPr id="0" name=""/>
        <dsp:cNvSpPr/>
      </dsp:nvSpPr>
      <dsp:spPr>
        <a:xfrm>
          <a:off x="7509024" y="3899527"/>
          <a:ext cx="1675209" cy="1675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Impact</a:t>
          </a:r>
          <a:endParaRPr lang="en-AU" sz="1300" kern="1200" dirty="0"/>
        </a:p>
      </dsp:txBody>
      <dsp:txXfrm>
        <a:off x="7754353" y="4144856"/>
        <a:ext cx="1184551" cy="1184551"/>
      </dsp:txXfrm>
    </dsp:sp>
    <dsp:sp modelId="{3B2BC593-373E-4DE2-BF90-24147965FA6D}">
      <dsp:nvSpPr>
        <dsp:cNvPr id="0" name=""/>
        <dsp:cNvSpPr/>
      </dsp:nvSpPr>
      <dsp:spPr>
        <a:xfrm>
          <a:off x="5258395" y="5198929"/>
          <a:ext cx="1675209" cy="1675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Practicality</a:t>
          </a:r>
          <a:endParaRPr lang="en-AU" sz="1300" kern="1200" dirty="0"/>
        </a:p>
      </dsp:txBody>
      <dsp:txXfrm>
        <a:off x="5503724" y="5444258"/>
        <a:ext cx="1184551" cy="1184551"/>
      </dsp:txXfrm>
    </dsp:sp>
    <dsp:sp modelId="{BF5B4337-1D5F-4368-A169-AF40D2F7A9C6}">
      <dsp:nvSpPr>
        <dsp:cNvPr id="0" name=""/>
        <dsp:cNvSpPr/>
      </dsp:nvSpPr>
      <dsp:spPr>
        <a:xfrm>
          <a:off x="3007766" y="3899527"/>
          <a:ext cx="1675209" cy="1675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Authenticity</a:t>
          </a:r>
          <a:endParaRPr lang="en-AU" sz="1300" kern="1200" dirty="0"/>
        </a:p>
      </dsp:txBody>
      <dsp:txXfrm>
        <a:off x="3253095" y="4144856"/>
        <a:ext cx="1184551" cy="1184551"/>
      </dsp:txXfrm>
    </dsp:sp>
    <dsp:sp modelId="{5D0A1692-2270-4D46-9344-84C5E576B854}">
      <dsp:nvSpPr>
        <dsp:cNvPr id="0" name=""/>
        <dsp:cNvSpPr/>
      </dsp:nvSpPr>
      <dsp:spPr>
        <a:xfrm>
          <a:off x="3007766" y="1300725"/>
          <a:ext cx="1675209" cy="16752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AU" sz="1300" kern="1200" dirty="0" smtClean="0"/>
            <a:t>Construct Validity</a:t>
          </a:r>
          <a:endParaRPr lang="en-AU" sz="1300" kern="1200" dirty="0"/>
        </a:p>
      </dsp:txBody>
      <dsp:txXfrm>
        <a:off x="3253095" y="1546054"/>
        <a:ext cx="1184551" cy="1184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BA13C-51B6-4B69-8691-779B15A8D4E1}">
      <dsp:nvSpPr>
        <dsp:cNvPr id="0" name=""/>
        <dsp:cNvSpPr/>
      </dsp:nvSpPr>
      <dsp:spPr>
        <a:xfrm rot="5400000">
          <a:off x="3553335" y="89799"/>
          <a:ext cx="1374750" cy="1196033"/>
        </a:xfrm>
        <a:prstGeom prst="hexagon">
          <a:avLst>
            <a:gd name="adj" fmla="val 25000"/>
            <a:gd name="vf" fmla="val 1154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dirty="0"/>
        </a:p>
      </dsp:txBody>
      <dsp:txXfrm rot="-5400000">
        <a:off x="3829075" y="214673"/>
        <a:ext cx="823269" cy="946286"/>
      </dsp:txXfrm>
    </dsp:sp>
    <dsp:sp modelId="{800263AE-D88E-4489-A014-478CAC4B7418}">
      <dsp:nvSpPr>
        <dsp:cNvPr id="0" name=""/>
        <dsp:cNvSpPr/>
      </dsp:nvSpPr>
      <dsp:spPr>
        <a:xfrm>
          <a:off x="4875020" y="275391"/>
          <a:ext cx="1534222" cy="824850"/>
        </a:xfrm>
        <a:prstGeom prst="rect">
          <a:avLst/>
        </a:prstGeom>
        <a:noFill/>
        <a:ln>
          <a:noFill/>
        </a:ln>
        <a:effectLst/>
      </dsp:spPr>
      <dsp:style>
        <a:lnRef idx="0">
          <a:scrgbClr r="0" g="0" b="0"/>
        </a:lnRef>
        <a:fillRef idx="0">
          <a:scrgbClr r="0" g="0" b="0"/>
        </a:fillRef>
        <a:effectRef idx="0">
          <a:scrgbClr r="0" g="0" b="0"/>
        </a:effectRef>
        <a:fontRef idx="minor"/>
      </dsp:style>
    </dsp:sp>
    <dsp:sp modelId="{84CD8C76-9F78-45C5-B166-98F2137DEF3D}">
      <dsp:nvSpPr>
        <dsp:cNvPr id="0" name=""/>
        <dsp:cNvSpPr/>
      </dsp:nvSpPr>
      <dsp:spPr>
        <a:xfrm rot="5400000">
          <a:off x="2261619" y="89799"/>
          <a:ext cx="1374750" cy="1196033"/>
        </a:xfrm>
        <a:prstGeom prst="hexagon">
          <a:avLst>
            <a:gd name="adj" fmla="val 25000"/>
            <a:gd name="vf" fmla="val 11547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2537359" y="214673"/>
        <a:ext cx="823269" cy="946286"/>
      </dsp:txXfrm>
    </dsp:sp>
    <dsp:sp modelId="{190F2CDF-464D-474A-BF25-C92F67E68781}">
      <dsp:nvSpPr>
        <dsp:cNvPr id="0" name=""/>
        <dsp:cNvSpPr/>
      </dsp:nvSpPr>
      <dsp:spPr>
        <a:xfrm rot="5400000">
          <a:off x="2905002" y="1256688"/>
          <a:ext cx="1374750" cy="1196033"/>
        </a:xfrm>
        <a:prstGeom prst="hexagon">
          <a:avLst>
            <a:gd name="adj" fmla="val 25000"/>
            <a:gd name="vf" fmla="val 11547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dirty="0"/>
        </a:p>
      </dsp:txBody>
      <dsp:txXfrm rot="-5400000">
        <a:off x="3180742" y="1381562"/>
        <a:ext cx="823269" cy="946286"/>
      </dsp:txXfrm>
    </dsp:sp>
    <dsp:sp modelId="{5F75BCD9-EC11-4BE5-8A7A-316EB047ABCE}">
      <dsp:nvSpPr>
        <dsp:cNvPr id="0" name=""/>
        <dsp:cNvSpPr/>
      </dsp:nvSpPr>
      <dsp:spPr>
        <a:xfrm>
          <a:off x="1460139" y="1442279"/>
          <a:ext cx="1484731" cy="824850"/>
        </a:xfrm>
        <a:prstGeom prst="rect">
          <a:avLst/>
        </a:prstGeom>
        <a:noFill/>
        <a:ln>
          <a:noFill/>
        </a:ln>
        <a:effectLst/>
      </dsp:spPr>
      <dsp:style>
        <a:lnRef idx="0">
          <a:scrgbClr r="0" g="0" b="0"/>
        </a:lnRef>
        <a:fillRef idx="0">
          <a:scrgbClr r="0" g="0" b="0"/>
        </a:fillRef>
        <a:effectRef idx="0">
          <a:scrgbClr r="0" g="0" b="0"/>
        </a:effectRef>
        <a:fontRef idx="minor"/>
      </dsp:style>
    </dsp:sp>
    <dsp:sp modelId="{234A060D-1AC1-4A2B-804A-8C2EF66A6323}">
      <dsp:nvSpPr>
        <dsp:cNvPr id="0" name=""/>
        <dsp:cNvSpPr/>
      </dsp:nvSpPr>
      <dsp:spPr>
        <a:xfrm rot="5400000">
          <a:off x="4196718" y="1256688"/>
          <a:ext cx="1374750" cy="1196033"/>
        </a:xfrm>
        <a:prstGeom prst="hexagon">
          <a:avLst>
            <a:gd name="adj" fmla="val 25000"/>
            <a:gd name="vf" fmla="val 11547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4472458" y="1381562"/>
        <a:ext cx="823269" cy="946286"/>
      </dsp:txXfrm>
    </dsp:sp>
    <dsp:sp modelId="{5FF1FD6C-DDAA-4153-B3F0-5835CA2AE898}">
      <dsp:nvSpPr>
        <dsp:cNvPr id="0" name=""/>
        <dsp:cNvSpPr/>
      </dsp:nvSpPr>
      <dsp:spPr>
        <a:xfrm rot="5400000">
          <a:off x="3553335" y="2423576"/>
          <a:ext cx="1374750" cy="1196033"/>
        </a:xfrm>
        <a:prstGeom prst="hexagon">
          <a:avLst>
            <a:gd name="adj" fmla="val 25000"/>
            <a:gd name="vf" fmla="val 115470"/>
          </a:avLst>
        </a:prstGeom>
        <a:solidFill>
          <a:schemeClr val="accent4">
            <a:hueOff val="-13090828"/>
            <a:satOff val="-15438"/>
            <a:lumOff val="8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AU" sz="2100" kern="1200" dirty="0"/>
        </a:p>
      </dsp:txBody>
      <dsp:txXfrm rot="-5400000">
        <a:off x="3829075" y="2548450"/>
        <a:ext cx="823269" cy="946286"/>
      </dsp:txXfrm>
    </dsp:sp>
    <dsp:sp modelId="{FACFDCC3-4DD8-47BD-BB39-5F3B7713CABC}">
      <dsp:nvSpPr>
        <dsp:cNvPr id="0" name=""/>
        <dsp:cNvSpPr/>
      </dsp:nvSpPr>
      <dsp:spPr>
        <a:xfrm>
          <a:off x="4875020" y="2609168"/>
          <a:ext cx="1534222" cy="824850"/>
        </a:xfrm>
        <a:prstGeom prst="rect">
          <a:avLst/>
        </a:prstGeom>
        <a:noFill/>
        <a:ln>
          <a:noFill/>
        </a:ln>
        <a:effectLst/>
      </dsp:spPr>
      <dsp:style>
        <a:lnRef idx="0">
          <a:scrgbClr r="0" g="0" b="0"/>
        </a:lnRef>
        <a:fillRef idx="0">
          <a:scrgbClr r="0" g="0" b="0"/>
        </a:fillRef>
        <a:effectRef idx="0">
          <a:scrgbClr r="0" g="0" b="0"/>
        </a:effectRef>
        <a:fontRef idx="minor"/>
      </dsp:style>
    </dsp:sp>
    <dsp:sp modelId="{A211F420-4884-4978-9549-A97FDEA048C2}">
      <dsp:nvSpPr>
        <dsp:cNvPr id="0" name=""/>
        <dsp:cNvSpPr/>
      </dsp:nvSpPr>
      <dsp:spPr>
        <a:xfrm rot="5400000">
          <a:off x="2261619" y="2423576"/>
          <a:ext cx="1374750" cy="1196033"/>
        </a:xfrm>
        <a:prstGeom prst="hexagon">
          <a:avLst>
            <a:gd name="adj" fmla="val 25000"/>
            <a:gd name="vf" fmla="val 11547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2537359" y="2548450"/>
        <a:ext cx="823269" cy="946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DAAE1-92AC-4FEB-B882-1F9CA2EAE73E}" type="datetimeFigureOut">
              <a:rPr lang="en-AU" smtClean="0"/>
              <a:t>20/07/2018</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31D3B-0403-4190-8FFF-906FA26ED756}" type="slidenum">
              <a:rPr lang="en-AU" smtClean="0"/>
              <a:t>‹#›</a:t>
            </a:fld>
            <a:endParaRPr lang="en-AU"/>
          </a:p>
        </p:txBody>
      </p:sp>
    </p:spTree>
    <p:extLst>
      <p:ext uri="{BB962C8B-B14F-4D97-AF65-F5344CB8AC3E}">
        <p14:creationId xmlns:p14="http://schemas.microsoft.com/office/powerpoint/2010/main" val="411623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C2076-24D0-432A-9D0A-3B6D99EF25CA}" type="datetimeFigureOut">
              <a:rPr lang="en-AU" smtClean="0"/>
              <a:t>20/07/2018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49C0E-6C2B-426F-ACF8-E682CBC3220E}" type="slidenum">
              <a:rPr lang="en-AU" smtClean="0"/>
              <a:t>‹#›</a:t>
            </a:fld>
            <a:endParaRPr lang="en-AU"/>
          </a:p>
        </p:txBody>
      </p:sp>
    </p:spTree>
    <p:extLst>
      <p:ext uri="{BB962C8B-B14F-4D97-AF65-F5344CB8AC3E}">
        <p14:creationId xmlns:p14="http://schemas.microsoft.com/office/powerpoint/2010/main" val="4414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a:t>
            </a:fld>
            <a:endParaRPr lang="en-AU"/>
          </a:p>
        </p:txBody>
      </p:sp>
    </p:spTree>
    <p:extLst>
      <p:ext uri="{BB962C8B-B14F-4D97-AF65-F5344CB8AC3E}">
        <p14:creationId xmlns:p14="http://schemas.microsoft.com/office/powerpoint/2010/main" val="2691719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10</a:t>
            </a:fld>
            <a:endParaRPr lang="en-AU"/>
          </a:p>
        </p:txBody>
      </p:sp>
    </p:spTree>
    <p:extLst>
      <p:ext uri="{BB962C8B-B14F-4D97-AF65-F5344CB8AC3E}">
        <p14:creationId xmlns:p14="http://schemas.microsoft.com/office/powerpoint/2010/main" val="422233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11</a:t>
            </a:fld>
            <a:endParaRPr lang="en-AU"/>
          </a:p>
        </p:txBody>
      </p:sp>
    </p:spTree>
    <p:extLst>
      <p:ext uri="{BB962C8B-B14F-4D97-AF65-F5344CB8AC3E}">
        <p14:creationId xmlns:p14="http://schemas.microsoft.com/office/powerpoint/2010/main" val="13398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12</a:t>
            </a:fld>
            <a:endParaRPr lang="en-AU"/>
          </a:p>
        </p:txBody>
      </p:sp>
    </p:spTree>
    <p:extLst>
      <p:ext uri="{BB962C8B-B14F-4D97-AF65-F5344CB8AC3E}">
        <p14:creationId xmlns:p14="http://schemas.microsoft.com/office/powerpoint/2010/main" val="152978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13</a:t>
            </a:fld>
            <a:endParaRPr lang="en-AU"/>
          </a:p>
        </p:txBody>
      </p:sp>
    </p:spTree>
    <p:extLst>
      <p:ext uri="{BB962C8B-B14F-4D97-AF65-F5344CB8AC3E}">
        <p14:creationId xmlns:p14="http://schemas.microsoft.com/office/powerpoint/2010/main" val="111216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Once the specifications had been developed, recruitment and training of item writers could occur so that we could then start producing items.</a:t>
            </a:r>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14</a:t>
            </a:fld>
            <a:endParaRPr lang="en-AU"/>
          </a:p>
        </p:txBody>
      </p:sp>
    </p:spTree>
    <p:extLst>
      <p:ext uri="{BB962C8B-B14F-4D97-AF65-F5344CB8AC3E}">
        <p14:creationId xmlns:p14="http://schemas.microsoft.com/office/powerpoint/2010/main" val="406542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15</a:t>
            </a:fld>
            <a:endParaRPr lang="en-AU"/>
          </a:p>
        </p:txBody>
      </p:sp>
    </p:spTree>
    <p:extLst>
      <p:ext uri="{BB962C8B-B14F-4D97-AF65-F5344CB8AC3E}">
        <p14:creationId xmlns:p14="http://schemas.microsoft.com/office/powerpoint/2010/main" val="392938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16</a:t>
            </a:fld>
            <a:endParaRPr lang="en-AU"/>
          </a:p>
        </p:txBody>
      </p:sp>
    </p:spTree>
    <p:extLst>
      <p:ext uri="{BB962C8B-B14F-4D97-AF65-F5344CB8AC3E}">
        <p14:creationId xmlns:p14="http://schemas.microsoft.com/office/powerpoint/2010/main" val="230395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17</a:t>
            </a:fld>
            <a:endParaRPr lang="en-AU"/>
          </a:p>
        </p:txBody>
      </p:sp>
    </p:spTree>
    <p:extLst>
      <p:ext uri="{BB962C8B-B14F-4D97-AF65-F5344CB8AC3E}">
        <p14:creationId xmlns:p14="http://schemas.microsoft.com/office/powerpoint/2010/main" val="281371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18</a:t>
            </a:fld>
            <a:endParaRPr lang="en-AU"/>
          </a:p>
        </p:txBody>
      </p:sp>
    </p:spTree>
    <p:extLst>
      <p:ext uri="{BB962C8B-B14F-4D97-AF65-F5344CB8AC3E}">
        <p14:creationId xmlns:p14="http://schemas.microsoft.com/office/powerpoint/2010/main" val="211798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19</a:t>
            </a:fld>
            <a:endParaRPr lang="en-AU"/>
          </a:p>
        </p:txBody>
      </p:sp>
    </p:spTree>
    <p:extLst>
      <p:ext uri="{BB962C8B-B14F-4D97-AF65-F5344CB8AC3E}">
        <p14:creationId xmlns:p14="http://schemas.microsoft.com/office/powerpoint/2010/main" val="239136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a:t>
            </a:fld>
            <a:endParaRPr lang="en-AU"/>
          </a:p>
        </p:txBody>
      </p:sp>
    </p:spTree>
    <p:extLst>
      <p:ext uri="{BB962C8B-B14F-4D97-AF65-F5344CB8AC3E}">
        <p14:creationId xmlns:p14="http://schemas.microsoft.com/office/powerpoint/2010/main" val="315854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20</a:t>
            </a:fld>
            <a:endParaRPr lang="en-AU"/>
          </a:p>
        </p:txBody>
      </p:sp>
    </p:spTree>
    <p:extLst>
      <p:ext uri="{BB962C8B-B14F-4D97-AF65-F5344CB8AC3E}">
        <p14:creationId xmlns:p14="http://schemas.microsoft.com/office/powerpoint/2010/main" val="58618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21</a:t>
            </a:fld>
            <a:endParaRPr lang="en-AU"/>
          </a:p>
        </p:txBody>
      </p:sp>
    </p:spTree>
    <p:extLst>
      <p:ext uri="{BB962C8B-B14F-4D97-AF65-F5344CB8AC3E}">
        <p14:creationId xmlns:p14="http://schemas.microsoft.com/office/powerpoint/2010/main" val="291302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22</a:t>
            </a:fld>
            <a:endParaRPr lang="en-AU"/>
          </a:p>
        </p:txBody>
      </p:sp>
    </p:spTree>
    <p:extLst>
      <p:ext uri="{BB962C8B-B14F-4D97-AF65-F5344CB8AC3E}">
        <p14:creationId xmlns:p14="http://schemas.microsoft.com/office/powerpoint/2010/main" val="15792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23</a:t>
            </a:fld>
            <a:endParaRPr lang="en-AU"/>
          </a:p>
        </p:txBody>
      </p:sp>
    </p:spTree>
    <p:extLst>
      <p:ext uri="{BB962C8B-B14F-4D97-AF65-F5344CB8AC3E}">
        <p14:creationId xmlns:p14="http://schemas.microsoft.com/office/powerpoint/2010/main" val="203600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24</a:t>
            </a:fld>
            <a:endParaRPr lang="en-AU"/>
          </a:p>
        </p:txBody>
      </p:sp>
    </p:spTree>
    <p:extLst>
      <p:ext uri="{BB962C8B-B14F-4D97-AF65-F5344CB8AC3E}">
        <p14:creationId xmlns:p14="http://schemas.microsoft.com/office/powerpoint/2010/main" val="228682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25</a:t>
            </a:fld>
            <a:endParaRPr lang="en-AU"/>
          </a:p>
        </p:txBody>
      </p:sp>
    </p:spTree>
    <p:extLst>
      <p:ext uri="{BB962C8B-B14F-4D97-AF65-F5344CB8AC3E}">
        <p14:creationId xmlns:p14="http://schemas.microsoft.com/office/powerpoint/2010/main" val="28961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26</a:t>
            </a:fld>
            <a:endParaRPr lang="en-AU"/>
          </a:p>
        </p:txBody>
      </p:sp>
    </p:spTree>
    <p:extLst>
      <p:ext uri="{BB962C8B-B14F-4D97-AF65-F5344CB8AC3E}">
        <p14:creationId xmlns:p14="http://schemas.microsoft.com/office/powerpoint/2010/main" val="3446016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28</a:t>
            </a:fld>
            <a:endParaRPr lang="en-AU"/>
          </a:p>
        </p:txBody>
      </p:sp>
    </p:spTree>
    <p:extLst>
      <p:ext uri="{BB962C8B-B14F-4D97-AF65-F5344CB8AC3E}">
        <p14:creationId xmlns:p14="http://schemas.microsoft.com/office/powerpoint/2010/main" val="405765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29</a:t>
            </a:fld>
            <a:endParaRPr lang="en-AU"/>
          </a:p>
        </p:txBody>
      </p:sp>
    </p:spTree>
    <p:extLst>
      <p:ext uri="{BB962C8B-B14F-4D97-AF65-F5344CB8AC3E}">
        <p14:creationId xmlns:p14="http://schemas.microsoft.com/office/powerpoint/2010/main" val="1794103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30</a:t>
            </a:fld>
            <a:endParaRPr lang="en-AU"/>
          </a:p>
        </p:txBody>
      </p:sp>
    </p:spTree>
    <p:extLst>
      <p:ext uri="{BB962C8B-B14F-4D97-AF65-F5344CB8AC3E}">
        <p14:creationId xmlns:p14="http://schemas.microsoft.com/office/powerpoint/2010/main" val="407744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a:t>
            </a:fld>
            <a:endParaRPr lang="en-AU"/>
          </a:p>
        </p:txBody>
      </p:sp>
    </p:spTree>
    <p:extLst>
      <p:ext uri="{BB962C8B-B14F-4D97-AF65-F5344CB8AC3E}">
        <p14:creationId xmlns:p14="http://schemas.microsoft.com/office/powerpoint/2010/main" val="1630637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32</a:t>
            </a:fld>
            <a:endParaRPr lang="en-AU"/>
          </a:p>
        </p:txBody>
      </p:sp>
    </p:spTree>
    <p:extLst>
      <p:ext uri="{BB962C8B-B14F-4D97-AF65-F5344CB8AC3E}">
        <p14:creationId xmlns:p14="http://schemas.microsoft.com/office/powerpoint/2010/main" val="340465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33</a:t>
            </a:fld>
            <a:endParaRPr lang="en-AU"/>
          </a:p>
        </p:txBody>
      </p:sp>
    </p:spTree>
    <p:extLst>
      <p:ext uri="{BB962C8B-B14F-4D97-AF65-F5344CB8AC3E}">
        <p14:creationId xmlns:p14="http://schemas.microsoft.com/office/powerpoint/2010/main" val="3626166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34</a:t>
            </a:fld>
            <a:endParaRPr lang="en-AU"/>
          </a:p>
        </p:txBody>
      </p:sp>
    </p:spTree>
    <p:extLst>
      <p:ext uri="{BB962C8B-B14F-4D97-AF65-F5344CB8AC3E}">
        <p14:creationId xmlns:p14="http://schemas.microsoft.com/office/powerpoint/2010/main" val="3357257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36</a:t>
            </a:fld>
            <a:endParaRPr lang="en-AU"/>
          </a:p>
        </p:txBody>
      </p:sp>
    </p:spTree>
    <p:extLst>
      <p:ext uri="{BB962C8B-B14F-4D97-AF65-F5344CB8AC3E}">
        <p14:creationId xmlns:p14="http://schemas.microsoft.com/office/powerpoint/2010/main" val="1305963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37</a:t>
            </a:fld>
            <a:endParaRPr lang="en-AU"/>
          </a:p>
        </p:txBody>
      </p:sp>
    </p:spTree>
    <p:extLst>
      <p:ext uri="{BB962C8B-B14F-4D97-AF65-F5344CB8AC3E}">
        <p14:creationId xmlns:p14="http://schemas.microsoft.com/office/powerpoint/2010/main" val="293242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4</a:t>
            </a:fld>
            <a:endParaRPr lang="en-AU"/>
          </a:p>
        </p:txBody>
      </p:sp>
    </p:spTree>
    <p:extLst>
      <p:ext uri="{BB962C8B-B14F-4D97-AF65-F5344CB8AC3E}">
        <p14:creationId xmlns:p14="http://schemas.microsoft.com/office/powerpoint/2010/main" val="53763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5</a:t>
            </a:fld>
            <a:endParaRPr lang="en-AU"/>
          </a:p>
        </p:txBody>
      </p:sp>
    </p:spTree>
    <p:extLst>
      <p:ext uri="{BB962C8B-B14F-4D97-AF65-F5344CB8AC3E}">
        <p14:creationId xmlns:p14="http://schemas.microsoft.com/office/powerpoint/2010/main" val="148512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6</a:t>
            </a:fld>
            <a:endParaRPr lang="en-AU"/>
          </a:p>
        </p:txBody>
      </p:sp>
    </p:spTree>
    <p:extLst>
      <p:ext uri="{BB962C8B-B14F-4D97-AF65-F5344CB8AC3E}">
        <p14:creationId xmlns:p14="http://schemas.microsoft.com/office/powerpoint/2010/main" val="323111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7</a:t>
            </a:fld>
            <a:endParaRPr lang="en-AU"/>
          </a:p>
        </p:txBody>
      </p:sp>
    </p:spTree>
    <p:extLst>
      <p:ext uri="{BB962C8B-B14F-4D97-AF65-F5344CB8AC3E}">
        <p14:creationId xmlns:p14="http://schemas.microsoft.com/office/powerpoint/2010/main" val="378099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8</a:t>
            </a:fld>
            <a:endParaRPr lang="en-AU"/>
          </a:p>
        </p:txBody>
      </p:sp>
    </p:spTree>
    <p:extLst>
      <p:ext uri="{BB962C8B-B14F-4D97-AF65-F5344CB8AC3E}">
        <p14:creationId xmlns:p14="http://schemas.microsoft.com/office/powerpoint/2010/main" val="191237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C49C0E-6C2B-426F-ACF8-E682CBC3220E}" type="slidenum">
              <a:rPr lang="en-AU" smtClean="0"/>
              <a:t>9</a:t>
            </a:fld>
            <a:endParaRPr lang="en-AU"/>
          </a:p>
        </p:txBody>
      </p:sp>
    </p:spTree>
    <p:extLst>
      <p:ext uri="{BB962C8B-B14F-4D97-AF65-F5344CB8AC3E}">
        <p14:creationId xmlns:p14="http://schemas.microsoft.com/office/powerpoint/2010/main" val="275473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515815" y="2098432"/>
            <a:ext cx="7901354" cy="2478332"/>
          </a:xfrm>
        </p:spPr>
        <p:txBody>
          <a:bodyPr anchor="b">
            <a:normAutofit/>
          </a:bodyPr>
          <a:lstStyle>
            <a:lvl1pPr algn="l">
              <a:defRPr sz="66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515816" y="4588487"/>
            <a:ext cx="7901353" cy="921359"/>
          </a:xfrm>
        </p:spPr>
        <p:txBody>
          <a:bodyPr>
            <a:norm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sp>
        <p:nvSpPr>
          <p:cNvPr id="10" name="Text Placeholder 9"/>
          <p:cNvSpPr>
            <a:spLocks noGrp="1"/>
          </p:cNvSpPr>
          <p:nvPr>
            <p:ph type="body" sz="quarter" idx="10" hasCustomPrompt="1"/>
          </p:nvPr>
        </p:nvSpPr>
        <p:spPr>
          <a:xfrm>
            <a:off x="515815" y="5528664"/>
            <a:ext cx="7092583" cy="309745"/>
          </a:xfrm>
        </p:spPr>
        <p:txBody>
          <a:bodyPr>
            <a:normAutofit/>
          </a:bodyPr>
          <a:lstStyle>
            <a:lvl1pPr marL="0" indent="0">
              <a:buNone/>
              <a:defRPr sz="1800" b="1">
                <a:solidFill>
                  <a:schemeClr val="bg1"/>
                </a:solidFill>
              </a:defRPr>
            </a:lvl1pPr>
            <a:lvl2pPr marL="457200" indent="0">
              <a:buNone/>
              <a:defRPr baseline="0"/>
            </a:lvl2pPr>
          </a:lstStyle>
          <a:p>
            <a:pPr lvl="0"/>
            <a:r>
              <a:rPr lang="en-US" dirty="0" smtClean="0"/>
              <a:t>Click to edit Presenter Name</a:t>
            </a:r>
            <a:endParaRPr lang="en-AU" dirty="0"/>
          </a:p>
        </p:txBody>
      </p:sp>
      <p:sp>
        <p:nvSpPr>
          <p:cNvPr id="11" name="Text Placeholder 9"/>
          <p:cNvSpPr>
            <a:spLocks noGrp="1"/>
          </p:cNvSpPr>
          <p:nvPr>
            <p:ph type="body" sz="quarter" idx="11" hasCustomPrompt="1"/>
          </p:nvPr>
        </p:nvSpPr>
        <p:spPr>
          <a:xfrm>
            <a:off x="515814" y="5803240"/>
            <a:ext cx="7092583" cy="309745"/>
          </a:xfrm>
        </p:spPr>
        <p:txBody>
          <a:bodyPr>
            <a:normAutofit/>
          </a:bodyPr>
          <a:lstStyle>
            <a:lvl1pPr marL="0" indent="0">
              <a:buNone/>
              <a:defRPr sz="1800" b="0" baseline="0">
                <a:solidFill>
                  <a:schemeClr val="bg1"/>
                </a:solidFill>
              </a:defRPr>
            </a:lvl1pPr>
            <a:lvl2pPr marL="457200" indent="0">
              <a:buNone/>
              <a:defRPr baseline="0"/>
            </a:lvl2pPr>
          </a:lstStyle>
          <a:p>
            <a:pPr lvl="0"/>
            <a:r>
              <a:rPr lang="en-US" dirty="0" smtClean="0"/>
              <a:t>Day, XX Month 20XX</a:t>
            </a:r>
            <a:endParaRPr lang="en-AU" dirty="0"/>
          </a:p>
        </p:txBody>
      </p:sp>
      <p:grpSp>
        <p:nvGrpSpPr>
          <p:cNvPr id="85" name="Group 84"/>
          <p:cNvGrpSpPr/>
          <p:nvPr userDrawn="1"/>
        </p:nvGrpSpPr>
        <p:grpSpPr>
          <a:xfrm>
            <a:off x="605988" y="607801"/>
            <a:ext cx="2453736" cy="1116103"/>
            <a:chOff x="7611572" y="-1791650"/>
            <a:chExt cx="3692526" cy="1679577"/>
          </a:xfrm>
          <a:solidFill>
            <a:schemeClr val="bg1"/>
          </a:solidFill>
        </p:grpSpPr>
        <p:sp>
          <p:nvSpPr>
            <p:cNvPr id="15" name="Freeform 5"/>
            <p:cNvSpPr>
              <a:spLocks/>
            </p:cNvSpPr>
            <p:nvPr userDrawn="1"/>
          </p:nvSpPr>
          <p:spPr bwMode="auto">
            <a:xfrm>
              <a:off x="8244985" y="-458148"/>
              <a:ext cx="252413" cy="285751"/>
            </a:xfrm>
            <a:custGeom>
              <a:avLst/>
              <a:gdLst>
                <a:gd name="T0" fmla="*/ 43 w 76"/>
                <a:gd name="T1" fmla="*/ 73 h 86"/>
                <a:gd name="T2" fmla="*/ 16 w 76"/>
                <a:gd name="T3" fmla="*/ 43 h 86"/>
                <a:gd name="T4" fmla="*/ 16 w 76"/>
                <a:gd name="T5" fmla="*/ 43 h 86"/>
                <a:gd name="T6" fmla="*/ 43 w 76"/>
                <a:gd name="T7" fmla="*/ 13 h 86"/>
                <a:gd name="T8" fmla="*/ 66 w 76"/>
                <a:gd name="T9" fmla="*/ 24 h 86"/>
                <a:gd name="T10" fmla="*/ 76 w 76"/>
                <a:gd name="T11" fmla="*/ 13 h 86"/>
                <a:gd name="T12" fmla="*/ 43 w 76"/>
                <a:gd name="T13" fmla="*/ 0 h 86"/>
                <a:gd name="T14" fmla="*/ 0 w 76"/>
                <a:gd name="T15" fmla="*/ 43 h 86"/>
                <a:gd name="T16" fmla="*/ 0 w 76"/>
                <a:gd name="T17" fmla="*/ 43 h 86"/>
                <a:gd name="T18" fmla="*/ 43 w 76"/>
                <a:gd name="T19" fmla="*/ 86 h 86"/>
                <a:gd name="T20" fmla="*/ 76 w 76"/>
                <a:gd name="T21" fmla="*/ 71 h 86"/>
                <a:gd name="T22" fmla="*/ 67 w 76"/>
                <a:gd name="T23" fmla="*/ 62 h 86"/>
                <a:gd name="T24" fmla="*/ 43 w 76"/>
                <a:gd name="T25"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43" y="73"/>
                  </a:moveTo>
                  <a:cubicBezTo>
                    <a:pt x="27" y="73"/>
                    <a:pt x="16" y="59"/>
                    <a:pt x="16" y="43"/>
                  </a:cubicBezTo>
                  <a:cubicBezTo>
                    <a:pt x="16" y="43"/>
                    <a:pt x="16" y="43"/>
                    <a:pt x="16" y="43"/>
                  </a:cubicBezTo>
                  <a:cubicBezTo>
                    <a:pt x="16" y="26"/>
                    <a:pt x="27" y="13"/>
                    <a:pt x="43" y="13"/>
                  </a:cubicBezTo>
                  <a:cubicBezTo>
                    <a:pt x="53" y="13"/>
                    <a:pt x="60" y="17"/>
                    <a:pt x="66" y="24"/>
                  </a:cubicBezTo>
                  <a:cubicBezTo>
                    <a:pt x="76" y="13"/>
                    <a:pt x="76" y="13"/>
                    <a:pt x="76" y="13"/>
                  </a:cubicBezTo>
                  <a:cubicBezTo>
                    <a:pt x="68" y="5"/>
                    <a:pt x="59" y="0"/>
                    <a:pt x="43" y="0"/>
                  </a:cubicBezTo>
                  <a:cubicBezTo>
                    <a:pt x="18" y="0"/>
                    <a:pt x="0" y="19"/>
                    <a:pt x="0" y="43"/>
                  </a:cubicBezTo>
                  <a:cubicBezTo>
                    <a:pt x="0" y="43"/>
                    <a:pt x="0" y="43"/>
                    <a:pt x="0" y="43"/>
                  </a:cubicBezTo>
                  <a:cubicBezTo>
                    <a:pt x="0" y="67"/>
                    <a:pt x="18" y="86"/>
                    <a:pt x="43" y="86"/>
                  </a:cubicBezTo>
                  <a:cubicBezTo>
                    <a:pt x="58" y="86"/>
                    <a:pt x="68" y="80"/>
                    <a:pt x="76" y="71"/>
                  </a:cubicBezTo>
                  <a:cubicBezTo>
                    <a:pt x="67" y="62"/>
                    <a:pt x="67" y="62"/>
                    <a:pt x="67" y="62"/>
                  </a:cubicBezTo>
                  <a:cubicBezTo>
                    <a:pt x="60" y="68"/>
                    <a:pt x="53" y="73"/>
                    <a:pt x="4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p:cNvSpPr>
            <p:nvPr userDrawn="1"/>
          </p:nvSpPr>
          <p:spPr bwMode="auto">
            <a:xfrm>
              <a:off x="8513272" y="-391473"/>
              <a:ext cx="119063" cy="215900"/>
            </a:xfrm>
            <a:custGeom>
              <a:avLst/>
              <a:gdLst>
                <a:gd name="T0" fmla="*/ 36 w 36"/>
                <a:gd name="T1" fmla="*/ 0 h 65"/>
                <a:gd name="T2" fmla="*/ 14 w 36"/>
                <a:gd name="T3" fmla="*/ 16 h 65"/>
                <a:gd name="T4" fmla="*/ 14 w 36"/>
                <a:gd name="T5" fmla="*/ 2 h 65"/>
                <a:gd name="T6" fmla="*/ 0 w 36"/>
                <a:gd name="T7" fmla="*/ 2 h 65"/>
                <a:gd name="T8" fmla="*/ 0 w 36"/>
                <a:gd name="T9" fmla="*/ 65 h 65"/>
                <a:gd name="T10" fmla="*/ 14 w 36"/>
                <a:gd name="T11" fmla="*/ 65 h 65"/>
                <a:gd name="T12" fmla="*/ 14 w 36"/>
                <a:gd name="T13" fmla="*/ 41 h 65"/>
                <a:gd name="T14" fmla="*/ 35 w 36"/>
                <a:gd name="T15" fmla="*/ 16 h 65"/>
                <a:gd name="T16" fmla="*/ 36 w 36"/>
                <a:gd name="T17" fmla="*/ 16 h 65"/>
                <a:gd name="T18" fmla="*/ 36 w 3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5">
                  <a:moveTo>
                    <a:pt x="36" y="0"/>
                  </a:moveTo>
                  <a:cubicBezTo>
                    <a:pt x="25" y="0"/>
                    <a:pt x="18" y="6"/>
                    <a:pt x="14" y="16"/>
                  </a:cubicBezTo>
                  <a:cubicBezTo>
                    <a:pt x="14" y="2"/>
                    <a:pt x="14" y="2"/>
                    <a:pt x="14" y="2"/>
                  </a:cubicBezTo>
                  <a:cubicBezTo>
                    <a:pt x="0" y="2"/>
                    <a:pt x="0" y="2"/>
                    <a:pt x="0" y="2"/>
                  </a:cubicBezTo>
                  <a:cubicBezTo>
                    <a:pt x="0" y="65"/>
                    <a:pt x="0" y="65"/>
                    <a:pt x="0" y="65"/>
                  </a:cubicBezTo>
                  <a:cubicBezTo>
                    <a:pt x="14" y="65"/>
                    <a:pt x="14" y="65"/>
                    <a:pt x="14" y="65"/>
                  </a:cubicBezTo>
                  <a:cubicBezTo>
                    <a:pt x="14" y="41"/>
                    <a:pt x="14" y="41"/>
                    <a:pt x="14" y="41"/>
                  </a:cubicBezTo>
                  <a:cubicBezTo>
                    <a:pt x="14" y="24"/>
                    <a:pt x="23" y="16"/>
                    <a:pt x="35" y="16"/>
                  </a:cubicBezTo>
                  <a:cubicBezTo>
                    <a:pt x="36" y="16"/>
                    <a:pt x="36" y="16"/>
                    <a:pt x="36" y="16"/>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7"/>
            <p:cNvSpPr>
              <a:spLocks noEditPoints="1"/>
            </p:cNvSpPr>
            <p:nvPr userDrawn="1"/>
          </p:nvSpPr>
          <p:spPr bwMode="auto">
            <a:xfrm>
              <a:off x="8632335"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50 w 61"/>
                <a:gd name="T11" fmla="*/ 47 h 66"/>
                <a:gd name="T12" fmla="*/ 33 w 61"/>
                <a:gd name="T13" fmla="*/ 54 h 66"/>
                <a:gd name="T14" fmla="*/ 14 w 61"/>
                <a:gd name="T15" fmla="*/ 38 h 66"/>
                <a:gd name="T16" fmla="*/ 61 w 61"/>
                <a:gd name="T17" fmla="*/ 38 h 66"/>
                <a:gd name="T18" fmla="*/ 61 w 61"/>
                <a:gd name="T19" fmla="*/ 34 h 66"/>
                <a:gd name="T20" fmla="*/ 31 w 61"/>
                <a:gd name="T21" fmla="*/ 0 h 66"/>
                <a:gd name="T22" fmla="*/ 14 w 61"/>
                <a:gd name="T23" fmla="*/ 29 h 66"/>
                <a:gd name="T24" fmla="*/ 31 w 61"/>
                <a:gd name="T25" fmla="*/ 12 h 66"/>
                <a:gd name="T26" fmla="*/ 47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50" y="47"/>
                    <a:pt x="50" y="47"/>
                    <a:pt x="50" y="47"/>
                  </a:cubicBezTo>
                  <a:cubicBezTo>
                    <a:pt x="45" y="52"/>
                    <a:pt x="40" y="54"/>
                    <a:pt x="33" y="54"/>
                  </a:cubicBezTo>
                  <a:cubicBezTo>
                    <a:pt x="23" y="54"/>
                    <a:pt x="16" y="48"/>
                    <a:pt x="14" y="38"/>
                  </a:cubicBezTo>
                  <a:cubicBezTo>
                    <a:pt x="61" y="38"/>
                    <a:pt x="61" y="38"/>
                    <a:pt x="61" y="38"/>
                  </a:cubicBezTo>
                  <a:cubicBezTo>
                    <a:pt x="61" y="37"/>
                    <a:pt x="61" y="35"/>
                    <a:pt x="61" y="34"/>
                  </a:cubicBezTo>
                  <a:cubicBezTo>
                    <a:pt x="61" y="16"/>
                    <a:pt x="51" y="0"/>
                    <a:pt x="31" y="0"/>
                  </a:cubicBezTo>
                  <a:close/>
                  <a:moveTo>
                    <a:pt x="14" y="29"/>
                  </a:moveTo>
                  <a:cubicBezTo>
                    <a:pt x="16" y="19"/>
                    <a:pt x="22" y="12"/>
                    <a:pt x="31" y="12"/>
                  </a:cubicBezTo>
                  <a:cubicBezTo>
                    <a:pt x="40" y="12"/>
                    <a:pt x="46" y="19"/>
                    <a:pt x="47"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8"/>
            <p:cNvSpPr>
              <a:spLocks noEditPoints="1"/>
            </p:cNvSpPr>
            <p:nvPr userDrawn="1"/>
          </p:nvSpPr>
          <p:spPr bwMode="auto">
            <a:xfrm>
              <a:off x="8837122" y="-388297"/>
              <a:ext cx="187325"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0"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9"/>
            <p:cNvSpPr>
              <a:spLocks/>
            </p:cNvSpPr>
            <p:nvPr userDrawn="1"/>
          </p:nvSpPr>
          <p:spPr bwMode="auto">
            <a:xfrm>
              <a:off x="9032385" y="-443860"/>
              <a:ext cx="128588" cy="271463"/>
            </a:xfrm>
            <a:custGeom>
              <a:avLst/>
              <a:gdLst>
                <a:gd name="T0" fmla="*/ 22 w 39"/>
                <a:gd name="T1" fmla="*/ 61 h 82"/>
                <a:gd name="T2" fmla="*/ 22 w 39"/>
                <a:gd name="T3" fmla="*/ 30 h 82"/>
                <a:gd name="T4" fmla="*/ 39 w 39"/>
                <a:gd name="T5" fmla="*/ 30 h 82"/>
                <a:gd name="T6" fmla="*/ 39 w 39"/>
                <a:gd name="T7" fmla="*/ 18 h 82"/>
                <a:gd name="T8" fmla="*/ 22 w 39"/>
                <a:gd name="T9" fmla="*/ 18 h 82"/>
                <a:gd name="T10" fmla="*/ 22 w 39"/>
                <a:gd name="T11" fmla="*/ 0 h 82"/>
                <a:gd name="T12" fmla="*/ 8 w 39"/>
                <a:gd name="T13" fmla="*/ 0 h 82"/>
                <a:gd name="T14" fmla="*/ 8 w 39"/>
                <a:gd name="T15" fmla="*/ 18 h 82"/>
                <a:gd name="T16" fmla="*/ 0 w 39"/>
                <a:gd name="T17" fmla="*/ 18 h 82"/>
                <a:gd name="T18" fmla="*/ 0 w 39"/>
                <a:gd name="T19" fmla="*/ 30 h 82"/>
                <a:gd name="T20" fmla="*/ 8 w 39"/>
                <a:gd name="T21" fmla="*/ 30 h 82"/>
                <a:gd name="T22" fmla="*/ 8 w 39"/>
                <a:gd name="T23" fmla="*/ 63 h 82"/>
                <a:gd name="T24" fmla="*/ 26 w 39"/>
                <a:gd name="T25" fmla="*/ 82 h 82"/>
                <a:gd name="T26" fmla="*/ 39 w 39"/>
                <a:gd name="T27" fmla="*/ 78 h 82"/>
                <a:gd name="T28" fmla="*/ 39 w 39"/>
                <a:gd name="T29" fmla="*/ 67 h 82"/>
                <a:gd name="T30" fmla="*/ 30 w 39"/>
                <a:gd name="T31" fmla="*/ 69 h 82"/>
                <a:gd name="T32" fmla="*/ 22 w 39"/>
                <a:gd name="T33"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2">
                  <a:moveTo>
                    <a:pt x="22" y="61"/>
                  </a:moveTo>
                  <a:cubicBezTo>
                    <a:pt x="22" y="30"/>
                    <a:pt x="22" y="30"/>
                    <a:pt x="22" y="30"/>
                  </a:cubicBezTo>
                  <a:cubicBezTo>
                    <a:pt x="39" y="30"/>
                    <a:pt x="39" y="30"/>
                    <a:pt x="39" y="30"/>
                  </a:cubicBezTo>
                  <a:cubicBezTo>
                    <a:pt x="39" y="18"/>
                    <a:pt x="39" y="18"/>
                    <a:pt x="39" y="18"/>
                  </a:cubicBezTo>
                  <a:cubicBezTo>
                    <a:pt x="22" y="18"/>
                    <a:pt x="22" y="18"/>
                    <a:pt x="22" y="18"/>
                  </a:cubicBezTo>
                  <a:cubicBezTo>
                    <a:pt x="22" y="0"/>
                    <a:pt x="22" y="0"/>
                    <a:pt x="22" y="0"/>
                  </a:cubicBezTo>
                  <a:cubicBezTo>
                    <a:pt x="8" y="0"/>
                    <a:pt x="8" y="0"/>
                    <a:pt x="8" y="0"/>
                  </a:cubicBezTo>
                  <a:cubicBezTo>
                    <a:pt x="8" y="18"/>
                    <a:pt x="8" y="18"/>
                    <a:pt x="8" y="18"/>
                  </a:cubicBezTo>
                  <a:cubicBezTo>
                    <a:pt x="0" y="18"/>
                    <a:pt x="0" y="18"/>
                    <a:pt x="0" y="18"/>
                  </a:cubicBezTo>
                  <a:cubicBezTo>
                    <a:pt x="0" y="30"/>
                    <a:pt x="0" y="30"/>
                    <a:pt x="0" y="30"/>
                  </a:cubicBezTo>
                  <a:cubicBezTo>
                    <a:pt x="8" y="30"/>
                    <a:pt x="8" y="30"/>
                    <a:pt x="8" y="30"/>
                  </a:cubicBezTo>
                  <a:cubicBezTo>
                    <a:pt x="8" y="63"/>
                    <a:pt x="8" y="63"/>
                    <a:pt x="8" y="63"/>
                  </a:cubicBezTo>
                  <a:cubicBezTo>
                    <a:pt x="8" y="77"/>
                    <a:pt x="15" y="82"/>
                    <a:pt x="26" y="82"/>
                  </a:cubicBezTo>
                  <a:cubicBezTo>
                    <a:pt x="31" y="82"/>
                    <a:pt x="35" y="80"/>
                    <a:pt x="39" y="78"/>
                  </a:cubicBezTo>
                  <a:cubicBezTo>
                    <a:pt x="39" y="67"/>
                    <a:pt x="39" y="67"/>
                    <a:pt x="39" y="67"/>
                  </a:cubicBezTo>
                  <a:cubicBezTo>
                    <a:pt x="36" y="68"/>
                    <a:pt x="33" y="69"/>
                    <a:pt x="30" y="69"/>
                  </a:cubicBezTo>
                  <a:cubicBezTo>
                    <a:pt x="25" y="69"/>
                    <a:pt x="22" y="67"/>
                    <a:pt x="2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
            <p:cNvSpPr>
              <a:spLocks noEditPoints="1"/>
            </p:cNvSpPr>
            <p:nvPr userDrawn="1"/>
          </p:nvSpPr>
          <p:spPr bwMode="auto">
            <a:xfrm>
              <a:off x="9160972"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1"/>
            <p:cNvSpPr>
              <a:spLocks/>
            </p:cNvSpPr>
            <p:nvPr userDrawn="1"/>
          </p:nvSpPr>
          <p:spPr bwMode="auto">
            <a:xfrm>
              <a:off x="9438785" y="-391473"/>
              <a:ext cx="190500" cy="219075"/>
            </a:xfrm>
            <a:custGeom>
              <a:avLst/>
              <a:gdLst>
                <a:gd name="T0" fmla="*/ 33 w 58"/>
                <a:gd name="T1" fmla="*/ 53 h 66"/>
                <a:gd name="T2" fmla="*/ 14 w 58"/>
                <a:gd name="T3" fmla="*/ 33 h 66"/>
                <a:gd name="T4" fmla="*/ 14 w 58"/>
                <a:gd name="T5" fmla="*/ 33 h 66"/>
                <a:gd name="T6" fmla="*/ 32 w 58"/>
                <a:gd name="T7" fmla="*/ 13 h 66"/>
                <a:gd name="T8" fmla="*/ 49 w 58"/>
                <a:gd name="T9" fmla="*/ 21 h 66"/>
                <a:gd name="T10" fmla="*/ 57 w 58"/>
                <a:gd name="T11" fmla="*/ 11 h 66"/>
                <a:gd name="T12" fmla="*/ 32 w 58"/>
                <a:gd name="T13" fmla="*/ 0 h 66"/>
                <a:gd name="T14" fmla="*/ 0 w 58"/>
                <a:gd name="T15" fmla="*/ 33 h 66"/>
                <a:gd name="T16" fmla="*/ 0 w 58"/>
                <a:gd name="T17" fmla="*/ 33 h 66"/>
                <a:gd name="T18" fmla="*/ 32 w 58"/>
                <a:gd name="T19" fmla="*/ 66 h 66"/>
                <a:gd name="T20" fmla="*/ 58 w 58"/>
                <a:gd name="T21" fmla="*/ 54 h 66"/>
                <a:gd name="T22" fmla="*/ 49 w 58"/>
                <a:gd name="T23" fmla="*/ 46 h 66"/>
                <a:gd name="T24" fmla="*/ 33 w 58"/>
                <a:gd name="T2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33" y="53"/>
                  </a:moveTo>
                  <a:cubicBezTo>
                    <a:pt x="22" y="53"/>
                    <a:pt x="14" y="44"/>
                    <a:pt x="14" y="33"/>
                  </a:cubicBezTo>
                  <a:cubicBezTo>
                    <a:pt x="14" y="33"/>
                    <a:pt x="14" y="33"/>
                    <a:pt x="14" y="33"/>
                  </a:cubicBezTo>
                  <a:cubicBezTo>
                    <a:pt x="14" y="22"/>
                    <a:pt x="22" y="13"/>
                    <a:pt x="32" y="13"/>
                  </a:cubicBezTo>
                  <a:cubicBezTo>
                    <a:pt x="39" y="13"/>
                    <a:pt x="44" y="16"/>
                    <a:pt x="49" y="21"/>
                  </a:cubicBezTo>
                  <a:cubicBezTo>
                    <a:pt x="57" y="11"/>
                    <a:pt x="57" y="11"/>
                    <a:pt x="57" y="11"/>
                  </a:cubicBezTo>
                  <a:cubicBezTo>
                    <a:pt x="52" y="5"/>
                    <a:pt x="44" y="0"/>
                    <a:pt x="32" y="0"/>
                  </a:cubicBezTo>
                  <a:cubicBezTo>
                    <a:pt x="14" y="0"/>
                    <a:pt x="0" y="15"/>
                    <a:pt x="0" y="33"/>
                  </a:cubicBezTo>
                  <a:cubicBezTo>
                    <a:pt x="0" y="33"/>
                    <a:pt x="0" y="33"/>
                    <a:pt x="0" y="33"/>
                  </a:cubicBezTo>
                  <a:cubicBezTo>
                    <a:pt x="0" y="51"/>
                    <a:pt x="14" y="66"/>
                    <a:pt x="32" y="66"/>
                  </a:cubicBezTo>
                  <a:cubicBezTo>
                    <a:pt x="44" y="66"/>
                    <a:pt x="52" y="61"/>
                    <a:pt x="58" y="54"/>
                  </a:cubicBezTo>
                  <a:cubicBezTo>
                    <a:pt x="49" y="46"/>
                    <a:pt x="49" y="46"/>
                    <a:pt x="49" y="46"/>
                  </a:cubicBezTo>
                  <a:cubicBezTo>
                    <a:pt x="45" y="50"/>
                    <a:pt x="40" y="53"/>
                    <a:pt x="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2"/>
            <p:cNvSpPr>
              <a:spLocks/>
            </p:cNvSpPr>
            <p:nvPr userDrawn="1"/>
          </p:nvSpPr>
          <p:spPr bwMode="auto">
            <a:xfrm>
              <a:off x="9643573" y="-464498"/>
              <a:ext cx="184150" cy="288926"/>
            </a:xfrm>
            <a:custGeom>
              <a:avLst/>
              <a:gdLst>
                <a:gd name="T0" fmla="*/ 34 w 56"/>
                <a:gd name="T1" fmla="*/ 22 h 87"/>
                <a:gd name="T2" fmla="*/ 14 w 56"/>
                <a:gd name="T3" fmla="*/ 33 h 87"/>
                <a:gd name="T4" fmla="*/ 14 w 56"/>
                <a:gd name="T5" fmla="*/ 0 h 87"/>
                <a:gd name="T6" fmla="*/ 0 w 56"/>
                <a:gd name="T7" fmla="*/ 0 h 87"/>
                <a:gd name="T8" fmla="*/ 0 w 56"/>
                <a:gd name="T9" fmla="*/ 87 h 87"/>
                <a:gd name="T10" fmla="*/ 14 w 56"/>
                <a:gd name="T11" fmla="*/ 87 h 87"/>
                <a:gd name="T12" fmla="*/ 14 w 56"/>
                <a:gd name="T13" fmla="*/ 51 h 87"/>
                <a:gd name="T14" fmla="*/ 28 w 56"/>
                <a:gd name="T15" fmla="*/ 35 h 87"/>
                <a:gd name="T16" fmla="*/ 42 w 56"/>
                <a:gd name="T17" fmla="*/ 51 h 87"/>
                <a:gd name="T18" fmla="*/ 42 w 56"/>
                <a:gd name="T19" fmla="*/ 87 h 87"/>
                <a:gd name="T20" fmla="*/ 56 w 56"/>
                <a:gd name="T21" fmla="*/ 87 h 87"/>
                <a:gd name="T22" fmla="*/ 56 w 56"/>
                <a:gd name="T23" fmla="*/ 47 h 87"/>
                <a:gd name="T24" fmla="*/ 34 w 56"/>
                <a:gd name="T25"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7">
                  <a:moveTo>
                    <a:pt x="34" y="22"/>
                  </a:moveTo>
                  <a:cubicBezTo>
                    <a:pt x="24" y="22"/>
                    <a:pt x="18" y="27"/>
                    <a:pt x="14" y="33"/>
                  </a:cubicBezTo>
                  <a:cubicBezTo>
                    <a:pt x="14" y="0"/>
                    <a:pt x="14" y="0"/>
                    <a:pt x="14" y="0"/>
                  </a:cubicBezTo>
                  <a:cubicBezTo>
                    <a:pt x="0" y="0"/>
                    <a:pt x="0" y="0"/>
                    <a:pt x="0" y="0"/>
                  </a:cubicBezTo>
                  <a:cubicBezTo>
                    <a:pt x="0" y="87"/>
                    <a:pt x="0" y="87"/>
                    <a:pt x="0" y="87"/>
                  </a:cubicBezTo>
                  <a:cubicBezTo>
                    <a:pt x="14" y="87"/>
                    <a:pt x="14" y="87"/>
                    <a:pt x="14" y="87"/>
                  </a:cubicBezTo>
                  <a:cubicBezTo>
                    <a:pt x="14" y="51"/>
                    <a:pt x="14" y="51"/>
                    <a:pt x="14" y="51"/>
                  </a:cubicBezTo>
                  <a:cubicBezTo>
                    <a:pt x="14" y="41"/>
                    <a:pt x="20" y="35"/>
                    <a:pt x="28" y="35"/>
                  </a:cubicBezTo>
                  <a:cubicBezTo>
                    <a:pt x="37" y="35"/>
                    <a:pt x="42" y="41"/>
                    <a:pt x="42" y="51"/>
                  </a:cubicBezTo>
                  <a:cubicBezTo>
                    <a:pt x="42" y="87"/>
                    <a:pt x="42" y="87"/>
                    <a:pt x="42" y="87"/>
                  </a:cubicBezTo>
                  <a:cubicBezTo>
                    <a:pt x="56" y="87"/>
                    <a:pt x="56" y="87"/>
                    <a:pt x="56" y="87"/>
                  </a:cubicBezTo>
                  <a:cubicBezTo>
                    <a:pt x="56" y="47"/>
                    <a:pt x="56" y="47"/>
                    <a:pt x="56" y="47"/>
                  </a:cubicBezTo>
                  <a:cubicBezTo>
                    <a:pt x="56" y="32"/>
                    <a:pt x="48" y="22"/>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3"/>
            <p:cNvSpPr>
              <a:spLocks noEditPoints="1"/>
            </p:cNvSpPr>
            <p:nvPr userDrawn="1"/>
          </p:nvSpPr>
          <p:spPr bwMode="auto">
            <a:xfrm>
              <a:off x="9840423" y="-388297"/>
              <a:ext cx="188913"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1"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4"/>
            <p:cNvSpPr>
              <a:spLocks/>
            </p:cNvSpPr>
            <p:nvPr userDrawn="1"/>
          </p:nvSpPr>
          <p:spPr bwMode="auto">
            <a:xfrm>
              <a:off x="10045210" y="-391473"/>
              <a:ext cx="185738" cy="215900"/>
            </a:xfrm>
            <a:custGeom>
              <a:avLst/>
              <a:gdLst>
                <a:gd name="T0" fmla="*/ 34 w 56"/>
                <a:gd name="T1" fmla="*/ 0 h 65"/>
                <a:gd name="T2" fmla="*/ 14 w 56"/>
                <a:gd name="T3" fmla="*/ 11 h 65"/>
                <a:gd name="T4" fmla="*/ 14 w 56"/>
                <a:gd name="T5" fmla="*/ 2 h 65"/>
                <a:gd name="T6" fmla="*/ 0 w 56"/>
                <a:gd name="T7" fmla="*/ 2 h 65"/>
                <a:gd name="T8" fmla="*/ 0 w 56"/>
                <a:gd name="T9" fmla="*/ 65 h 65"/>
                <a:gd name="T10" fmla="*/ 14 w 56"/>
                <a:gd name="T11" fmla="*/ 65 h 65"/>
                <a:gd name="T12" fmla="*/ 14 w 56"/>
                <a:gd name="T13" fmla="*/ 29 h 65"/>
                <a:gd name="T14" fmla="*/ 29 w 56"/>
                <a:gd name="T15" fmla="*/ 13 h 65"/>
                <a:gd name="T16" fmla="*/ 42 w 56"/>
                <a:gd name="T17" fmla="*/ 29 h 65"/>
                <a:gd name="T18" fmla="*/ 42 w 56"/>
                <a:gd name="T19" fmla="*/ 65 h 65"/>
                <a:gd name="T20" fmla="*/ 56 w 56"/>
                <a:gd name="T21" fmla="*/ 65 h 65"/>
                <a:gd name="T22" fmla="*/ 56 w 56"/>
                <a:gd name="T23" fmla="*/ 25 h 65"/>
                <a:gd name="T24" fmla="*/ 34 w 56"/>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34" y="0"/>
                  </a:moveTo>
                  <a:cubicBezTo>
                    <a:pt x="24" y="0"/>
                    <a:pt x="18" y="5"/>
                    <a:pt x="14" y="11"/>
                  </a:cubicBezTo>
                  <a:cubicBezTo>
                    <a:pt x="14" y="2"/>
                    <a:pt x="14" y="2"/>
                    <a:pt x="14" y="2"/>
                  </a:cubicBezTo>
                  <a:cubicBezTo>
                    <a:pt x="0" y="2"/>
                    <a:pt x="0" y="2"/>
                    <a:pt x="0" y="2"/>
                  </a:cubicBezTo>
                  <a:cubicBezTo>
                    <a:pt x="0" y="65"/>
                    <a:pt x="0" y="65"/>
                    <a:pt x="0" y="65"/>
                  </a:cubicBezTo>
                  <a:cubicBezTo>
                    <a:pt x="14" y="65"/>
                    <a:pt x="14" y="65"/>
                    <a:pt x="14" y="65"/>
                  </a:cubicBezTo>
                  <a:cubicBezTo>
                    <a:pt x="14" y="29"/>
                    <a:pt x="14" y="29"/>
                    <a:pt x="14" y="29"/>
                  </a:cubicBezTo>
                  <a:cubicBezTo>
                    <a:pt x="14" y="19"/>
                    <a:pt x="20" y="13"/>
                    <a:pt x="29" y="13"/>
                  </a:cubicBezTo>
                  <a:cubicBezTo>
                    <a:pt x="37" y="13"/>
                    <a:pt x="42" y="19"/>
                    <a:pt x="42" y="29"/>
                  </a:cubicBezTo>
                  <a:cubicBezTo>
                    <a:pt x="42" y="65"/>
                    <a:pt x="42" y="65"/>
                    <a:pt x="42" y="65"/>
                  </a:cubicBezTo>
                  <a:cubicBezTo>
                    <a:pt x="56" y="65"/>
                    <a:pt x="56" y="65"/>
                    <a:pt x="56" y="65"/>
                  </a:cubicBezTo>
                  <a:cubicBezTo>
                    <a:pt x="56" y="25"/>
                    <a:pt x="56" y="25"/>
                    <a:pt x="56" y="25"/>
                  </a:cubicBezTo>
                  <a:cubicBezTo>
                    <a:pt x="56" y="10"/>
                    <a:pt x="48"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5"/>
            <p:cNvSpPr>
              <a:spLocks noEditPoints="1"/>
            </p:cNvSpPr>
            <p:nvPr userDrawn="1"/>
          </p:nvSpPr>
          <p:spPr bwMode="auto">
            <a:xfrm>
              <a:off x="10240473" y="-391473"/>
              <a:ext cx="214313" cy="279400"/>
            </a:xfrm>
            <a:custGeom>
              <a:avLst/>
              <a:gdLst>
                <a:gd name="T0" fmla="*/ 50 w 65"/>
                <a:gd name="T1" fmla="*/ 11 h 84"/>
                <a:gd name="T2" fmla="*/ 28 w 65"/>
                <a:gd name="T3" fmla="*/ 0 h 84"/>
                <a:gd name="T4" fmla="*/ 0 w 65"/>
                <a:gd name="T5" fmla="*/ 30 h 84"/>
                <a:gd name="T6" fmla="*/ 0 w 65"/>
                <a:gd name="T7" fmla="*/ 30 h 84"/>
                <a:gd name="T8" fmla="*/ 28 w 65"/>
                <a:gd name="T9" fmla="*/ 60 h 84"/>
                <a:gd name="T10" fmla="*/ 51 w 65"/>
                <a:gd name="T11" fmla="*/ 48 h 84"/>
                <a:gd name="T12" fmla="*/ 51 w 65"/>
                <a:gd name="T13" fmla="*/ 53 h 84"/>
                <a:gd name="T14" fmla="*/ 31 w 65"/>
                <a:gd name="T15" fmla="*/ 72 h 84"/>
                <a:gd name="T16" fmla="*/ 8 w 65"/>
                <a:gd name="T17" fmla="*/ 66 h 84"/>
                <a:gd name="T18" fmla="*/ 3 w 65"/>
                <a:gd name="T19" fmla="*/ 76 h 84"/>
                <a:gd name="T20" fmla="*/ 31 w 65"/>
                <a:gd name="T21" fmla="*/ 84 h 84"/>
                <a:gd name="T22" fmla="*/ 57 w 65"/>
                <a:gd name="T23" fmla="*/ 75 h 84"/>
                <a:gd name="T24" fmla="*/ 65 w 65"/>
                <a:gd name="T25" fmla="*/ 52 h 84"/>
                <a:gd name="T26" fmla="*/ 65 w 65"/>
                <a:gd name="T27" fmla="*/ 2 h 84"/>
                <a:gd name="T28" fmla="*/ 50 w 65"/>
                <a:gd name="T29" fmla="*/ 2 h 84"/>
                <a:gd name="T30" fmla="*/ 50 w 65"/>
                <a:gd name="T31" fmla="*/ 11 h 84"/>
                <a:gd name="T32" fmla="*/ 51 w 65"/>
                <a:gd name="T33" fmla="*/ 30 h 84"/>
                <a:gd name="T34" fmla="*/ 32 w 65"/>
                <a:gd name="T35" fmla="*/ 47 h 84"/>
                <a:gd name="T36" fmla="*/ 14 w 65"/>
                <a:gd name="T37" fmla="*/ 30 h 84"/>
                <a:gd name="T38" fmla="*/ 14 w 65"/>
                <a:gd name="T39" fmla="*/ 30 h 84"/>
                <a:gd name="T40" fmla="*/ 32 w 65"/>
                <a:gd name="T41" fmla="*/ 13 h 84"/>
                <a:gd name="T42" fmla="*/ 51 w 65"/>
                <a:gd name="T43"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84">
                  <a:moveTo>
                    <a:pt x="50" y="11"/>
                  </a:moveTo>
                  <a:cubicBezTo>
                    <a:pt x="45" y="5"/>
                    <a:pt x="39" y="0"/>
                    <a:pt x="28" y="0"/>
                  </a:cubicBezTo>
                  <a:cubicBezTo>
                    <a:pt x="14" y="0"/>
                    <a:pt x="0" y="11"/>
                    <a:pt x="0" y="30"/>
                  </a:cubicBezTo>
                  <a:cubicBezTo>
                    <a:pt x="0" y="30"/>
                    <a:pt x="0" y="30"/>
                    <a:pt x="0" y="30"/>
                  </a:cubicBezTo>
                  <a:cubicBezTo>
                    <a:pt x="0" y="49"/>
                    <a:pt x="14" y="60"/>
                    <a:pt x="28" y="60"/>
                  </a:cubicBezTo>
                  <a:cubicBezTo>
                    <a:pt x="39" y="60"/>
                    <a:pt x="45" y="55"/>
                    <a:pt x="51" y="48"/>
                  </a:cubicBezTo>
                  <a:cubicBezTo>
                    <a:pt x="51" y="53"/>
                    <a:pt x="51" y="53"/>
                    <a:pt x="51" y="53"/>
                  </a:cubicBezTo>
                  <a:cubicBezTo>
                    <a:pt x="51" y="66"/>
                    <a:pt x="43" y="72"/>
                    <a:pt x="31" y="72"/>
                  </a:cubicBezTo>
                  <a:cubicBezTo>
                    <a:pt x="22" y="72"/>
                    <a:pt x="15" y="70"/>
                    <a:pt x="8" y="66"/>
                  </a:cubicBezTo>
                  <a:cubicBezTo>
                    <a:pt x="3" y="76"/>
                    <a:pt x="3" y="76"/>
                    <a:pt x="3" y="76"/>
                  </a:cubicBezTo>
                  <a:cubicBezTo>
                    <a:pt x="11" y="81"/>
                    <a:pt x="21" y="84"/>
                    <a:pt x="31" y="84"/>
                  </a:cubicBezTo>
                  <a:cubicBezTo>
                    <a:pt x="42" y="84"/>
                    <a:pt x="51" y="81"/>
                    <a:pt x="57" y="75"/>
                  </a:cubicBezTo>
                  <a:cubicBezTo>
                    <a:pt x="62" y="70"/>
                    <a:pt x="65" y="62"/>
                    <a:pt x="65" y="52"/>
                  </a:cubicBezTo>
                  <a:cubicBezTo>
                    <a:pt x="65" y="2"/>
                    <a:pt x="65" y="2"/>
                    <a:pt x="65" y="2"/>
                  </a:cubicBezTo>
                  <a:cubicBezTo>
                    <a:pt x="50" y="2"/>
                    <a:pt x="50" y="2"/>
                    <a:pt x="50" y="2"/>
                  </a:cubicBezTo>
                  <a:lnTo>
                    <a:pt x="50" y="11"/>
                  </a:lnTo>
                  <a:close/>
                  <a:moveTo>
                    <a:pt x="51" y="30"/>
                  </a:moveTo>
                  <a:cubicBezTo>
                    <a:pt x="51" y="40"/>
                    <a:pt x="42" y="47"/>
                    <a:pt x="32" y="47"/>
                  </a:cubicBezTo>
                  <a:cubicBezTo>
                    <a:pt x="22" y="47"/>
                    <a:pt x="14" y="40"/>
                    <a:pt x="14" y="30"/>
                  </a:cubicBezTo>
                  <a:cubicBezTo>
                    <a:pt x="14" y="30"/>
                    <a:pt x="14" y="30"/>
                    <a:pt x="14" y="30"/>
                  </a:cubicBezTo>
                  <a:cubicBezTo>
                    <a:pt x="14" y="19"/>
                    <a:pt x="22" y="13"/>
                    <a:pt x="32" y="13"/>
                  </a:cubicBezTo>
                  <a:cubicBezTo>
                    <a:pt x="42" y="13"/>
                    <a:pt x="51" y="20"/>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6"/>
            <p:cNvSpPr>
              <a:spLocks noEditPoints="1"/>
            </p:cNvSpPr>
            <p:nvPr userDrawn="1"/>
          </p:nvSpPr>
          <p:spPr bwMode="auto">
            <a:xfrm>
              <a:off x="10472248"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7"/>
            <p:cNvSpPr>
              <a:spLocks noEditPoints="1"/>
            </p:cNvSpPr>
            <p:nvPr userDrawn="1"/>
          </p:nvSpPr>
          <p:spPr bwMode="auto">
            <a:xfrm>
              <a:off x="7611572" y="-729611"/>
              <a:ext cx="3692526" cy="109538"/>
            </a:xfrm>
            <a:custGeom>
              <a:avLst/>
              <a:gdLst>
                <a:gd name="T0" fmla="*/ 1102 w 1118"/>
                <a:gd name="T1" fmla="*/ 0 h 33"/>
                <a:gd name="T2" fmla="*/ 1086 w 1118"/>
                <a:gd name="T3" fmla="*/ 15 h 33"/>
                <a:gd name="T4" fmla="*/ 854 w 1118"/>
                <a:gd name="T5" fmla="*/ 15 h 33"/>
                <a:gd name="T6" fmla="*/ 838 w 1118"/>
                <a:gd name="T7" fmla="*/ 0 h 33"/>
                <a:gd name="T8" fmla="*/ 822 w 1118"/>
                <a:gd name="T9" fmla="*/ 15 h 33"/>
                <a:gd name="T10" fmla="*/ 760 w 1118"/>
                <a:gd name="T11" fmla="*/ 15 h 33"/>
                <a:gd name="T12" fmla="*/ 744 w 1118"/>
                <a:gd name="T13" fmla="*/ 0 h 33"/>
                <a:gd name="T14" fmla="*/ 728 w 1118"/>
                <a:gd name="T15" fmla="*/ 15 h 33"/>
                <a:gd name="T16" fmla="*/ 363 w 1118"/>
                <a:gd name="T17" fmla="*/ 15 h 33"/>
                <a:gd name="T18" fmla="*/ 347 w 1118"/>
                <a:gd name="T19" fmla="*/ 0 h 33"/>
                <a:gd name="T20" fmla="*/ 331 w 1118"/>
                <a:gd name="T21" fmla="*/ 15 h 33"/>
                <a:gd name="T22" fmla="*/ 33 w 1118"/>
                <a:gd name="T23" fmla="*/ 15 h 33"/>
                <a:gd name="T24" fmla="*/ 17 w 1118"/>
                <a:gd name="T25" fmla="*/ 0 h 33"/>
                <a:gd name="T26" fmla="*/ 0 w 1118"/>
                <a:gd name="T27" fmla="*/ 16 h 33"/>
                <a:gd name="T28" fmla="*/ 17 w 1118"/>
                <a:gd name="T29" fmla="*/ 33 h 33"/>
                <a:gd name="T30" fmla="*/ 33 w 1118"/>
                <a:gd name="T31" fmla="*/ 18 h 33"/>
                <a:gd name="T32" fmla="*/ 331 w 1118"/>
                <a:gd name="T33" fmla="*/ 18 h 33"/>
                <a:gd name="T34" fmla="*/ 347 w 1118"/>
                <a:gd name="T35" fmla="*/ 33 h 33"/>
                <a:gd name="T36" fmla="*/ 363 w 1118"/>
                <a:gd name="T37" fmla="*/ 18 h 33"/>
                <a:gd name="T38" fmla="*/ 728 w 1118"/>
                <a:gd name="T39" fmla="*/ 18 h 33"/>
                <a:gd name="T40" fmla="*/ 744 w 1118"/>
                <a:gd name="T41" fmla="*/ 33 h 33"/>
                <a:gd name="T42" fmla="*/ 760 w 1118"/>
                <a:gd name="T43" fmla="*/ 18 h 33"/>
                <a:gd name="T44" fmla="*/ 822 w 1118"/>
                <a:gd name="T45" fmla="*/ 18 h 33"/>
                <a:gd name="T46" fmla="*/ 838 w 1118"/>
                <a:gd name="T47" fmla="*/ 33 h 33"/>
                <a:gd name="T48" fmla="*/ 854 w 1118"/>
                <a:gd name="T49" fmla="*/ 18 h 33"/>
                <a:gd name="T50" fmla="*/ 1086 w 1118"/>
                <a:gd name="T51" fmla="*/ 18 h 33"/>
                <a:gd name="T52" fmla="*/ 1102 w 1118"/>
                <a:gd name="T53" fmla="*/ 33 h 33"/>
                <a:gd name="T54" fmla="*/ 1118 w 1118"/>
                <a:gd name="T55" fmla="*/ 16 h 33"/>
                <a:gd name="T56" fmla="*/ 1102 w 1118"/>
                <a:gd name="T57" fmla="*/ 0 h 33"/>
                <a:gd name="T58" fmla="*/ 29 w 1118"/>
                <a:gd name="T59" fmla="*/ 18 h 33"/>
                <a:gd name="T60" fmla="*/ 17 w 1118"/>
                <a:gd name="T61" fmla="*/ 29 h 33"/>
                <a:gd name="T62" fmla="*/ 4 w 1118"/>
                <a:gd name="T63" fmla="*/ 16 h 33"/>
                <a:gd name="T64" fmla="*/ 17 w 1118"/>
                <a:gd name="T65" fmla="*/ 4 h 33"/>
                <a:gd name="T66" fmla="*/ 29 w 1118"/>
                <a:gd name="T67" fmla="*/ 15 h 33"/>
                <a:gd name="T68" fmla="*/ 29 w 1118"/>
                <a:gd name="T69" fmla="*/ 16 h 33"/>
                <a:gd name="T70" fmla="*/ 29 w 1118"/>
                <a:gd name="T71" fmla="*/ 18 h 33"/>
                <a:gd name="T72" fmla="*/ 756 w 1118"/>
                <a:gd name="T73" fmla="*/ 18 h 33"/>
                <a:gd name="T74" fmla="*/ 744 w 1118"/>
                <a:gd name="T75" fmla="*/ 29 h 33"/>
                <a:gd name="T76" fmla="*/ 732 w 1118"/>
                <a:gd name="T77" fmla="*/ 18 h 33"/>
                <a:gd name="T78" fmla="*/ 731 w 1118"/>
                <a:gd name="T79" fmla="*/ 16 h 33"/>
                <a:gd name="T80" fmla="*/ 732 w 1118"/>
                <a:gd name="T81" fmla="*/ 15 h 33"/>
                <a:gd name="T82" fmla="*/ 744 w 1118"/>
                <a:gd name="T83" fmla="*/ 4 h 33"/>
                <a:gd name="T84" fmla="*/ 756 w 1118"/>
                <a:gd name="T85" fmla="*/ 15 h 33"/>
                <a:gd name="T86" fmla="*/ 757 w 1118"/>
                <a:gd name="T87" fmla="*/ 16 h 33"/>
                <a:gd name="T88" fmla="*/ 756 w 1118"/>
                <a:gd name="T89" fmla="*/ 18 h 33"/>
                <a:gd name="T90" fmla="*/ 850 w 1118"/>
                <a:gd name="T91" fmla="*/ 18 h 33"/>
                <a:gd name="T92" fmla="*/ 838 w 1118"/>
                <a:gd name="T93" fmla="*/ 29 h 33"/>
                <a:gd name="T94" fmla="*/ 826 w 1118"/>
                <a:gd name="T95" fmla="*/ 18 h 33"/>
                <a:gd name="T96" fmla="*/ 825 w 1118"/>
                <a:gd name="T97" fmla="*/ 16 h 33"/>
                <a:gd name="T98" fmla="*/ 826 w 1118"/>
                <a:gd name="T99" fmla="*/ 15 h 33"/>
                <a:gd name="T100" fmla="*/ 838 w 1118"/>
                <a:gd name="T101" fmla="*/ 4 h 33"/>
                <a:gd name="T102" fmla="*/ 850 w 1118"/>
                <a:gd name="T103" fmla="*/ 15 h 33"/>
                <a:gd name="T104" fmla="*/ 851 w 1118"/>
                <a:gd name="T105" fmla="*/ 16 h 33"/>
                <a:gd name="T106" fmla="*/ 850 w 1118"/>
                <a:gd name="T107" fmla="*/ 18 h 33"/>
                <a:gd name="T108" fmla="*/ 1102 w 1118"/>
                <a:gd name="T109" fmla="*/ 29 h 33"/>
                <a:gd name="T110" fmla="*/ 1090 w 1118"/>
                <a:gd name="T111" fmla="*/ 18 h 33"/>
                <a:gd name="T112" fmla="*/ 1089 w 1118"/>
                <a:gd name="T113" fmla="*/ 16 h 33"/>
                <a:gd name="T114" fmla="*/ 1090 w 1118"/>
                <a:gd name="T115" fmla="*/ 15 h 33"/>
                <a:gd name="T116" fmla="*/ 1102 w 1118"/>
                <a:gd name="T117" fmla="*/ 4 h 33"/>
                <a:gd name="T118" fmla="*/ 1115 w 1118"/>
                <a:gd name="T119" fmla="*/ 16 h 33"/>
                <a:gd name="T120" fmla="*/ 1102 w 1118"/>
                <a:gd name="T12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8" h="33">
                  <a:moveTo>
                    <a:pt x="1102" y="0"/>
                  </a:moveTo>
                  <a:cubicBezTo>
                    <a:pt x="1094" y="0"/>
                    <a:pt x="1087" y="6"/>
                    <a:pt x="1086" y="15"/>
                  </a:cubicBezTo>
                  <a:cubicBezTo>
                    <a:pt x="854" y="15"/>
                    <a:pt x="854" y="15"/>
                    <a:pt x="854" y="15"/>
                  </a:cubicBezTo>
                  <a:cubicBezTo>
                    <a:pt x="853" y="6"/>
                    <a:pt x="846" y="0"/>
                    <a:pt x="838" y="0"/>
                  </a:cubicBezTo>
                  <a:cubicBezTo>
                    <a:pt x="830" y="0"/>
                    <a:pt x="823" y="6"/>
                    <a:pt x="822" y="15"/>
                  </a:cubicBezTo>
                  <a:cubicBezTo>
                    <a:pt x="760" y="15"/>
                    <a:pt x="760" y="15"/>
                    <a:pt x="760" y="15"/>
                  </a:cubicBezTo>
                  <a:cubicBezTo>
                    <a:pt x="759" y="6"/>
                    <a:pt x="752" y="0"/>
                    <a:pt x="744" y="0"/>
                  </a:cubicBezTo>
                  <a:cubicBezTo>
                    <a:pt x="736" y="0"/>
                    <a:pt x="729" y="6"/>
                    <a:pt x="728" y="15"/>
                  </a:cubicBezTo>
                  <a:cubicBezTo>
                    <a:pt x="363" y="15"/>
                    <a:pt x="363" y="15"/>
                    <a:pt x="363" y="15"/>
                  </a:cubicBezTo>
                  <a:cubicBezTo>
                    <a:pt x="362" y="6"/>
                    <a:pt x="355" y="0"/>
                    <a:pt x="347" y="0"/>
                  </a:cubicBezTo>
                  <a:cubicBezTo>
                    <a:pt x="339" y="0"/>
                    <a:pt x="332" y="6"/>
                    <a:pt x="331" y="15"/>
                  </a:cubicBezTo>
                  <a:cubicBezTo>
                    <a:pt x="33" y="15"/>
                    <a:pt x="33" y="15"/>
                    <a:pt x="33" y="15"/>
                  </a:cubicBezTo>
                  <a:cubicBezTo>
                    <a:pt x="32" y="6"/>
                    <a:pt x="25" y="0"/>
                    <a:pt x="17" y="0"/>
                  </a:cubicBezTo>
                  <a:cubicBezTo>
                    <a:pt x="8" y="0"/>
                    <a:pt x="0" y="7"/>
                    <a:pt x="0" y="16"/>
                  </a:cubicBezTo>
                  <a:cubicBezTo>
                    <a:pt x="0" y="25"/>
                    <a:pt x="8" y="33"/>
                    <a:pt x="17" y="33"/>
                  </a:cubicBezTo>
                  <a:cubicBezTo>
                    <a:pt x="25" y="33"/>
                    <a:pt x="32" y="26"/>
                    <a:pt x="33" y="18"/>
                  </a:cubicBezTo>
                  <a:cubicBezTo>
                    <a:pt x="331" y="18"/>
                    <a:pt x="331" y="18"/>
                    <a:pt x="331" y="18"/>
                  </a:cubicBezTo>
                  <a:cubicBezTo>
                    <a:pt x="332" y="26"/>
                    <a:pt x="339" y="33"/>
                    <a:pt x="347" y="33"/>
                  </a:cubicBezTo>
                  <a:cubicBezTo>
                    <a:pt x="355" y="33"/>
                    <a:pt x="362" y="26"/>
                    <a:pt x="363" y="18"/>
                  </a:cubicBezTo>
                  <a:cubicBezTo>
                    <a:pt x="728" y="18"/>
                    <a:pt x="728" y="18"/>
                    <a:pt x="728" y="18"/>
                  </a:cubicBezTo>
                  <a:cubicBezTo>
                    <a:pt x="729" y="26"/>
                    <a:pt x="736" y="33"/>
                    <a:pt x="744" y="33"/>
                  </a:cubicBezTo>
                  <a:cubicBezTo>
                    <a:pt x="752" y="33"/>
                    <a:pt x="759" y="26"/>
                    <a:pt x="760" y="18"/>
                  </a:cubicBezTo>
                  <a:cubicBezTo>
                    <a:pt x="822" y="18"/>
                    <a:pt x="822" y="18"/>
                    <a:pt x="822" y="18"/>
                  </a:cubicBezTo>
                  <a:cubicBezTo>
                    <a:pt x="823" y="26"/>
                    <a:pt x="830" y="33"/>
                    <a:pt x="838" y="33"/>
                  </a:cubicBezTo>
                  <a:cubicBezTo>
                    <a:pt x="846" y="33"/>
                    <a:pt x="853" y="26"/>
                    <a:pt x="854" y="18"/>
                  </a:cubicBezTo>
                  <a:cubicBezTo>
                    <a:pt x="1086" y="18"/>
                    <a:pt x="1086" y="18"/>
                    <a:pt x="1086" y="18"/>
                  </a:cubicBezTo>
                  <a:cubicBezTo>
                    <a:pt x="1087" y="26"/>
                    <a:pt x="1094" y="33"/>
                    <a:pt x="1102" y="33"/>
                  </a:cubicBezTo>
                  <a:cubicBezTo>
                    <a:pt x="1111" y="33"/>
                    <a:pt x="1118" y="25"/>
                    <a:pt x="1118" y="16"/>
                  </a:cubicBezTo>
                  <a:cubicBezTo>
                    <a:pt x="1118" y="7"/>
                    <a:pt x="1111" y="0"/>
                    <a:pt x="1102" y="0"/>
                  </a:cubicBezTo>
                  <a:close/>
                  <a:moveTo>
                    <a:pt x="29" y="18"/>
                  </a:moveTo>
                  <a:cubicBezTo>
                    <a:pt x="28" y="24"/>
                    <a:pt x="23" y="29"/>
                    <a:pt x="17" y="29"/>
                  </a:cubicBezTo>
                  <a:cubicBezTo>
                    <a:pt x="10" y="29"/>
                    <a:pt x="4" y="23"/>
                    <a:pt x="4" y="16"/>
                  </a:cubicBezTo>
                  <a:cubicBezTo>
                    <a:pt x="4" y="10"/>
                    <a:pt x="10" y="4"/>
                    <a:pt x="17" y="4"/>
                  </a:cubicBezTo>
                  <a:cubicBezTo>
                    <a:pt x="23" y="4"/>
                    <a:pt x="28" y="9"/>
                    <a:pt x="29" y="15"/>
                  </a:cubicBezTo>
                  <a:cubicBezTo>
                    <a:pt x="29" y="15"/>
                    <a:pt x="29" y="16"/>
                    <a:pt x="29" y="16"/>
                  </a:cubicBezTo>
                  <a:cubicBezTo>
                    <a:pt x="29" y="17"/>
                    <a:pt x="29" y="18"/>
                    <a:pt x="29" y="18"/>
                  </a:cubicBezTo>
                  <a:close/>
                  <a:moveTo>
                    <a:pt x="756" y="18"/>
                  </a:moveTo>
                  <a:cubicBezTo>
                    <a:pt x="756" y="24"/>
                    <a:pt x="750" y="29"/>
                    <a:pt x="744" y="29"/>
                  </a:cubicBezTo>
                  <a:cubicBezTo>
                    <a:pt x="738" y="29"/>
                    <a:pt x="733" y="24"/>
                    <a:pt x="732" y="18"/>
                  </a:cubicBezTo>
                  <a:cubicBezTo>
                    <a:pt x="732" y="18"/>
                    <a:pt x="731" y="17"/>
                    <a:pt x="731" y="16"/>
                  </a:cubicBezTo>
                  <a:cubicBezTo>
                    <a:pt x="731" y="16"/>
                    <a:pt x="732" y="15"/>
                    <a:pt x="732" y="15"/>
                  </a:cubicBezTo>
                  <a:cubicBezTo>
                    <a:pt x="733" y="9"/>
                    <a:pt x="738" y="4"/>
                    <a:pt x="744" y="4"/>
                  </a:cubicBezTo>
                  <a:cubicBezTo>
                    <a:pt x="750" y="4"/>
                    <a:pt x="756" y="9"/>
                    <a:pt x="756" y="15"/>
                  </a:cubicBezTo>
                  <a:cubicBezTo>
                    <a:pt x="757" y="15"/>
                    <a:pt x="757" y="16"/>
                    <a:pt x="757" y="16"/>
                  </a:cubicBezTo>
                  <a:cubicBezTo>
                    <a:pt x="757" y="17"/>
                    <a:pt x="757" y="18"/>
                    <a:pt x="756" y="18"/>
                  </a:cubicBezTo>
                  <a:close/>
                  <a:moveTo>
                    <a:pt x="850" y="18"/>
                  </a:moveTo>
                  <a:cubicBezTo>
                    <a:pt x="850" y="24"/>
                    <a:pt x="844" y="29"/>
                    <a:pt x="838" y="29"/>
                  </a:cubicBezTo>
                  <a:cubicBezTo>
                    <a:pt x="832" y="29"/>
                    <a:pt x="827" y="24"/>
                    <a:pt x="826" y="18"/>
                  </a:cubicBezTo>
                  <a:cubicBezTo>
                    <a:pt x="826" y="18"/>
                    <a:pt x="825" y="17"/>
                    <a:pt x="825" y="16"/>
                  </a:cubicBezTo>
                  <a:cubicBezTo>
                    <a:pt x="825" y="16"/>
                    <a:pt x="826" y="15"/>
                    <a:pt x="826" y="15"/>
                  </a:cubicBezTo>
                  <a:cubicBezTo>
                    <a:pt x="827" y="9"/>
                    <a:pt x="832" y="4"/>
                    <a:pt x="838" y="4"/>
                  </a:cubicBezTo>
                  <a:cubicBezTo>
                    <a:pt x="844" y="4"/>
                    <a:pt x="850" y="9"/>
                    <a:pt x="850" y="15"/>
                  </a:cubicBezTo>
                  <a:cubicBezTo>
                    <a:pt x="851" y="15"/>
                    <a:pt x="851" y="16"/>
                    <a:pt x="851" y="16"/>
                  </a:cubicBezTo>
                  <a:cubicBezTo>
                    <a:pt x="851" y="17"/>
                    <a:pt x="851" y="18"/>
                    <a:pt x="850" y="18"/>
                  </a:cubicBezTo>
                  <a:close/>
                  <a:moveTo>
                    <a:pt x="1102" y="29"/>
                  </a:moveTo>
                  <a:cubicBezTo>
                    <a:pt x="1096" y="29"/>
                    <a:pt x="1090" y="24"/>
                    <a:pt x="1090" y="18"/>
                  </a:cubicBezTo>
                  <a:cubicBezTo>
                    <a:pt x="1089" y="18"/>
                    <a:pt x="1089" y="17"/>
                    <a:pt x="1089" y="16"/>
                  </a:cubicBezTo>
                  <a:cubicBezTo>
                    <a:pt x="1089" y="16"/>
                    <a:pt x="1089" y="15"/>
                    <a:pt x="1090" y="15"/>
                  </a:cubicBezTo>
                  <a:cubicBezTo>
                    <a:pt x="1090" y="9"/>
                    <a:pt x="1096" y="4"/>
                    <a:pt x="1102" y="4"/>
                  </a:cubicBezTo>
                  <a:cubicBezTo>
                    <a:pt x="1109" y="4"/>
                    <a:pt x="1115" y="10"/>
                    <a:pt x="1115" y="16"/>
                  </a:cubicBezTo>
                  <a:cubicBezTo>
                    <a:pt x="1115" y="23"/>
                    <a:pt x="1109" y="29"/>
                    <a:pt x="110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8"/>
            <p:cNvSpPr>
              <a:spLocks noEditPoints="1"/>
            </p:cNvSpPr>
            <p:nvPr userDrawn="1"/>
          </p:nvSpPr>
          <p:spPr bwMode="auto">
            <a:xfrm>
              <a:off x="8543435" y="-1158236"/>
              <a:ext cx="33338" cy="63500"/>
            </a:xfrm>
            <a:custGeom>
              <a:avLst/>
              <a:gdLst>
                <a:gd name="T0" fmla="*/ 2 w 10"/>
                <a:gd name="T1" fmla="*/ 12 h 19"/>
                <a:gd name="T2" fmla="*/ 5 w 10"/>
                <a:gd name="T3" fmla="*/ 10 h 19"/>
                <a:gd name="T4" fmla="*/ 7 w 10"/>
                <a:gd name="T5" fmla="*/ 12 h 19"/>
                <a:gd name="T6" fmla="*/ 8 w 10"/>
                <a:gd name="T7" fmla="*/ 13 h 19"/>
                <a:gd name="T8" fmla="*/ 10 w 10"/>
                <a:gd name="T9" fmla="*/ 12 h 19"/>
                <a:gd name="T10" fmla="*/ 9 w 10"/>
                <a:gd name="T11" fmla="*/ 9 h 19"/>
                <a:gd name="T12" fmla="*/ 7 w 10"/>
                <a:gd name="T13" fmla="*/ 7 h 19"/>
                <a:gd name="T14" fmla="*/ 9 w 10"/>
                <a:gd name="T15" fmla="*/ 2 h 19"/>
                <a:gd name="T16" fmla="*/ 5 w 10"/>
                <a:gd name="T17" fmla="*/ 1 h 19"/>
                <a:gd name="T18" fmla="*/ 2 w 10"/>
                <a:gd name="T19" fmla="*/ 4 h 19"/>
                <a:gd name="T20" fmla="*/ 0 w 10"/>
                <a:gd name="T21" fmla="*/ 6 h 19"/>
                <a:gd name="T22" fmla="*/ 0 w 10"/>
                <a:gd name="T23" fmla="*/ 19 h 19"/>
                <a:gd name="T24" fmla="*/ 2 w 10"/>
                <a:gd name="T25" fmla="*/ 18 h 19"/>
                <a:gd name="T26" fmla="*/ 2 w 10"/>
                <a:gd name="T27" fmla="*/ 12 h 19"/>
                <a:gd name="T28" fmla="*/ 2 w 10"/>
                <a:gd name="T29" fmla="*/ 6 h 19"/>
                <a:gd name="T30" fmla="*/ 5 w 10"/>
                <a:gd name="T31" fmla="*/ 4 h 19"/>
                <a:gd name="T32" fmla="*/ 7 w 10"/>
                <a:gd name="T33" fmla="*/ 4 h 19"/>
                <a:gd name="T34" fmla="*/ 5 w 10"/>
                <a:gd name="T35" fmla="*/ 8 h 19"/>
                <a:gd name="T36" fmla="*/ 2 w 10"/>
                <a:gd name="T37" fmla="*/ 11 h 19"/>
                <a:gd name="T38" fmla="*/ 2 w 10"/>
                <a:gd name="T3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2"/>
                  </a:moveTo>
                  <a:cubicBezTo>
                    <a:pt x="5" y="10"/>
                    <a:pt x="5" y="10"/>
                    <a:pt x="5" y="10"/>
                  </a:cubicBezTo>
                  <a:cubicBezTo>
                    <a:pt x="7" y="8"/>
                    <a:pt x="7" y="9"/>
                    <a:pt x="7" y="12"/>
                  </a:cubicBezTo>
                  <a:cubicBezTo>
                    <a:pt x="7" y="12"/>
                    <a:pt x="7" y="13"/>
                    <a:pt x="8" y="13"/>
                  </a:cubicBezTo>
                  <a:cubicBezTo>
                    <a:pt x="10" y="12"/>
                    <a:pt x="10" y="12"/>
                    <a:pt x="10" y="12"/>
                  </a:cubicBezTo>
                  <a:cubicBezTo>
                    <a:pt x="9" y="11"/>
                    <a:pt x="9" y="10"/>
                    <a:pt x="9" y="9"/>
                  </a:cubicBezTo>
                  <a:cubicBezTo>
                    <a:pt x="9" y="6"/>
                    <a:pt x="8" y="7"/>
                    <a:pt x="7" y="7"/>
                  </a:cubicBezTo>
                  <a:cubicBezTo>
                    <a:pt x="8" y="7"/>
                    <a:pt x="9" y="5"/>
                    <a:pt x="9" y="2"/>
                  </a:cubicBezTo>
                  <a:cubicBezTo>
                    <a:pt x="9" y="0"/>
                    <a:pt x="8" y="0"/>
                    <a:pt x="5" y="1"/>
                  </a:cubicBezTo>
                  <a:cubicBezTo>
                    <a:pt x="2" y="4"/>
                    <a:pt x="2" y="4"/>
                    <a:pt x="2" y="4"/>
                  </a:cubicBezTo>
                  <a:cubicBezTo>
                    <a:pt x="1" y="5"/>
                    <a:pt x="0" y="6"/>
                    <a:pt x="0" y="6"/>
                  </a:cubicBezTo>
                  <a:cubicBezTo>
                    <a:pt x="0" y="19"/>
                    <a:pt x="0" y="19"/>
                    <a:pt x="0" y="19"/>
                  </a:cubicBezTo>
                  <a:cubicBezTo>
                    <a:pt x="2" y="18"/>
                    <a:pt x="2" y="18"/>
                    <a:pt x="2" y="18"/>
                  </a:cubicBezTo>
                  <a:lnTo>
                    <a:pt x="2" y="12"/>
                  </a:lnTo>
                  <a:close/>
                  <a:moveTo>
                    <a:pt x="2" y="6"/>
                  </a:moveTo>
                  <a:cubicBezTo>
                    <a:pt x="5" y="4"/>
                    <a:pt x="5" y="4"/>
                    <a:pt x="5" y="4"/>
                  </a:cubicBezTo>
                  <a:cubicBezTo>
                    <a:pt x="6" y="3"/>
                    <a:pt x="7" y="3"/>
                    <a:pt x="7" y="4"/>
                  </a:cubicBezTo>
                  <a:cubicBezTo>
                    <a:pt x="7" y="6"/>
                    <a:pt x="7" y="7"/>
                    <a:pt x="5" y="8"/>
                  </a:cubicBezTo>
                  <a:cubicBezTo>
                    <a:pt x="2" y="11"/>
                    <a:pt x="2" y="11"/>
                    <a:pt x="2" y="11"/>
                  </a:cubicBezTo>
                  <a:cubicBezTo>
                    <a:pt x="2" y="9"/>
                    <a:pt x="2" y="8"/>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9"/>
            <p:cNvSpPr>
              <a:spLocks noEditPoints="1"/>
            </p:cNvSpPr>
            <p:nvPr userDrawn="1"/>
          </p:nvSpPr>
          <p:spPr bwMode="auto">
            <a:xfrm>
              <a:off x="8464060" y="-1104261"/>
              <a:ext cx="33338" cy="58738"/>
            </a:xfrm>
            <a:custGeom>
              <a:avLst/>
              <a:gdLst>
                <a:gd name="T0" fmla="*/ 6 w 10"/>
                <a:gd name="T1" fmla="*/ 15 h 18"/>
                <a:gd name="T2" fmla="*/ 10 w 10"/>
                <a:gd name="T3" fmla="*/ 9 h 18"/>
                <a:gd name="T4" fmla="*/ 8 w 10"/>
                <a:gd name="T5" fmla="*/ 6 h 18"/>
                <a:gd name="T6" fmla="*/ 10 w 10"/>
                <a:gd name="T7" fmla="*/ 2 h 18"/>
                <a:gd name="T8" fmla="*/ 6 w 10"/>
                <a:gd name="T9" fmla="*/ 1 h 18"/>
                <a:gd name="T10" fmla="*/ 2 w 10"/>
                <a:gd name="T11" fmla="*/ 3 h 18"/>
                <a:gd name="T12" fmla="*/ 0 w 10"/>
                <a:gd name="T13" fmla="*/ 4 h 18"/>
                <a:gd name="T14" fmla="*/ 0 w 10"/>
                <a:gd name="T15" fmla="*/ 18 h 18"/>
                <a:gd name="T16" fmla="*/ 2 w 10"/>
                <a:gd name="T17" fmla="*/ 17 h 18"/>
                <a:gd name="T18" fmla="*/ 6 w 10"/>
                <a:gd name="T19" fmla="*/ 15 h 18"/>
                <a:gd name="T20" fmla="*/ 2 w 10"/>
                <a:gd name="T21" fmla="*/ 5 h 18"/>
                <a:gd name="T22" fmla="*/ 6 w 10"/>
                <a:gd name="T23" fmla="*/ 3 h 18"/>
                <a:gd name="T24" fmla="*/ 7 w 10"/>
                <a:gd name="T25" fmla="*/ 4 h 18"/>
                <a:gd name="T26" fmla="*/ 6 w 10"/>
                <a:gd name="T27" fmla="*/ 7 h 18"/>
                <a:gd name="T28" fmla="*/ 2 w 10"/>
                <a:gd name="T29" fmla="*/ 9 h 18"/>
                <a:gd name="T30" fmla="*/ 2 w 10"/>
                <a:gd name="T31" fmla="*/ 5 h 18"/>
                <a:gd name="T32" fmla="*/ 2 w 10"/>
                <a:gd name="T33" fmla="*/ 11 h 18"/>
                <a:gd name="T34" fmla="*/ 6 w 10"/>
                <a:gd name="T35" fmla="*/ 9 h 18"/>
                <a:gd name="T36" fmla="*/ 8 w 10"/>
                <a:gd name="T37" fmla="*/ 10 h 18"/>
                <a:gd name="T38" fmla="*/ 6 w 10"/>
                <a:gd name="T39" fmla="*/ 13 h 18"/>
                <a:gd name="T40" fmla="*/ 2 w 10"/>
                <a:gd name="T41" fmla="*/ 15 h 18"/>
                <a:gd name="T42" fmla="*/ 2 w 10"/>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8">
                  <a:moveTo>
                    <a:pt x="6" y="15"/>
                  </a:moveTo>
                  <a:cubicBezTo>
                    <a:pt x="9" y="13"/>
                    <a:pt x="10" y="11"/>
                    <a:pt x="10" y="9"/>
                  </a:cubicBezTo>
                  <a:cubicBezTo>
                    <a:pt x="10" y="7"/>
                    <a:pt x="9" y="6"/>
                    <a:pt x="8" y="6"/>
                  </a:cubicBezTo>
                  <a:cubicBezTo>
                    <a:pt x="9" y="5"/>
                    <a:pt x="10" y="4"/>
                    <a:pt x="10" y="2"/>
                  </a:cubicBezTo>
                  <a:cubicBezTo>
                    <a:pt x="10" y="0"/>
                    <a:pt x="8" y="0"/>
                    <a:pt x="6" y="1"/>
                  </a:cubicBezTo>
                  <a:cubicBezTo>
                    <a:pt x="2" y="3"/>
                    <a:pt x="2" y="3"/>
                    <a:pt x="2" y="3"/>
                  </a:cubicBezTo>
                  <a:cubicBezTo>
                    <a:pt x="1" y="4"/>
                    <a:pt x="0" y="4"/>
                    <a:pt x="0" y="4"/>
                  </a:cubicBezTo>
                  <a:cubicBezTo>
                    <a:pt x="0" y="18"/>
                    <a:pt x="0" y="18"/>
                    <a:pt x="0" y="18"/>
                  </a:cubicBezTo>
                  <a:cubicBezTo>
                    <a:pt x="2" y="17"/>
                    <a:pt x="2" y="17"/>
                    <a:pt x="2" y="17"/>
                  </a:cubicBezTo>
                  <a:lnTo>
                    <a:pt x="6" y="15"/>
                  </a:lnTo>
                  <a:close/>
                  <a:moveTo>
                    <a:pt x="2" y="5"/>
                  </a:moveTo>
                  <a:cubicBezTo>
                    <a:pt x="6" y="3"/>
                    <a:pt x="6" y="3"/>
                    <a:pt x="6" y="3"/>
                  </a:cubicBezTo>
                  <a:cubicBezTo>
                    <a:pt x="7" y="2"/>
                    <a:pt x="7" y="3"/>
                    <a:pt x="7" y="4"/>
                  </a:cubicBezTo>
                  <a:cubicBezTo>
                    <a:pt x="7" y="5"/>
                    <a:pt x="7" y="6"/>
                    <a:pt x="6" y="7"/>
                  </a:cubicBezTo>
                  <a:cubicBezTo>
                    <a:pt x="2" y="9"/>
                    <a:pt x="2" y="9"/>
                    <a:pt x="2" y="9"/>
                  </a:cubicBezTo>
                  <a:lnTo>
                    <a:pt x="2" y="5"/>
                  </a:lnTo>
                  <a:close/>
                  <a:moveTo>
                    <a:pt x="2" y="11"/>
                  </a:moveTo>
                  <a:cubicBezTo>
                    <a:pt x="6" y="9"/>
                    <a:pt x="6" y="9"/>
                    <a:pt x="6" y="9"/>
                  </a:cubicBezTo>
                  <a:cubicBezTo>
                    <a:pt x="7" y="8"/>
                    <a:pt x="8" y="8"/>
                    <a:pt x="8" y="10"/>
                  </a:cubicBezTo>
                  <a:cubicBezTo>
                    <a:pt x="8" y="11"/>
                    <a:pt x="7" y="12"/>
                    <a:pt x="6" y="13"/>
                  </a:cubicBezTo>
                  <a:cubicBezTo>
                    <a:pt x="2" y="15"/>
                    <a:pt x="2" y="15"/>
                    <a:pt x="2" y="15"/>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0"/>
            <p:cNvSpPr>
              <a:spLocks noEditPoints="1"/>
            </p:cNvSpPr>
            <p:nvPr userDrawn="1"/>
          </p:nvSpPr>
          <p:spPr bwMode="auto">
            <a:xfrm>
              <a:off x="8414847" y="-1078861"/>
              <a:ext cx="42863" cy="57150"/>
            </a:xfrm>
            <a:custGeom>
              <a:avLst/>
              <a:gdLst>
                <a:gd name="T0" fmla="*/ 8 w 27"/>
                <a:gd name="T1" fmla="*/ 26 h 36"/>
                <a:gd name="T2" fmla="*/ 18 w 27"/>
                <a:gd name="T3" fmla="*/ 21 h 36"/>
                <a:gd name="T4" fmla="*/ 22 w 27"/>
                <a:gd name="T5" fmla="*/ 28 h 36"/>
                <a:gd name="T6" fmla="*/ 27 w 27"/>
                <a:gd name="T7" fmla="*/ 26 h 36"/>
                <a:gd name="T8" fmla="*/ 14 w 27"/>
                <a:gd name="T9" fmla="*/ 0 h 36"/>
                <a:gd name="T10" fmla="*/ 10 w 27"/>
                <a:gd name="T11" fmla="*/ 3 h 36"/>
                <a:gd name="T12" fmla="*/ 0 w 27"/>
                <a:gd name="T13" fmla="*/ 36 h 36"/>
                <a:gd name="T14" fmla="*/ 4 w 27"/>
                <a:gd name="T15" fmla="*/ 34 h 36"/>
                <a:gd name="T16" fmla="*/ 8 w 27"/>
                <a:gd name="T17" fmla="*/ 26 h 36"/>
                <a:gd name="T18" fmla="*/ 12 w 27"/>
                <a:gd name="T19" fmla="*/ 7 h 36"/>
                <a:gd name="T20" fmla="*/ 16 w 27"/>
                <a:gd name="T21" fmla="*/ 17 h 36"/>
                <a:gd name="T22" fmla="*/ 8 w 27"/>
                <a:gd name="T23" fmla="*/ 21 h 36"/>
                <a:gd name="T24" fmla="*/ 12 w 27"/>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6">
                  <a:moveTo>
                    <a:pt x="8" y="26"/>
                  </a:moveTo>
                  <a:lnTo>
                    <a:pt x="18" y="21"/>
                  </a:lnTo>
                  <a:lnTo>
                    <a:pt x="22" y="28"/>
                  </a:lnTo>
                  <a:lnTo>
                    <a:pt x="27" y="26"/>
                  </a:lnTo>
                  <a:lnTo>
                    <a:pt x="14" y="0"/>
                  </a:lnTo>
                  <a:lnTo>
                    <a:pt x="10" y="3"/>
                  </a:lnTo>
                  <a:lnTo>
                    <a:pt x="0" y="36"/>
                  </a:lnTo>
                  <a:lnTo>
                    <a:pt x="4" y="34"/>
                  </a:lnTo>
                  <a:lnTo>
                    <a:pt x="8" y="26"/>
                  </a:lnTo>
                  <a:close/>
                  <a:moveTo>
                    <a:pt x="12" y="7"/>
                  </a:moveTo>
                  <a:lnTo>
                    <a:pt x="16" y="17"/>
                  </a:lnTo>
                  <a:lnTo>
                    <a:pt x="8" y="21"/>
                  </a:ln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1"/>
            <p:cNvSpPr>
              <a:spLocks noEditPoints="1"/>
            </p:cNvSpPr>
            <p:nvPr userDrawn="1"/>
          </p:nvSpPr>
          <p:spPr bwMode="auto">
            <a:xfrm>
              <a:off x="8189422" y="-951861"/>
              <a:ext cx="46038" cy="49213"/>
            </a:xfrm>
            <a:custGeom>
              <a:avLst/>
              <a:gdLst>
                <a:gd name="T0" fmla="*/ 4 w 14"/>
                <a:gd name="T1" fmla="*/ 11 h 15"/>
                <a:gd name="T2" fmla="*/ 10 w 14"/>
                <a:gd name="T3" fmla="*/ 11 h 15"/>
                <a:gd name="T4" fmla="*/ 12 w 14"/>
                <a:gd name="T5" fmla="*/ 15 h 15"/>
                <a:gd name="T6" fmla="*/ 14 w 14"/>
                <a:gd name="T7" fmla="*/ 15 h 15"/>
                <a:gd name="T8" fmla="*/ 9 w 14"/>
                <a:gd name="T9" fmla="*/ 0 h 15"/>
                <a:gd name="T10" fmla="*/ 6 w 14"/>
                <a:gd name="T11" fmla="*/ 0 h 15"/>
                <a:gd name="T12" fmla="*/ 0 w 14"/>
                <a:gd name="T13" fmla="*/ 14 h 15"/>
                <a:gd name="T14" fmla="*/ 3 w 14"/>
                <a:gd name="T15" fmla="*/ 14 h 15"/>
                <a:gd name="T16" fmla="*/ 4 w 14"/>
                <a:gd name="T17" fmla="*/ 11 h 15"/>
                <a:gd name="T18" fmla="*/ 7 w 14"/>
                <a:gd name="T19" fmla="*/ 3 h 15"/>
                <a:gd name="T20" fmla="*/ 9 w 14"/>
                <a:gd name="T21" fmla="*/ 9 h 15"/>
                <a:gd name="T22" fmla="*/ 5 w 14"/>
                <a:gd name="T23" fmla="*/ 9 h 15"/>
                <a:gd name="T24" fmla="*/ 7 w 14"/>
                <a:gd name="T2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4" y="11"/>
                  </a:moveTo>
                  <a:cubicBezTo>
                    <a:pt x="5" y="11"/>
                    <a:pt x="9" y="11"/>
                    <a:pt x="10" y="11"/>
                  </a:cubicBezTo>
                  <a:cubicBezTo>
                    <a:pt x="12" y="15"/>
                    <a:pt x="12" y="15"/>
                    <a:pt x="12" y="15"/>
                  </a:cubicBezTo>
                  <a:cubicBezTo>
                    <a:pt x="14" y="15"/>
                    <a:pt x="14" y="15"/>
                    <a:pt x="14" y="15"/>
                  </a:cubicBezTo>
                  <a:cubicBezTo>
                    <a:pt x="9" y="0"/>
                    <a:pt x="9" y="0"/>
                    <a:pt x="9" y="0"/>
                  </a:cubicBezTo>
                  <a:cubicBezTo>
                    <a:pt x="6" y="0"/>
                    <a:pt x="6" y="0"/>
                    <a:pt x="6" y="0"/>
                  </a:cubicBezTo>
                  <a:cubicBezTo>
                    <a:pt x="0" y="14"/>
                    <a:pt x="0" y="14"/>
                    <a:pt x="0" y="14"/>
                  </a:cubicBezTo>
                  <a:cubicBezTo>
                    <a:pt x="3" y="14"/>
                    <a:pt x="3" y="14"/>
                    <a:pt x="3" y="14"/>
                  </a:cubicBezTo>
                  <a:lnTo>
                    <a:pt x="4" y="11"/>
                  </a:lnTo>
                  <a:close/>
                  <a:moveTo>
                    <a:pt x="7" y="3"/>
                  </a:moveTo>
                  <a:cubicBezTo>
                    <a:pt x="9" y="9"/>
                    <a:pt x="9" y="9"/>
                    <a:pt x="9" y="9"/>
                  </a:cubicBezTo>
                  <a:cubicBezTo>
                    <a:pt x="5" y="9"/>
                    <a:pt x="5" y="9"/>
                    <a:pt x="5" y="9"/>
                  </a:cubicBez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22"/>
            <p:cNvSpPr>
              <a:spLocks noEditPoints="1"/>
            </p:cNvSpPr>
            <p:nvPr userDrawn="1"/>
          </p:nvSpPr>
          <p:spPr bwMode="auto">
            <a:xfrm>
              <a:off x="8067185" y="-1055049"/>
              <a:ext cx="42863" cy="53975"/>
            </a:xfrm>
            <a:custGeom>
              <a:avLst/>
              <a:gdLst>
                <a:gd name="T0" fmla="*/ 15 w 27"/>
                <a:gd name="T1" fmla="*/ 0 h 34"/>
                <a:gd name="T2" fmla="*/ 11 w 27"/>
                <a:gd name="T3" fmla="*/ 0 h 34"/>
                <a:gd name="T4" fmla="*/ 0 w 27"/>
                <a:gd name="T5" fmla="*/ 25 h 34"/>
                <a:gd name="T6" fmla="*/ 4 w 27"/>
                <a:gd name="T7" fmla="*/ 27 h 34"/>
                <a:gd name="T8" fmla="*/ 8 w 27"/>
                <a:gd name="T9" fmla="*/ 19 h 34"/>
                <a:gd name="T10" fmla="*/ 19 w 27"/>
                <a:gd name="T11" fmla="*/ 23 h 34"/>
                <a:gd name="T12" fmla="*/ 21 w 27"/>
                <a:gd name="T13" fmla="*/ 31 h 34"/>
                <a:gd name="T14" fmla="*/ 27 w 27"/>
                <a:gd name="T15" fmla="*/ 34 h 34"/>
                <a:gd name="T16" fmla="*/ 15 w 27"/>
                <a:gd name="T17" fmla="*/ 0 h 34"/>
                <a:gd name="T18" fmla="*/ 8 w 27"/>
                <a:gd name="T19" fmla="*/ 17 h 34"/>
                <a:gd name="T20" fmla="*/ 13 w 27"/>
                <a:gd name="T21" fmla="*/ 6 h 34"/>
                <a:gd name="T22" fmla="*/ 17 w 27"/>
                <a:gd name="T23" fmla="*/ 19 h 34"/>
                <a:gd name="T24" fmla="*/ 8 w 27"/>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4">
                  <a:moveTo>
                    <a:pt x="15" y="0"/>
                  </a:moveTo>
                  <a:lnTo>
                    <a:pt x="11" y="0"/>
                  </a:lnTo>
                  <a:lnTo>
                    <a:pt x="0" y="25"/>
                  </a:lnTo>
                  <a:lnTo>
                    <a:pt x="4" y="27"/>
                  </a:lnTo>
                  <a:lnTo>
                    <a:pt x="8" y="19"/>
                  </a:lnTo>
                  <a:lnTo>
                    <a:pt x="19" y="23"/>
                  </a:lnTo>
                  <a:lnTo>
                    <a:pt x="21" y="31"/>
                  </a:lnTo>
                  <a:lnTo>
                    <a:pt x="27" y="34"/>
                  </a:lnTo>
                  <a:lnTo>
                    <a:pt x="15" y="0"/>
                  </a:lnTo>
                  <a:close/>
                  <a:moveTo>
                    <a:pt x="8" y="17"/>
                  </a:moveTo>
                  <a:lnTo>
                    <a:pt x="13" y="6"/>
                  </a:lnTo>
                  <a:lnTo>
                    <a:pt x="17" y="19"/>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23"/>
            <p:cNvSpPr>
              <a:spLocks noEditPoints="1"/>
            </p:cNvSpPr>
            <p:nvPr userDrawn="1"/>
          </p:nvSpPr>
          <p:spPr bwMode="auto">
            <a:xfrm>
              <a:off x="7829060" y="-1250312"/>
              <a:ext cx="809625" cy="374651"/>
            </a:xfrm>
            <a:custGeom>
              <a:avLst/>
              <a:gdLst>
                <a:gd name="T0" fmla="*/ 28 w 245"/>
                <a:gd name="T1" fmla="*/ 71 h 113"/>
                <a:gd name="T2" fmla="*/ 54 w 245"/>
                <a:gd name="T3" fmla="*/ 72 h 113"/>
                <a:gd name="T4" fmla="*/ 78 w 245"/>
                <a:gd name="T5" fmla="*/ 105 h 113"/>
                <a:gd name="T6" fmla="*/ 166 w 245"/>
                <a:gd name="T7" fmla="*/ 105 h 113"/>
                <a:gd name="T8" fmla="*/ 190 w 245"/>
                <a:gd name="T9" fmla="*/ 72 h 113"/>
                <a:gd name="T10" fmla="*/ 217 w 245"/>
                <a:gd name="T11" fmla="*/ 71 h 113"/>
                <a:gd name="T12" fmla="*/ 220 w 245"/>
                <a:gd name="T13" fmla="*/ 54 h 113"/>
                <a:gd name="T14" fmla="*/ 245 w 245"/>
                <a:gd name="T15" fmla="*/ 0 h 113"/>
                <a:gd name="T16" fmla="*/ 194 w 245"/>
                <a:gd name="T17" fmla="*/ 37 h 113"/>
                <a:gd name="T18" fmla="*/ 133 w 245"/>
                <a:gd name="T19" fmla="*/ 60 h 113"/>
                <a:gd name="T20" fmla="*/ 112 w 245"/>
                <a:gd name="T21" fmla="*/ 82 h 113"/>
                <a:gd name="T22" fmla="*/ 98 w 245"/>
                <a:gd name="T23" fmla="*/ 57 h 113"/>
                <a:gd name="T24" fmla="*/ 27 w 245"/>
                <a:gd name="T25" fmla="*/ 0 h 113"/>
                <a:gd name="T26" fmla="*/ 0 w 245"/>
                <a:gd name="T27" fmla="*/ 35 h 113"/>
                <a:gd name="T28" fmla="*/ 24 w 245"/>
                <a:gd name="T29" fmla="*/ 62 h 113"/>
                <a:gd name="T30" fmla="*/ 33 w 245"/>
                <a:gd name="T31" fmla="*/ 68 h 113"/>
                <a:gd name="T32" fmla="*/ 30 w 245"/>
                <a:gd name="T33" fmla="*/ 58 h 113"/>
                <a:gd name="T34" fmla="*/ 48 w 245"/>
                <a:gd name="T35" fmla="*/ 78 h 113"/>
                <a:gd name="T36" fmla="*/ 196 w 245"/>
                <a:gd name="T37" fmla="*/ 78 h 113"/>
                <a:gd name="T38" fmla="*/ 214 w 245"/>
                <a:gd name="T39" fmla="*/ 58 h 113"/>
                <a:gd name="T40" fmla="*/ 211 w 245"/>
                <a:gd name="T41" fmla="*/ 68 h 113"/>
                <a:gd name="T42" fmla="*/ 215 w 245"/>
                <a:gd name="T43" fmla="*/ 24 h 113"/>
                <a:gd name="T44" fmla="*/ 214 w 245"/>
                <a:gd name="T45" fmla="*/ 16 h 113"/>
                <a:gd name="T46" fmla="*/ 239 w 245"/>
                <a:gd name="T47" fmla="*/ 32 h 113"/>
                <a:gd name="T48" fmla="*/ 161 w 245"/>
                <a:gd name="T49" fmla="*/ 77 h 113"/>
                <a:gd name="T50" fmla="*/ 239 w 245"/>
                <a:gd name="T51" fmla="*/ 9 h 113"/>
                <a:gd name="T52" fmla="*/ 160 w 245"/>
                <a:gd name="T53" fmla="*/ 83 h 113"/>
                <a:gd name="T54" fmla="*/ 122 w 245"/>
                <a:gd name="T55" fmla="*/ 107 h 113"/>
                <a:gd name="T56" fmla="*/ 84 w 245"/>
                <a:gd name="T57" fmla="*/ 83 h 113"/>
                <a:gd name="T58" fmla="*/ 122 w 245"/>
                <a:gd name="T59" fmla="*/ 88 h 113"/>
                <a:gd name="T60" fmla="*/ 38 w 245"/>
                <a:gd name="T61" fmla="*/ 29 h 113"/>
                <a:gd name="T62" fmla="*/ 30 w 245"/>
                <a:gd name="T63" fmla="*/ 16 h 113"/>
                <a:gd name="T64" fmla="*/ 6 w 245"/>
                <a:gd name="T65" fmla="*/ 10 h 113"/>
                <a:gd name="T66" fmla="*/ 84 w 245"/>
                <a:gd name="T67" fmla="*/ 7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113">
                  <a:moveTo>
                    <a:pt x="24" y="62"/>
                  </a:moveTo>
                  <a:cubicBezTo>
                    <a:pt x="24" y="68"/>
                    <a:pt x="25" y="69"/>
                    <a:pt x="28" y="71"/>
                  </a:cubicBezTo>
                  <a:cubicBezTo>
                    <a:pt x="33" y="75"/>
                    <a:pt x="41" y="81"/>
                    <a:pt x="54" y="88"/>
                  </a:cubicBezTo>
                  <a:cubicBezTo>
                    <a:pt x="54" y="72"/>
                    <a:pt x="54" y="72"/>
                    <a:pt x="54" y="72"/>
                  </a:cubicBezTo>
                  <a:cubicBezTo>
                    <a:pt x="62" y="75"/>
                    <a:pt x="70" y="79"/>
                    <a:pt x="78" y="81"/>
                  </a:cubicBezTo>
                  <a:cubicBezTo>
                    <a:pt x="78" y="105"/>
                    <a:pt x="78" y="105"/>
                    <a:pt x="78" y="105"/>
                  </a:cubicBezTo>
                  <a:cubicBezTo>
                    <a:pt x="89" y="110"/>
                    <a:pt x="105" y="113"/>
                    <a:pt x="122" y="113"/>
                  </a:cubicBezTo>
                  <a:cubicBezTo>
                    <a:pt x="139" y="113"/>
                    <a:pt x="155" y="110"/>
                    <a:pt x="166" y="105"/>
                  </a:cubicBezTo>
                  <a:cubicBezTo>
                    <a:pt x="166" y="81"/>
                    <a:pt x="166" y="81"/>
                    <a:pt x="166" y="81"/>
                  </a:cubicBezTo>
                  <a:cubicBezTo>
                    <a:pt x="175" y="79"/>
                    <a:pt x="183" y="75"/>
                    <a:pt x="190" y="72"/>
                  </a:cubicBezTo>
                  <a:cubicBezTo>
                    <a:pt x="190" y="88"/>
                    <a:pt x="190" y="88"/>
                    <a:pt x="190" y="88"/>
                  </a:cubicBezTo>
                  <a:cubicBezTo>
                    <a:pt x="203" y="81"/>
                    <a:pt x="211" y="75"/>
                    <a:pt x="217" y="71"/>
                  </a:cubicBezTo>
                  <a:cubicBezTo>
                    <a:pt x="220" y="69"/>
                    <a:pt x="220" y="68"/>
                    <a:pt x="220" y="62"/>
                  </a:cubicBezTo>
                  <a:cubicBezTo>
                    <a:pt x="220" y="54"/>
                    <a:pt x="220" y="54"/>
                    <a:pt x="220" y="54"/>
                  </a:cubicBezTo>
                  <a:cubicBezTo>
                    <a:pt x="229" y="48"/>
                    <a:pt x="237" y="41"/>
                    <a:pt x="245" y="35"/>
                  </a:cubicBezTo>
                  <a:cubicBezTo>
                    <a:pt x="245" y="0"/>
                    <a:pt x="245" y="0"/>
                    <a:pt x="245" y="0"/>
                  </a:cubicBezTo>
                  <a:cubicBezTo>
                    <a:pt x="217" y="0"/>
                    <a:pt x="217" y="0"/>
                    <a:pt x="217" y="0"/>
                  </a:cubicBezTo>
                  <a:cubicBezTo>
                    <a:pt x="207" y="17"/>
                    <a:pt x="194" y="37"/>
                    <a:pt x="194" y="37"/>
                  </a:cubicBezTo>
                  <a:cubicBezTo>
                    <a:pt x="179" y="46"/>
                    <a:pt x="163" y="53"/>
                    <a:pt x="147" y="57"/>
                  </a:cubicBezTo>
                  <a:cubicBezTo>
                    <a:pt x="142" y="58"/>
                    <a:pt x="137" y="59"/>
                    <a:pt x="133" y="60"/>
                  </a:cubicBezTo>
                  <a:cubicBezTo>
                    <a:pt x="133" y="82"/>
                    <a:pt x="133" y="82"/>
                    <a:pt x="133" y="82"/>
                  </a:cubicBezTo>
                  <a:cubicBezTo>
                    <a:pt x="129" y="82"/>
                    <a:pt x="115" y="82"/>
                    <a:pt x="112" y="82"/>
                  </a:cubicBezTo>
                  <a:cubicBezTo>
                    <a:pt x="112" y="60"/>
                    <a:pt x="112" y="60"/>
                    <a:pt x="112" y="60"/>
                  </a:cubicBezTo>
                  <a:cubicBezTo>
                    <a:pt x="107" y="59"/>
                    <a:pt x="102" y="58"/>
                    <a:pt x="98" y="57"/>
                  </a:cubicBezTo>
                  <a:cubicBezTo>
                    <a:pt x="82" y="53"/>
                    <a:pt x="66" y="46"/>
                    <a:pt x="50" y="37"/>
                  </a:cubicBezTo>
                  <a:cubicBezTo>
                    <a:pt x="46" y="30"/>
                    <a:pt x="38" y="18"/>
                    <a:pt x="27" y="0"/>
                  </a:cubicBezTo>
                  <a:cubicBezTo>
                    <a:pt x="0" y="0"/>
                    <a:pt x="0" y="0"/>
                    <a:pt x="0" y="0"/>
                  </a:cubicBezTo>
                  <a:cubicBezTo>
                    <a:pt x="0" y="35"/>
                    <a:pt x="0" y="35"/>
                    <a:pt x="0" y="35"/>
                  </a:cubicBezTo>
                  <a:cubicBezTo>
                    <a:pt x="7" y="41"/>
                    <a:pt x="15" y="48"/>
                    <a:pt x="24" y="54"/>
                  </a:cubicBezTo>
                  <a:lnTo>
                    <a:pt x="24" y="62"/>
                  </a:lnTo>
                  <a:close/>
                  <a:moveTo>
                    <a:pt x="48" y="78"/>
                  </a:moveTo>
                  <a:cubicBezTo>
                    <a:pt x="33" y="68"/>
                    <a:pt x="33" y="68"/>
                    <a:pt x="33" y="68"/>
                  </a:cubicBezTo>
                  <a:cubicBezTo>
                    <a:pt x="29" y="66"/>
                    <a:pt x="30" y="66"/>
                    <a:pt x="30" y="61"/>
                  </a:cubicBezTo>
                  <a:cubicBezTo>
                    <a:pt x="30" y="58"/>
                    <a:pt x="30" y="58"/>
                    <a:pt x="30" y="58"/>
                  </a:cubicBezTo>
                  <a:cubicBezTo>
                    <a:pt x="36" y="62"/>
                    <a:pt x="42" y="65"/>
                    <a:pt x="48" y="69"/>
                  </a:cubicBezTo>
                  <a:lnTo>
                    <a:pt x="48" y="78"/>
                  </a:lnTo>
                  <a:close/>
                  <a:moveTo>
                    <a:pt x="211" y="68"/>
                  </a:moveTo>
                  <a:cubicBezTo>
                    <a:pt x="205" y="72"/>
                    <a:pt x="196" y="78"/>
                    <a:pt x="196" y="78"/>
                  </a:cubicBezTo>
                  <a:cubicBezTo>
                    <a:pt x="196" y="69"/>
                    <a:pt x="196" y="69"/>
                    <a:pt x="196" y="69"/>
                  </a:cubicBezTo>
                  <a:cubicBezTo>
                    <a:pt x="203" y="65"/>
                    <a:pt x="209" y="62"/>
                    <a:pt x="214" y="58"/>
                  </a:cubicBezTo>
                  <a:cubicBezTo>
                    <a:pt x="214" y="61"/>
                    <a:pt x="214" y="61"/>
                    <a:pt x="214" y="61"/>
                  </a:cubicBezTo>
                  <a:cubicBezTo>
                    <a:pt x="214" y="66"/>
                    <a:pt x="215" y="66"/>
                    <a:pt x="211" y="68"/>
                  </a:cubicBezTo>
                  <a:close/>
                  <a:moveTo>
                    <a:pt x="214" y="16"/>
                  </a:moveTo>
                  <a:cubicBezTo>
                    <a:pt x="215" y="24"/>
                    <a:pt x="215" y="24"/>
                    <a:pt x="215" y="24"/>
                  </a:cubicBezTo>
                  <a:cubicBezTo>
                    <a:pt x="215" y="24"/>
                    <a:pt x="211" y="26"/>
                    <a:pt x="206" y="30"/>
                  </a:cubicBezTo>
                  <a:lnTo>
                    <a:pt x="214" y="16"/>
                  </a:lnTo>
                  <a:close/>
                  <a:moveTo>
                    <a:pt x="239" y="9"/>
                  </a:moveTo>
                  <a:cubicBezTo>
                    <a:pt x="239" y="32"/>
                    <a:pt x="239" y="32"/>
                    <a:pt x="239" y="32"/>
                  </a:cubicBezTo>
                  <a:cubicBezTo>
                    <a:pt x="239" y="32"/>
                    <a:pt x="230" y="41"/>
                    <a:pt x="204" y="58"/>
                  </a:cubicBezTo>
                  <a:cubicBezTo>
                    <a:pt x="185" y="69"/>
                    <a:pt x="161" y="77"/>
                    <a:pt x="161" y="77"/>
                  </a:cubicBezTo>
                  <a:cubicBezTo>
                    <a:pt x="141" y="65"/>
                    <a:pt x="141" y="65"/>
                    <a:pt x="141" y="65"/>
                  </a:cubicBezTo>
                  <a:cubicBezTo>
                    <a:pt x="172" y="58"/>
                    <a:pt x="217" y="36"/>
                    <a:pt x="239" y="9"/>
                  </a:cubicBezTo>
                  <a:close/>
                  <a:moveTo>
                    <a:pt x="122" y="88"/>
                  </a:moveTo>
                  <a:cubicBezTo>
                    <a:pt x="136" y="88"/>
                    <a:pt x="148" y="86"/>
                    <a:pt x="160" y="83"/>
                  </a:cubicBezTo>
                  <a:cubicBezTo>
                    <a:pt x="160" y="101"/>
                    <a:pt x="160" y="101"/>
                    <a:pt x="160" y="101"/>
                  </a:cubicBezTo>
                  <a:cubicBezTo>
                    <a:pt x="150" y="105"/>
                    <a:pt x="137" y="107"/>
                    <a:pt x="122" y="107"/>
                  </a:cubicBezTo>
                  <a:cubicBezTo>
                    <a:pt x="108" y="107"/>
                    <a:pt x="94" y="105"/>
                    <a:pt x="84" y="101"/>
                  </a:cubicBezTo>
                  <a:cubicBezTo>
                    <a:pt x="84" y="83"/>
                    <a:pt x="84" y="83"/>
                    <a:pt x="84" y="83"/>
                  </a:cubicBezTo>
                  <a:cubicBezTo>
                    <a:pt x="84" y="83"/>
                    <a:pt x="84" y="83"/>
                    <a:pt x="84" y="83"/>
                  </a:cubicBezTo>
                  <a:cubicBezTo>
                    <a:pt x="84" y="83"/>
                    <a:pt x="103" y="88"/>
                    <a:pt x="122" y="88"/>
                  </a:cubicBezTo>
                  <a:close/>
                  <a:moveTo>
                    <a:pt x="30" y="16"/>
                  </a:moveTo>
                  <a:cubicBezTo>
                    <a:pt x="33" y="22"/>
                    <a:pt x="36" y="25"/>
                    <a:pt x="38" y="29"/>
                  </a:cubicBezTo>
                  <a:cubicBezTo>
                    <a:pt x="38" y="29"/>
                    <a:pt x="33" y="26"/>
                    <a:pt x="30" y="24"/>
                  </a:cubicBezTo>
                  <a:lnTo>
                    <a:pt x="30" y="16"/>
                  </a:lnTo>
                  <a:close/>
                  <a:moveTo>
                    <a:pt x="6" y="32"/>
                  </a:moveTo>
                  <a:cubicBezTo>
                    <a:pt x="6" y="10"/>
                    <a:pt x="6" y="10"/>
                    <a:pt x="6" y="10"/>
                  </a:cubicBezTo>
                  <a:cubicBezTo>
                    <a:pt x="28" y="36"/>
                    <a:pt x="72" y="58"/>
                    <a:pt x="104" y="65"/>
                  </a:cubicBezTo>
                  <a:cubicBezTo>
                    <a:pt x="84" y="77"/>
                    <a:pt x="84" y="77"/>
                    <a:pt x="84" y="77"/>
                  </a:cubicBezTo>
                  <a:cubicBezTo>
                    <a:pt x="53" y="68"/>
                    <a:pt x="28" y="51"/>
                    <a:pt x="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24"/>
            <p:cNvSpPr>
              <a:spLocks noEditPoints="1"/>
            </p:cNvSpPr>
            <p:nvPr userDrawn="1"/>
          </p:nvSpPr>
          <p:spPr bwMode="auto">
            <a:xfrm>
              <a:off x="7919547" y="-1791650"/>
              <a:ext cx="630238" cy="720726"/>
            </a:xfrm>
            <a:custGeom>
              <a:avLst/>
              <a:gdLst>
                <a:gd name="T0" fmla="*/ 96 w 191"/>
                <a:gd name="T1" fmla="*/ 217 h 217"/>
                <a:gd name="T2" fmla="*/ 191 w 191"/>
                <a:gd name="T3" fmla="*/ 113 h 217"/>
                <a:gd name="T4" fmla="*/ 191 w 191"/>
                <a:gd name="T5" fmla="*/ 0 h 217"/>
                <a:gd name="T6" fmla="*/ 0 w 191"/>
                <a:gd name="T7" fmla="*/ 0 h 217"/>
                <a:gd name="T8" fmla="*/ 0 w 191"/>
                <a:gd name="T9" fmla="*/ 113 h 217"/>
                <a:gd name="T10" fmla="*/ 96 w 191"/>
                <a:gd name="T11" fmla="*/ 217 h 217"/>
                <a:gd name="T12" fmla="*/ 7 w 191"/>
                <a:gd name="T13" fmla="*/ 6 h 217"/>
                <a:gd name="T14" fmla="*/ 185 w 191"/>
                <a:gd name="T15" fmla="*/ 6 h 217"/>
                <a:gd name="T16" fmla="*/ 185 w 191"/>
                <a:gd name="T17" fmla="*/ 113 h 217"/>
                <a:gd name="T18" fmla="*/ 96 w 191"/>
                <a:gd name="T19" fmla="*/ 211 h 217"/>
                <a:gd name="T20" fmla="*/ 7 w 191"/>
                <a:gd name="T21" fmla="*/ 113 h 217"/>
                <a:gd name="T22" fmla="*/ 7 w 191"/>
                <a:gd name="T23"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17">
                  <a:moveTo>
                    <a:pt x="96" y="217"/>
                  </a:moveTo>
                  <a:cubicBezTo>
                    <a:pt x="148" y="204"/>
                    <a:pt x="191" y="159"/>
                    <a:pt x="191" y="113"/>
                  </a:cubicBezTo>
                  <a:cubicBezTo>
                    <a:pt x="191" y="0"/>
                    <a:pt x="191" y="0"/>
                    <a:pt x="191" y="0"/>
                  </a:cubicBezTo>
                  <a:cubicBezTo>
                    <a:pt x="0" y="0"/>
                    <a:pt x="0" y="0"/>
                    <a:pt x="0" y="0"/>
                  </a:cubicBezTo>
                  <a:cubicBezTo>
                    <a:pt x="0" y="113"/>
                    <a:pt x="0" y="113"/>
                    <a:pt x="0" y="113"/>
                  </a:cubicBezTo>
                  <a:cubicBezTo>
                    <a:pt x="0" y="159"/>
                    <a:pt x="44" y="204"/>
                    <a:pt x="96" y="217"/>
                  </a:cubicBezTo>
                  <a:close/>
                  <a:moveTo>
                    <a:pt x="7" y="6"/>
                  </a:moveTo>
                  <a:cubicBezTo>
                    <a:pt x="185" y="6"/>
                    <a:pt x="185" y="6"/>
                    <a:pt x="185" y="6"/>
                  </a:cubicBezTo>
                  <a:cubicBezTo>
                    <a:pt x="185" y="113"/>
                    <a:pt x="185" y="113"/>
                    <a:pt x="185" y="113"/>
                  </a:cubicBezTo>
                  <a:cubicBezTo>
                    <a:pt x="185" y="154"/>
                    <a:pt x="147" y="196"/>
                    <a:pt x="96" y="211"/>
                  </a:cubicBezTo>
                  <a:cubicBezTo>
                    <a:pt x="44" y="196"/>
                    <a:pt x="7" y="154"/>
                    <a:pt x="7" y="113"/>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25"/>
            <p:cNvSpPr>
              <a:spLocks/>
            </p:cNvSpPr>
            <p:nvPr userDrawn="1"/>
          </p:nvSpPr>
          <p:spPr bwMode="auto">
            <a:xfrm>
              <a:off x="8054485" y="-1067749"/>
              <a:ext cx="9525" cy="49213"/>
            </a:xfrm>
            <a:custGeom>
              <a:avLst/>
              <a:gdLst>
                <a:gd name="T0" fmla="*/ 0 w 6"/>
                <a:gd name="T1" fmla="*/ 29 h 31"/>
                <a:gd name="T2" fmla="*/ 6 w 6"/>
                <a:gd name="T3" fmla="*/ 31 h 31"/>
                <a:gd name="T4" fmla="*/ 6 w 6"/>
                <a:gd name="T5" fmla="*/ 2 h 31"/>
                <a:gd name="T6" fmla="*/ 0 w 6"/>
                <a:gd name="T7" fmla="*/ 0 h 31"/>
                <a:gd name="T8" fmla="*/ 0 w 6"/>
                <a:gd name="T9" fmla="*/ 29 h 31"/>
              </a:gdLst>
              <a:ahLst/>
              <a:cxnLst>
                <a:cxn ang="0">
                  <a:pos x="T0" y="T1"/>
                </a:cxn>
                <a:cxn ang="0">
                  <a:pos x="T2" y="T3"/>
                </a:cxn>
                <a:cxn ang="0">
                  <a:pos x="T4" y="T5"/>
                </a:cxn>
                <a:cxn ang="0">
                  <a:pos x="T6" y="T7"/>
                </a:cxn>
                <a:cxn ang="0">
                  <a:pos x="T8" y="T9"/>
                </a:cxn>
              </a:cxnLst>
              <a:rect l="0" t="0" r="r" b="b"/>
              <a:pathLst>
                <a:path w="6" h="31">
                  <a:moveTo>
                    <a:pt x="0" y="29"/>
                  </a:moveTo>
                  <a:lnTo>
                    <a:pt x="6" y="31"/>
                  </a:lnTo>
                  <a:lnTo>
                    <a:pt x="6" y="2"/>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26"/>
            <p:cNvSpPr>
              <a:spLocks/>
            </p:cNvSpPr>
            <p:nvPr userDrawn="1"/>
          </p:nvSpPr>
          <p:spPr bwMode="auto">
            <a:xfrm>
              <a:off x="8014797" y="-1085211"/>
              <a:ext cx="33338" cy="57150"/>
            </a:xfrm>
            <a:custGeom>
              <a:avLst/>
              <a:gdLst>
                <a:gd name="T0" fmla="*/ 0 w 21"/>
                <a:gd name="T1" fmla="*/ 4 h 36"/>
                <a:gd name="T2" fmla="*/ 8 w 21"/>
                <a:gd name="T3" fmla="*/ 7 h 36"/>
                <a:gd name="T4" fmla="*/ 8 w 21"/>
                <a:gd name="T5" fmla="*/ 32 h 36"/>
                <a:gd name="T6" fmla="*/ 12 w 21"/>
                <a:gd name="T7" fmla="*/ 36 h 36"/>
                <a:gd name="T8" fmla="*/ 12 w 21"/>
                <a:gd name="T9" fmla="*/ 11 h 36"/>
                <a:gd name="T10" fmla="*/ 21 w 21"/>
                <a:gd name="T11" fmla="*/ 13 h 36"/>
                <a:gd name="T12" fmla="*/ 21 w 21"/>
                <a:gd name="T13" fmla="*/ 9 h 36"/>
                <a:gd name="T14" fmla="*/ 0 w 21"/>
                <a:gd name="T15" fmla="*/ 0 h 36"/>
                <a:gd name="T16" fmla="*/ 0 w 21"/>
                <a:gd name="T1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6">
                  <a:moveTo>
                    <a:pt x="0" y="4"/>
                  </a:moveTo>
                  <a:lnTo>
                    <a:pt x="8" y="7"/>
                  </a:lnTo>
                  <a:lnTo>
                    <a:pt x="8" y="32"/>
                  </a:lnTo>
                  <a:lnTo>
                    <a:pt x="12" y="36"/>
                  </a:lnTo>
                  <a:lnTo>
                    <a:pt x="12" y="11"/>
                  </a:lnTo>
                  <a:lnTo>
                    <a:pt x="21" y="13"/>
                  </a:lnTo>
                  <a:lnTo>
                    <a:pt x="21" y="9"/>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27"/>
            <p:cNvSpPr>
              <a:spLocks/>
            </p:cNvSpPr>
            <p:nvPr userDrawn="1"/>
          </p:nvSpPr>
          <p:spPr bwMode="auto">
            <a:xfrm>
              <a:off x="7975110" y="-1107436"/>
              <a:ext cx="33338" cy="65088"/>
            </a:xfrm>
            <a:custGeom>
              <a:avLst/>
              <a:gdLst>
                <a:gd name="T0" fmla="*/ 17 w 21"/>
                <a:gd name="T1" fmla="*/ 31 h 41"/>
                <a:gd name="T2" fmla="*/ 17 w 21"/>
                <a:gd name="T3" fmla="*/ 31 h 41"/>
                <a:gd name="T4" fmla="*/ 4 w 21"/>
                <a:gd name="T5" fmla="*/ 2 h 41"/>
                <a:gd name="T6" fmla="*/ 0 w 21"/>
                <a:gd name="T7" fmla="*/ 0 h 41"/>
                <a:gd name="T8" fmla="*/ 0 w 21"/>
                <a:gd name="T9" fmla="*/ 29 h 41"/>
                <a:gd name="T10" fmla="*/ 4 w 21"/>
                <a:gd name="T11" fmla="*/ 31 h 41"/>
                <a:gd name="T12" fmla="*/ 4 w 21"/>
                <a:gd name="T13" fmla="*/ 10 h 41"/>
                <a:gd name="T14" fmla="*/ 4 w 21"/>
                <a:gd name="T15" fmla="*/ 10 h 41"/>
                <a:gd name="T16" fmla="*/ 17 w 21"/>
                <a:gd name="T17" fmla="*/ 37 h 41"/>
                <a:gd name="T18" fmla="*/ 21 w 21"/>
                <a:gd name="T19" fmla="*/ 41 h 41"/>
                <a:gd name="T20" fmla="*/ 21 w 21"/>
                <a:gd name="T21" fmla="*/ 10 h 41"/>
                <a:gd name="T22" fmla="*/ 17 w 21"/>
                <a:gd name="T23" fmla="*/ 8 h 41"/>
                <a:gd name="T24" fmla="*/ 17 w 21"/>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1">
                  <a:moveTo>
                    <a:pt x="17" y="31"/>
                  </a:moveTo>
                  <a:lnTo>
                    <a:pt x="17" y="31"/>
                  </a:lnTo>
                  <a:lnTo>
                    <a:pt x="4" y="2"/>
                  </a:lnTo>
                  <a:lnTo>
                    <a:pt x="0" y="0"/>
                  </a:lnTo>
                  <a:lnTo>
                    <a:pt x="0" y="29"/>
                  </a:lnTo>
                  <a:lnTo>
                    <a:pt x="4" y="31"/>
                  </a:lnTo>
                  <a:lnTo>
                    <a:pt x="4" y="10"/>
                  </a:lnTo>
                  <a:lnTo>
                    <a:pt x="4" y="10"/>
                  </a:lnTo>
                  <a:lnTo>
                    <a:pt x="17" y="37"/>
                  </a:lnTo>
                  <a:lnTo>
                    <a:pt x="21" y="41"/>
                  </a:lnTo>
                  <a:lnTo>
                    <a:pt x="21" y="10"/>
                  </a:lnTo>
                  <a:lnTo>
                    <a:pt x="17" y="8"/>
                  </a:lnTo>
                  <a:lnTo>
                    <a:pt x="1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28"/>
            <p:cNvSpPr>
              <a:spLocks/>
            </p:cNvSpPr>
            <p:nvPr userDrawn="1"/>
          </p:nvSpPr>
          <p:spPr bwMode="auto">
            <a:xfrm>
              <a:off x="7938597" y="-1131249"/>
              <a:ext cx="30163" cy="66675"/>
            </a:xfrm>
            <a:custGeom>
              <a:avLst/>
              <a:gdLst>
                <a:gd name="T0" fmla="*/ 4 w 19"/>
                <a:gd name="T1" fmla="*/ 19 h 42"/>
                <a:gd name="T2" fmla="*/ 17 w 19"/>
                <a:gd name="T3" fmla="*/ 27 h 42"/>
                <a:gd name="T4" fmla="*/ 17 w 19"/>
                <a:gd name="T5" fmla="*/ 23 h 42"/>
                <a:gd name="T6" fmla="*/ 4 w 19"/>
                <a:gd name="T7" fmla="*/ 15 h 42"/>
                <a:gd name="T8" fmla="*/ 4 w 19"/>
                <a:gd name="T9" fmla="*/ 8 h 42"/>
                <a:gd name="T10" fmla="*/ 19 w 19"/>
                <a:gd name="T11" fmla="*/ 17 h 42"/>
                <a:gd name="T12" fmla="*/ 19 w 19"/>
                <a:gd name="T13" fmla="*/ 13 h 42"/>
                <a:gd name="T14" fmla="*/ 0 w 19"/>
                <a:gd name="T15" fmla="*/ 0 h 42"/>
                <a:gd name="T16" fmla="*/ 0 w 19"/>
                <a:gd name="T17" fmla="*/ 29 h 42"/>
                <a:gd name="T18" fmla="*/ 19 w 19"/>
                <a:gd name="T19" fmla="*/ 42 h 42"/>
                <a:gd name="T20" fmla="*/ 19 w 19"/>
                <a:gd name="T21" fmla="*/ 38 h 42"/>
                <a:gd name="T22" fmla="*/ 4 w 19"/>
                <a:gd name="T23" fmla="*/ 27 h 42"/>
                <a:gd name="T24" fmla="*/ 4 w 19"/>
                <a:gd name="T25"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2">
                  <a:moveTo>
                    <a:pt x="4" y="19"/>
                  </a:moveTo>
                  <a:lnTo>
                    <a:pt x="17" y="27"/>
                  </a:lnTo>
                  <a:lnTo>
                    <a:pt x="17" y="23"/>
                  </a:lnTo>
                  <a:lnTo>
                    <a:pt x="4" y="15"/>
                  </a:lnTo>
                  <a:lnTo>
                    <a:pt x="4" y="8"/>
                  </a:lnTo>
                  <a:lnTo>
                    <a:pt x="19" y="17"/>
                  </a:lnTo>
                  <a:lnTo>
                    <a:pt x="19" y="13"/>
                  </a:lnTo>
                  <a:lnTo>
                    <a:pt x="0" y="0"/>
                  </a:lnTo>
                  <a:lnTo>
                    <a:pt x="0" y="29"/>
                  </a:lnTo>
                  <a:lnTo>
                    <a:pt x="19" y="42"/>
                  </a:lnTo>
                  <a:lnTo>
                    <a:pt x="19" y="38"/>
                  </a:lnTo>
                  <a:lnTo>
                    <a:pt x="4" y="27"/>
                  </a:lnTo>
                  <a:lnTo>
                    <a:pt x="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29"/>
            <p:cNvSpPr>
              <a:spLocks/>
            </p:cNvSpPr>
            <p:nvPr userDrawn="1"/>
          </p:nvSpPr>
          <p:spPr bwMode="auto">
            <a:xfrm>
              <a:off x="7925897" y="-1140774"/>
              <a:ext cx="6350" cy="52388"/>
            </a:xfrm>
            <a:custGeom>
              <a:avLst/>
              <a:gdLst>
                <a:gd name="T0" fmla="*/ 0 w 4"/>
                <a:gd name="T1" fmla="*/ 29 h 33"/>
                <a:gd name="T2" fmla="*/ 4 w 4"/>
                <a:gd name="T3" fmla="*/ 33 h 33"/>
                <a:gd name="T4" fmla="*/ 4 w 4"/>
                <a:gd name="T5" fmla="*/ 4 h 33"/>
                <a:gd name="T6" fmla="*/ 0 w 4"/>
                <a:gd name="T7" fmla="*/ 0 h 33"/>
                <a:gd name="T8" fmla="*/ 0 w 4"/>
                <a:gd name="T9" fmla="*/ 29 h 33"/>
              </a:gdLst>
              <a:ahLst/>
              <a:cxnLst>
                <a:cxn ang="0">
                  <a:pos x="T0" y="T1"/>
                </a:cxn>
                <a:cxn ang="0">
                  <a:pos x="T2" y="T3"/>
                </a:cxn>
                <a:cxn ang="0">
                  <a:pos x="T4" y="T5"/>
                </a:cxn>
                <a:cxn ang="0">
                  <a:pos x="T6" y="T7"/>
                </a:cxn>
                <a:cxn ang="0">
                  <a:pos x="T8" y="T9"/>
                </a:cxn>
              </a:cxnLst>
              <a:rect l="0" t="0" r="r" b="b"/>
              <a:pathLst>
                <a:path w="4" h="33">
                  <a:moveTo>
                    <a:pt x="0" y="29"/>
                  </a:moveTo>
                  <a:lnTo>
                    <a:pt x="4" y="33"/>
                  </a:lnTo>
                  <a:lnTo>
                    <a:pt x="4" y="4"/>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0"/>
            <p:cNvSpPr>
              <a:spLocks/>
            </p:cNvSpPr>
            <p:nvPr userDrawn="1"/>
          </p:nvSpPr>
          <p:spPr bwMode="auto">
            <a:xfrm>
              <a:off x="7886210" y="-1164586"/>
              <a:ext cx="33338" cy="63500"/>
            </a:xfrm>
            <a:custGeom>
              <a:avLst/>
              <a:gdLst>
                <a:gd name="T0" fmla="*/ 5 w 10"/>
                <a:gd name="T1" fmla="*/ 4 h 19"/>
                <a:gd name="T2" fmla="*/ 8 w 10"/>
                <a:gd name="T3" fmla="*/ 9 h 19"/>
                <a:gd name="T4" fmla="*/ 10 w 10"/>
                <a:gd name="T5" fmla="*/ 10 h 19"/>
                <a:gd name="T6" fmla="*/ 5 w 10"/>
                <a:gd name="T7" fmla="*/ 2 h 19"/>
                <a:gd name="T8" fmla="*/ 0 w 10"/>
                <a:gd name="T9" fmla="*/ 7 h 19"/>
                <a:gd name="T10" fmla="*/ 5 w 10"/>
                <a:gd name="T11" fmla="*/ 17 h 19"/>
                <a:gd name="T12" fmla="*/ 10 w 10"/>
                <a:gd name="T13" fmla="*/ 14 h 19"/>
                <a:gd name="T14" fmla="*/ 8 w 10"/>
                <a:gd name="T15" fmla="*/ 13 h 19"/>
                <a:gd name="T16" fmla="*/ 5 w 10"/>
                <a:gd name="T17" fmla="*/ 15 h 19"/>
                <a:gd name="T18" fmla="*/ 2 w 10"/>
                <a:gd name="T19" fmla="*/ 8 h 19"/>
                <a:gd name="T20" fmla="*/ 5 w 10"/>
                <a:gd name="T2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9">
                  <a:moveTo>
                    <a:pt x="5" y="4"/>
                  </a:moveTo>
                  <a:cubicBezTo>
                    <a:pt x="7" y="5"/>
                    <a:pt x="8" y="7"/>
                    <a:pt x="8" y="9"/>
                  </a:cubicBezTo>
                  <a:cubicBezTo>
                    <a:pt x="10" y="10"/>
                    <a:pt x="10" y="10"/>
                    <a:pt x="10" y="10"/>
                  </a:cubicBezTo>
                  <a:cubicBezTo>
                    <a:pt x="10" y="7"/>
                    <a:pt x="8" y="4"/>
                    <a:pt x="5" y="2"/>
                  </a:cubicBezTo>
                  <a:cubicBezTo>
                    <a:pt x="2" y="0"/>
                    <a:pt x="0" y="3"/>
                    <a:pt x="0" y="7"/>
                  </a:cubicBezTo>
                  <a:cubicBezTo>
                    <a:pt x="0" y="11"/>
                    <a:pt x="2" y="15"/>
                    <a:pt x="5" y="17"/>
                  </a:cubicBezTo>
                  <a:cubicBezTo>
                    <a:pt x="8" y="19"/>
                    <a:pt x="10" y="17"/>
                    <a:pt x="10" y="14"/>
                  </a:cubicBezTo>
                  <a:cubicBezTo>
                    <a:pt x="8" y="13"/>
                    <a:pt x="8" y="13"/>
                    <a:pt x="8" y="13"/>
                  </a:cubicBezTo>
                  <a:cubicBezTo>
                    <a:pt x="8" y="15"/>
                    <a:pt x="7" y="16"/>
                    <a:pt x="5" y="15"/>
                  </a:cubicBezTo>
                  <a:cubicBezTo>
                    <a:pt x="3" y="14"/>
                    <a:pt x="2" y="10"/>
                    <a:pt x="2" y="8"/>
                  </a:cubicBezTo>
                  <a:cubicBezTo>
                    <a:pt x="2" y="5"/>
                    <a:pt x="3"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1"/>
            <p:cNvSpPr>
              <a:spLocks/>
            </p:cNvSpPr>
            <p:nvPr userDrawn="1"/>
          </p:nvSpPr>
          <p:spPr bwMode="auto">
            <a:xfrm>
              <a:off x="7856047" y="-1188399"/>
              <a:ext cx="26988" cy="57150"/>
            </a:xfrm>
            <a:custGeom>
              <a:avLst/>
              <a:gdLst>
                <a:gd name="T0" fmla="*/ 3 w 8"/>
                <a:gd name="T1" fmla="*/ 6 h 17"/>
                <a:gd name="T2" fmla="*/ 2 w 8"/>
                <a:gd name="T3" fmla="*/ 3 h 17"/>
                <a:gd name="T4" fmla="*/ 4 w 8"/>
                <a:gd name="T5" fmla="*/ 3 h 17"/>
                <a:gd name="T6" fmla="*/ 6 w 8"/>
                <a:gd name="T7" fmla="*/ 7 h 17"/>
                <a:gd name="T8" fmla="*/ 8 w 8"/>
                <a:gd name="T9" fmla="*/ 8 h 17"/>
                <a:gd name="T10" fmla="*/ 4 w 8"/>
                <a:gd name="T11" fmla="*/ 1 h 17"/>
                <a:gd name="T12" fmla="*/ 1 w 8"/>
                <a:gd name="T13" fmla="*/ 2 h 17"/>
                <a:gd name="T14" fmla="*/ 3 w 8"/>
                <a:gd name="T15" fmla="*/ 8 h 17"/>
                <a:gd name="T16" fmla="*/ 6 w 8"/>
                <a:gd name="T17" fmla="*/ 11 h 17"/>
                <a:gd name="T18" fmla="*/ 6 w 8"/>
                <a:gd name="T19" fmla="*/ 13 h 17"/>
                <a:gd name="T20" fmla="*/ 4 w 8"/>
                <a:gd name="T21" fmla="*/ 14 h 17"/>
                <a:gd name="T22" fmla="*/ 2 w 8"/>
                <a:gd name="T23" fmla="*/ 9 h 17"/>
                <a:gd name="T24" fmla="*/ 0 w 8"/>
                <a:gd name="T25" fmla="*/ 8 h 17"/>
                <a:gd name="T26" fmla="*/ 4 w 8"/>
                <a:gd name="T27" fmla="*/ 16 h 17"/>
                <a:gd name="T28" fmla="*/ 8 w 8"/>
                <a:gd name="T29" fmla="*/ 14 h 17"/>
                <a:gd name="T30" fmla="*/ 6 w 8"/>
                <a:gd name="T31" fmla="*/ 9 h 17"/>
                <a:gd name="T32" fmla="*/ 3 w 8"/>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3" y="6"/>
                  </a:moveTo>
                  <a:cubicBezTo>
                    <a:pt x="3" y="5"/>
                    <a:pt x="2" y="4"/>
                    <a:pt x="2" y="3"/>
                  </a:cubicBezTo>
                  <a:cubicBezTo>
                    <a:pt x="2" y="2"/>
                    <a:pt x="3" y="2"/>
                    <a:pt x="4" y="3"/>
                  </a:cubicBezTo>
                  <a:cubicBezTo>
                    <a:pt x="5" y="4"/>
                    <a:pt x="6" y="5"/>
                    <a:pt x="6" y="7"/>
                  </a:cubicBezTo>
                  <a:cubicBezTo>
                    <a:pt x="8" y="8"/>
                    <a:pt x="8" y="8"/>
                    <a:pt x="8" y="8"/>
                  </a:cubicBezTo>
                  <a:cubicBezTo>
                    <a:pt x="8" y="5"/>
                    <a:pt x="6" y="2"/>
                    <a:pt x="4" y="1"/>
                  </a:cubicBezTo>
                  <a:cubicBezTo>
                    <a:pt x="2" y="0"/>
                    <a:pt x="1" y="0"/>
                    <a:pt x="1" y="2"/>
                  </a:cubicBezTo>
                  <a:cubicBezTo>
                    <a:pt x="1" y="4"/>
                    <a:pt x="1" y="6"/>
                    <a:pt x="3" y="8"/>
                  </a:cubicBezTo>
                  <a:cubicBezTo>
                    <a:pt x="4" y="9"/>
                    <a:pt x="5" y="10"/>
                    <a:pt x="6" y="11"/>
                  </a:cubicBezTo>
                  <a:cubicBezTo>
                    <a:pt x="6" y="11"/>
                    <a:pt x="6" y="12"/>
                    <a:pt x="6" y="13"/>
                  </a:cubicBezTo>
                  <a:cubicBezTo>
                    <a:pt x="6" y="14"/>
                    <a:pt x="6" y="15"/>
                    <a:pt x="4" y="14"/>
                  </a:cubicBezTo>
                  <a:cubicBezTo>
                    <a:pt x="3" y="13"/>
                    <a:pt x="2" y="11"/>
                    <a:pt x="2" y="9"/>
                  </a:cubicBezTo>
                  <a:cubicBezTo>
                    <a:pt x="0" y="8"/>
                    <a:pt x="0" y="8"/>
                    <a:pt x="0" y="8"/>
                  </a:cubicBezTo>
                  <a:cubicBezTo>
                    <a:pt x="0" y="11"/>
                    <a:pt x="2" y="14"/>
                    <a:pt x="4" y="16"/>
                  </a:cubicBezTo>
                  <a:cubicBezTo>
                    <a:pt x="6" y="17"/>
                    <a:pt x="8" y="17"/>
                    <a:pt x="8" y="14"/>
                  </a:cubicBezTo>
                  <a:cubicBezTo>
                    <a:pt x="8" y="12"/>
                    <a:pt x="8" y="10"/>
                    <a:pt x="6" y="9"/>
                  </a:cubicBezTo>
                  <a:cubicBezTo>
                    <a:pt x="6" y="8"/>
                    <a:pt x="4"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32"/>
            <p:cNvSpPr>
              <a:spLocks/>
            </p:cNvSpPr>
            <p:nvPr userDrawn="1"/>
          </p:nvSpPr>
          <p:spPr bwMode="auto">
            <a:xfrm>
              <a:off x="8238635" y="-951861"/>
              <a:ext cx="42863" cy="49213"/>
            </a:xfrm>
            <a:custGeom>
              <a:avLst/>
              <a:gdLst>
                <a:gd name="T0" fmla="*/ 7 w 13"/>
                <a:gd name="T1" fmla="*/ 15 h 15"/>
                <a:gd name="T2" fmla="*/ 13 w 13"/>
                <a:gd name="T3" fmla="*/ 9 h 15"/>
                <a:gd name="T4" fmla="*/ 11 w 13"/>
                <a:gd name="T5" fmla="*/ 9 h 15"/>
                <a:gd name="T6" fmla="*/ 7 w 13"/>
                <a:gd name="T7" fmla="*/ 13 h 15"/>
                <a:gd name="T8" fmla="*/ 2 w 13"/>
                <a:gd name="T9" fmla="*/ 8 h 15"/>
                <a:gd name="T10" fmla="*/ 7 w 13"/>
                <a:gd name="T11" fmla="*/ 2 h 15"/>
                <a:gd name="T12" fmla="*/ 11 w 13"/>
                <a:gd name="T13" fmla="*/ 5 h 15"/>
                <a:gd name="T14" fmla="*/ 13 w 13"/>
                <a:gd name="T15" fmla="*/ 4 h 15"/>
                <a:gd name="T16" fmla="*/ 7 w 13"/>
                <a:gd name="T17" fmla="*/ 0 h 15"/>
                <a:gd name="T18" fmla="*/ 0 w 13"/>
                <a:gd name="T19" fmla="*/ 8 h 15"/>
                <a:gd name="T20" fmla="*/ 7 w 13"/>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7" y="15"/>
                  </a:moveTo>
                  <a:cubicBezTo>
                    <a:pt x="11" y="15"/>
                    <a:pt x="13" y="12"/>
                    <a:pt x="13" y="9"/>
                  </a:cubicBezTo>
                  <a:cubicBezTo>
                    <a:pt x="11" y="9"/>
                    <a:pt x="11" y="9"/>
                    <a:pt x="11" y="9"/>
                  </a:cubicBezTo>
                  <a:cubicBezTo>
                    <a:pt x="11" y="11"/>
                    <a:pt x="9" y="13"/>
                    <a:pt x="7" y="13"/>
                  </a:cubicBezTo>
                  <a:cubicBezTo>
                    <a:pt x="4" y="13"/>
                    <a:pt x="2" y="10"/>
                    <a:pt x="2" y="8"/>
                  </a:cubicBezTo>
                  <a:cubicBezTo>
                    <a:pt x="2" y="5"/>
                    <a:pt x="4" y="2"/>
                    <a:pt x="7" y="2"/>
                  </a:cubicBezTo>
                  <a:cubicBezTo>
                    <a:pt x="9" y="2"/>
                    <a:pt x="10" y="3"/>
                    <a:pt x="11" y="5"/>
                  </a:cubicBezTo>
                  <a:cubicBezTo>
                    <a:pt x="13" y="4"/>
                    <a:pt x="13" y="4"/>
                    <a:pt x="13" y="4"/>
                  </a:cubicBezTo>
                  <a:cubicBezTo>
                    <a:pt x="13" y="1"/>
                    <a:pt x="10" y="0"/>
                    <a:pt x="7" y="0"/>
                  </a:cubicBezTo>
                  <a:cubicBezTo>
                    <a:pt x="2" y="0"/>
                    <a:pt x="0" y="4"/>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33"/>
            <p:cNvSpPr>
              <a:spLocks/>
            </p:cNvSpPr>
            <p:nvPr userDrawn="1"/>
          </p:nvSpPr>
          <p:spPr bwMode="auto">
            <a:xfrm>
              <a:off x="8579947" y="-1191574"/>
              <a:ext cx="25400" cy="69850"/>
            </a:xfrm>
            <a:custGeom>
              <a:avLst/>
              <a:gdLst>
                <a:gd name="T0" fmla="*/ 16 w 16"/>
                <a:gd name="T1" fmla="*/ 25 h 44"/>
                <a:gd name="T2" fmla="*/ 4 w 16"/>
                <a:gd name="T3" fmla="*/ 36 h 44"/>
                <a:gd name="T4" fmla="*/ 4 w 16"/>
                <a:gd name="T5" fmla="*/ 28 h 44"/>
                <a:gd name="T6" fmla="*/ 14 w 16"/>
                <a:gd name="T7" fmla="*/ 17 h 44"/>
                <a:gd name="T8" fmla="*/ 14 w 16"/>
                <a:gd name="T9" fmla="*/ 13 h 44"/>
                <a:gd name="T10" fmla="*/ 4 w 16"/>
                <a:gd name="T11" fmla="*/ 23 h 44"/>
                <a:gd name="T12" fmla="*/ 4 w 16"/>
                <a:gd name="T13" fmla="*/ 15 h 44"/>
                <a:gd name="T14" fmla="*/ 16 w 16"/>
                <a:gd name="T15" fmla="*/ 5 h 44"/>
                <a:gd name="T16" fmla="*/ 16 w 16"/>
                <a:gd name="T17" fmla="*/ 0 h 44"/>
                <a:gd name="T18" fmla="*/ 0 w 16"/>
                <a:gd name="T19" fmla="*/ 15 h 44"/>
                <a:gd name="T20" fmla="*/ 0 w 16"/>
                <a:gd name="T21" fmla="*/ 44 h 44"/>
                <a:gd name="T22" fmla="*/ 16 w 16"/>
                <a:gd name="T23" fmla="*/ 30 h 44"/>
                <a:gd name="T24" fmla="*/ 16 w 16"/>
                <a:gd name="T25"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4">
                  <a:moveTo>
                    <a:pt x="16" y="25"/>
                  </a:moveTo>
                  <a:lnTo>
                    <a:pt x="4" y="36"/>
                  </a:lnTo>
                  <a:lnTo>
                    <a:pt x="4" y="28"/>
                  </a:lnTo>
                  <a:lnTo>
                    <a:pt x="14" y="17"/>
                  </a:lnTo>
                  <a:lnTo>
                    <a:pt x="14" y="13"/>
                  </a:lnTo>
                  <a:lnTo>
                    <a:pt x="4" y="23"/>
                  </a:lnTo>
                  <a:lnTo>
                    <a:pt x="4" y="15"/>
                  </a:lnTo>
                  <a:lnTo>
                    <a:pt x="16" y="5"/>
                  </a:lnTo>
                  <a:lnTo>
                    <a:pt x="16" y="0"/>
                  </a:lnTo>
                  <a:lnTo>
                    <a:pt x="0" y="15"/>
                  </a:lnTo>
                  <a:lnTo>
                    <a:pt x="0" y="44"/>
                  </a:lnTo>
                  <a:lnTo>
                    <a:pt x="16" y="30"/>
                  </a:lnTo>
                  <a:lnTo>
                    <a:pt x="1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4"/>
            <p:cNvSpPr>
              <a:spLocks/>
            </p:cNvSpPr>
            <p:nvPr userDrawn="1"/>
          </p:nvSpPr>
          <p:spPr bwMode="auto">
            <a:xfrm>
              <a:off x="8375160" y="-1055049"/>
              <a:ext cx="31750" cy="49213"/>
            </a:xfrm>
            <a:custGeom>
              <a:avLst/>
              <a:gdLst>
                <a:gd name="T0" fmla="*/ 20 w 20"/>
                <a:gd name="T1" fmla="*/ 19 h 31"/>
                <a:gd name="T2" fmla="*/ 6 w 20"/>
                <a:gd name="T3" fmla="*/ 25 h 31"/>
                <a:gd name="T4" fmla="*/ 6 w 20"/>
                <a:gd name="T5" fmla="*/ 0 h 31"/>
                <a:gd name="T6" fmla="*/ 0 w 20"/>
                <a:gd name="T7" fmla="*/ 2 h 31"/>
                <a:gd name="T8" fmla="*/ 0 w 20"/>
                <a:gd name="T9" fmla="*/ 31 h 31"/>
                <a:gd name="T10" fmla="*/ 20 w 20"/>
                <a:gd name="T11" fmla="*/ 23 h 31"/>
                <a:gd name="T12" fmla="*/ 20 w 20"/>
                <a:gd name="T13" fmla="*/ 19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19"/>
                  </a:moveTo>
                  <a:lnTo>
                    <a:pt x="6" y="25"/>
                  </a:lnTo>
                  <a:lnTo>
                    <a:pt x="6" y="0"/>
                  </a:lnTo>
                  <a:lnTo>
                    <a:pt x="0" y="2"/>
                  </a:lnTo>
                  <a:lnTo>
                    <a:pt x="0" y="31"/>
                  </a:lnTo>
                  <a:lnTo>
                    <a:pt x="20" y="23"/>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35"/>
            <p:cNvSpPr>
              <a:spLocks noEditPoints="1"/>
            </p:cNvSpPr>
            <p:nvPr userDrawn="1"/>
          </p:nvSpPr>
          <p:spPr bwMode="auto">
            <a:xfrm>
              <a:off x="8500572" y="-1131249"/>
              <a:ext cx="42863" cy="60325"/>
            </a:xfrm>
            <a:custGeom>
              <a:avLst/>
              <a:gdLst>
                <a:gd name="T0" fmla="*/ 7 w 13"/>
                <a:gd name="T1" fmla="*/ 16 h 18"/>
                <a:gd name="T2" fmla="*/ 11 w 13"/>
                <a:gd name="T3" fmla="*/ 4 h 18"/>
                <a:gd name="T4" fmla="*/ 5 w 13"/>
                <a:gd name="T5" fmla="*/ 3 h 18"/>
                <a:gd name="T6" fmla="*/ 1 w 13"/>
                <a:gd name="T7" fmla="*/ 14 h 18"/>
                <a:gd name="T8" fmla="*/ 7 w 13"/>
                <a:gd name="T9" fmla="*/ 16 h 18"/>
                <a:gd name="T10" fmla="*/ 5 w 13"/>
                <a:gd name="T11" fmla="*/ 5 h 18"/>
                <a:gd name="T12" fmla="*/ 9 w 13"/>
                <a:gd name="T13" fmla="*/ 6 h 18"/>
                <a:gd name="T14" fmla="*/ 7 w 13"/>
                <a:gd name="T15" fmla="*/ 14 h 18"/>
                <a:gd name="T16" fmla="*/ 2 w 13"/>
                <a:gd name="T17" fmla="*/ 12 h 18"/>
                <a:gd name="T18" fmla="*/ 5 w 13"/>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7" y="16"/>
                  </a:moveTo>
                  <a:cubicBezTo>
                    <a:pt x="13" y="10"/>
                    <a:pt x="11" y="4"/>
                    <a:pt x="11" y="4"/>
                  </a:cubicBezTo>
                  <a:cubicBezTo>
                    <a:pt x="10" y="1"/>
                    <a:pt x="8" y="0"/>
                    <a:pt x="5" y="3"/>
                  </a:cubicBezTo>
                  <a:cubicBezTo>
                    <a:pt x="1" y="6"/>
                    <a:pt x="0" y="11"/>
                    <a:pt x="1" y="14"/>
                  </a:cubicBezTo>
                  <a:cubicBezTo>
                    <a:pt x="1" y="18"/>
                    <a:pt x="4" y="18"/>
                    <a:pt x="7" y="16"/>
                  </a:cubicBezTo>
                  <a:close/>
                  <a:moveTo>
                    <a:pt x="5" y="5"/>
                  </a:moveTo>
                  <a:cubicBezTo>
                    <a:pt x="7" y="3"/>
                    <a:pt x="9" y="4"/>
                    <a:pt x="9" y="6"/>
                  </a:cubicBezTo>
                  <a:cubicBezTo>
                    <a:pt x="9" y="6"/>
                    <a:pt x="10" y="10"/>
                    <a:pt x="7" y="14"/>
                  </a:cubicBezTo>
                  <a:cubicBezTo>
                    <a:pt x="4" y="16"/>
                    <a:pt x="3" y="15"/>
                    <a:pt x="2" y="12"/>
                  </a:cubicBezTo>
                  <a:cubicBezTo>
                    <a:pt x="2" y="10"/>
                    <a:pt x="3"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36"/>
            <p:cNvSpPr>
              <a:spLocks/>
            </p:cNvSpPr>
            <p:nvPr userDrawn="1"/>
          </p:nvSpPr>
          <p:spPr bwMode="auto">
            <a:xfrm>
              <a:off x="8070360" y="-1453512"/>
              <a:ext cx="9525" cy="3175"/>
            </a:xfrm>
            <a:custGeom>
              <a:avLst/>
              <a:gdLst>
                <a:gd name="T0" fmla="*/ 2 w 3"/>
                <a:gd name="T1" fmla="*/ 0 h 1"/>
                <a:gd name="T2" fmla="*/ 0 w 3"/>
                <a:gd name="T3" fmla="*/ 1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0" y="0"/>
                    <a:pt x="0" y="1"/>
                  </a:cubicBezTo>
                  <a:cubicBezTo>
                    <a:pt x="0" y="1"/>
                    <a:pt x="0" y="1"/>
                    <a:pt x="0" y="1"/>
                  </a:cubicBezTo>
                  <a:cubicBezTo>
                    <a:pt x="3" y="1"/>
                    <a:pt x="3" y="1"/>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37"/>
            <p:cNvSpPr>
              <a:spLocks/>
            </p:cNvSpPr>
            <p:nvPr userDrawn="1"/>
          </p:nvSpPr>
          <p:spPr bwMode="auto">
            <a:xfrm>
              <a:off x="8070360" y="-1439224"/>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38"/>
            <p:cNvSpPr>
              <a:spLocks/>
            </p:cNvSpPr>
            <p:nvPr userDrawn="1"/>
          </p:nvSpPr>
          <p:spPr bwMode="auto">
            <a:xfrm>
              <a:off x="8070360" y="-1505899"/>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39"/>
            <p:cNvSpPr>
              <a:spLocks noEditPoints="1"/>
            </p:cNvSpPr>
            <p:nvPr userDrawn="1"/>
          </p:nvSpPr>
          <p:spPr bwMode="auto">
            <a:xfrm>
              <a:off x="8011622" y="-1702750"/>
              <a:ext cx="449263" cy="452438"/>
            </a:xfrm>
            <a:custGeom>
              <a:avLst/>
              <a:gdLst>
                <a:gd name="T0" fmla="*/ 128 w 136"/>
                <a:gd name="T1" fmla="*/ 136 h 136"/>
                <a:gd name="T2" fmla="*/ 95 w 136"/>
                <a:gd name="T3" fmla="*/ 105 h 136"/>
                <a:gd name="T4" fmla="*/ 122 w 136"/>
                <a:gd name="T5" fmla="*/ 106 h 136"/>
                <a:gd name="T6" fmla="*/ 136 w 136"/>
                <a:gd name="T7" fmla="*/ 128 h 136"/>
                <a:gd name="T8" fmla="*/ 136 w 136"/>
                <a:gd name="T9" fmla="*/ 8 h 136"/>
                <a:gd name="T10" fmla="*/ 128 w 136"/>
                <a:gd name="T11" fmla="*/ 0 h 136"/>
                <a:gd name="T12" fmla="*/ 44 w 136"/>
                <a:gd name="T13" fmla="*/ 44 h 136"/>
                <a:gd name="T14" fmla="*/ 0 w 136"/>
                <a:gd name="T15" fmla="*/ 106 h 136"/>
                <a:gd name="T16" fmla="*/ 13 w 136"/>
                <a:gd name="T17" fmla="*/ 106 h 136"/>
                <a:gd name="T18" fmla="*/ 44 w 136"/>
                <a:gd name="T19" fmla="*/ 92 h 136"/>
                <a:gd name="T20" fmla="*/ 8 w 136"/>
                <a:gd name="T21" fmla="*/ 136 h 136"/>
                <a:gd name="T22" fmla="*/ 115 w 136"/>
                <a:gd name="T23" fmla="*/ 54 h 136"/>
                <a:gd name="T24" fmla="*/ 115 w 136"/>
                <a:gd name="T25" fmla="*/ 62 h 136"/>
                <a:gd name="T26" fmla="*/ 102 w 136"/>
                <a:gd name="T27" fmla="*/ 54 h 136"/>
                <a:gd name="T28" fmla="*/ 115 w 136"/>
                <a:gd name="T29" fmla="*/ 74 h 136"/>
                <a:gd name="T30" fmla="*/ 115 w 136"/>
                <a:gd name="T31" fmla="*/ 82 h 136"/>
                <a:gd name="T32" fmla="*/ 102 w 136"/>
                <a:gd name="T33" fmla="*/ 74 h 136"/>
                <a:gd name="T34" fmla="*/ 79 w 136"/>
                <a:gd name="T35" fmla="*/ 48 h 136"/>
                <a:gd name="T36" fmla="*/ 89 w 136"/>
                <a:gd name="T37" fmla="*/ 80 h 136"/>
                <a:gd name="T38" fmla="*/ 70 w 136"/>
                <a:gd name="T39" fmla="*/ 82 h 136"/>
                <a:gd name="T40" fmla="*/ 46 w 136"/>
                <a:gd name="T41" fmla="*/ 50 h 136"/>
                <a:gd name="T42" fmla="*/ 65 w 136"/>
                <a:gd name="T43" fmla="*/ 55 h 136"/>
                <a:gd name="T44" fmla="*/ 56 w 136"/>
                <a:gd name="T45" fmla="*/ 80 h 136"/>
                <a:gd name="T46" fmla="*/ 46 w 136"/>
                <a:gd name="T47" fmla="*/ 50 h 136"/>
                <a:gd name="T48" fmla="*/ 23 w 136"/>
                <a:gd name="T49" fmla="*/ 82 h 136"/>
                <a:gd name="T50" fmla="*/ 15 w 136"/>
                <a:gd name="T51" fmla="*/ 80 h 136"/>
                <a:gd name="T52" fmla="*/ 15 w 136"/>
                <a:gd name="T53" fmla="*/ 79 h 136"/>
                <a:gd name="T54" fmla="*/ 15 w 136"/>
                <a:gd name="T55" fmla="*/ 76 h 136"/>
                <a:gd name="T56" fmla="*/ 15 w 136"/>
                <a:gd name="T57" fmla="*/ 76 h 136"/>
                <a:gd name="T58" fmla="*/ 23 w 136"/>
                <a:gd name="T59" fmla="*/ 75 h 136"/>
                <a:gd name="T60" fmla="*/ 33 w 136"/>
                <a:gd name="T61" fmla="*/ 82 h 136"/>
                <a:gd name="T62" fmla="*/ 23 w 136"/>
                <a:gd name="T63" fmla="*/ 62 h 136"/>
                <a:gd name="T64" fmla="*/ 15 w 136"/>
                <a:gd name="T65" fmla="*/ 60 h 136"/>
                <a:gd name="T66" fmla="*/ 15 w 136"/>
                <a:gd name="T67" fmla="*/ 59 h 136"/>
                <a:gd name="T68" fmla="*/ 15 w 136"/>
                <a:gd name="T69" fmla="*/ 57 h 136"/>
                <a:gd name="T70" fmla="*/ 15 w 136"/>
                <a:gd name="T71" fmla="*/ 56 h 136"/>
                <a:gd name="T72" fmla="*/ 23 w 136"/>
                <a:gd name="T73" fmla="*/ 55 h 136"/>
                <a:gd name="T74" fmla="*/ 33 w 136"/>
                <a:gd name="T75" fmla="*/ 62 h 136"/>
                <a:gd name="T76" fmla="*/ 39 w 136"/>
                <a:gd name="T77" fmla="*/ 51 h 136"/>
                <a:gd name="T78" fmla="*/ 42 w 136"/>
                <a:gd name="T79" fmla="*/ 85 h 136"/>
                <a:gd name="T80" fmla="*/ 68 w 136"/>
                <a:gd name="T81" fmla="*/ 87 h 136"/>
                <a:gd name="T82" fmla="*/ 94 w 136"/>
                <a:gd name="T83" fmla="*/ 85 h 136"/>
                <a:gd name="T84" fmla="*/ 96 w 136"/>
                <a:gd name="T85" fmla="*/ 51 h 136"/>
                <a:gd name="T86" fmla="*/ 78 w 136"/>
                <a:gd name="T87" fmla="*/ 88 h 136"/>
                <a:gd name="T88" fmla="*/ 57 w 136"/>
                <a:gd name="T89"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36">
                  <a:moveTo>
                    <a:pt x="8" y="136"/>
                  </a:moveTo>
                  <a:cubicBezTo>
                    <a:pt x="128" y="136"/>
                    <a:pt x="128" y="136"/>
                    <a:pt x="128" y="136"/>
                  </a:cubicBezTo>
                  <a:cubicBezTo>
                    <a:pt x="109" y="130"/>
                    <a:pt x="100" y="120"/>
                    <a:pt x="95" y="106"/>
                  </a:cubicBezTo>
                  <a:cubicBezTo>
                    <a:pt x="95" y="105"/>
                    <a:pt x="95" y="105"/>
                    <a:pt x="95" y="105"/>
                  </a:cubicBezTo>
                  <a:cubicBezTo>
                    <a:pt x="93" y="101"/>
                    <a:pt x="92" y="97"/>
                    <a:pt x="91" y="92"/>
                  </a:cubicBezTo>
                  <a:cubicBezTo>
                    <a:pt x="105" y="94"/>
                    <a:pt x="115" y="98"/>
                    <a:pt x="122" y="106"/>
                  </a:cubicBezTo>
                  <a:cubicBezTo>
                    <a:pt x="122" y="106"/>
                    <a:pt x="122" y="106"/>
                    <a:pt x="122" y="106"/>
                  </a:cubicBezTo>
                  <a:cubicBezTo>
                    <a:pt x="128" y="111"/>
                    <a:pt x="132" y="118"/>
                    <a:pt x="136" y="128"/>
                  </a:cubicBezTo>
                  <a:cubicBezTo>
                    <a:pt x="136" y="106"/>
                    <a:pt x="136" y="106"/>
                    <a:pt x="136" y="106"/>
                  </a:cubicBezTo>
                  <a:cubicBezTo>
                    <a:pt x="136" y="8"/>
                    <a:pt x="136" y="8"/>
                    <a:pt x="136" y="8"/>
                  </a:cubicBezTo>
                  <a:cubicBezTo>
                    <a:pt x="128" y="31"/>
                    <a:pt x="114" y="41"/>
                    <a:pt x="91" y="44"/>
                  </a:cubicBezTo>
                  <a:cubicBezTo>
                    <a:pt x="95" y="22"/>
                    <a:pt x="104" y="8"/>
                    <a:pt x="128" y="0"/>
                  </a:cubicBezTo>
                  <a:cubicBezTo>
                    <a:pt x="8" y="0"/>
                    <a:pt x="8" y="0"/>
                    <a:pt x="8" y="0"/>
                  </a:cubicBezTo>
                  <a:cubicBezTo>
                    <a:pt x="31" y="8"/>
                    <a:pt x="40" y="22"/>
                    <a:pt x="44" y="44"/>
                  </a:cubicBezTo>
                  <a:cubicBezTo>
                    <a:pt x="21" y="41"/>
                    <a:pt x="8" y="31"/>
                    <a:pt x="0" y="8"/>
                  </a:cubicBezTo>
                  <a:cubicBezTo>
                    <a:pt x="0" y="106"/>
                    <a:pt x="0" y="106"/>
                    <a:pt x="0" y="106"/>
                  </a:cubicBezTo>
                  <a:cubicBezTo>
                    <a:pt x="0" y="128"/>
                    <a:pt x="0" y="128"/>
                    <a:pt x="0" y="128"/>
                  </a:cubicBezTo>
                  <a:cubicBezTo>
                    <a:pt x="3" y="118"/>
                    <a:pt x="7" y="111"/>
                    <a:pt x="13" y="106"/>
                  </a:cubicBezTo>
                  <a:cubicBezTo>
                    <a:pt x="13" y="106"/>
                    <a:pt x="13" y="106"/>
                    <a:pt x="13" y="106"/>
                  </a:cubicBezTo>
                  <a:cubicBezTo>
                    <a:pt x="21" y="98"/>
                    <a:pt x="31" y="94"/>
                    <a:pt x="44" y="92"/>
                  </a:cubicBezTo>
                  <a:cubicBezTo>
                    <a:pt x="43" y="97"/>
                    <a:pt x="42" y="101"/>
                    <a:pt x="41" y="105"/>
                  </a:cubicBezTo>
                  <a:cubicBezTo>
                    <a:pt x="36" y="120"/>
                    <a:pt x="26" y="130"/>
                    <a:pt x="8" y="136"/>
                  </a:cubicBezTo>
                  <a:close/>
                  <a:moveTo>
                    <a:pt x="102" y="54"/>
                  </a:moveTo>
                  <a:cubicBezTo>
                    <a:pt x="115" y="54"/>
                    <a:pt x="115" y="54"/>
                    <a:pt x="115" y="54"/>
                  </a:cubicBezTo>
                  <a:cubicBezTo>
                    <a:pt x="118" y="54"/>
                    <a:pt x="120" y="55"/>
                    <a:pt x="120" y="58"/>
                  </a:cubicBezTo>
                  <a:cubicBezTo>
                    <a:pt x="120" y="61"/>
                    <a:pt x="118" y="62"/>
                    <a:pt x="115" y="62"/>
                  </a:cubicBezTo>
                  <a:cubicBezTo>
                    <a:pt x="102" y="62"/>
                    <a:pt x="102" y="62"/>
                    <a:pt x="102" y="62"/>
                  </a:cubicBezTo>
                  <a:lnTo>
                    <a:pt x="102" y="54"/>
                  </a:lnTo>
                  <a:close/>
                  <a:moveTo>
                    <a:pt x="102" y="74"/>
                  </a:moveTo>
                  <a:cubicBezTo>
                    <a:pt x="115" y="74"/>
                    <a:pt x="115" y="74"/>
                    <a:pt x="115" y="74"/>
                  </a:cubicBezTo>
                  <a:cubicBezTo>
                    <a:pt x="118" y="74"/>
                    <a:pt x="120" y="75"/>
                    <a:pt x="120" y="78"/>
                  </a:cubicBezTo>
                  <a:cubicBezTo>
                    <a:pt x="120" y="81"/>
                    <a:pt x="118" y="82"/>
                    <a:pt x="115" y="82"/>
                  </a:cubicBezTo>
                  <a:cubicBezTo>
                    <a:pt x="102" y="82"/>
                    <a:pt x="102" y="82"/>
                    <a:pt x="102" y="82"/>
                  </a:cubicBezTo>
                  <a:lnTo>
                    <a:pt x="102" y="74"/>
                  </a:lnTo>
                  <a:close/>
                  <a:moveTo>
                    <a:pt x="70" y="55"/>
                  </a:moveTo>
                  <a:cubicBezTo>
                    <a:pt x="70" y="52"/>
                    <a:pt x="73" y="48"/>
                    <a:pt x="79" y="48"/>
                  </a:cubicBezTo>
                  <a:cubicBezTo>
                    <a:pt x="84" y="48"/>
                    <a:pt x="84" y="50"/>
                    <a:pt x="89" y="50"/>
                  </a:cubicBezTo>
                  <a:cubicBezTo>
                    <a:pt x="89" y="80"/>
                    <a:pt x="89" y="80"/>
                    <a:pt x="89" y="80"/>
                  </a:cubicBezTo>
                  <a:cubicBezTo>
                    <a:pt x="79" y="80"/>
                    <a:pt x="79" y="80"/>
                    <a:pt x="79" y="80"/>
                  </a:cubicBezTo>
                  <a:cubicBezTo>
                    <a:pt x="75" y="80"/>
                    <a:pt x="73" y="80"/>
                    <a:pt x="70" y="82"/>
                  </a:cubicBezTo>
                  <a:lnTo>
                    <a:pt x="70" y="55"/>
                  </a:lnTo>
                  <a:close/>
                  <a:moveTo>
                    <a:pt x="46" y="50"/>
                  </a:moveTo>
                  <a:cubicBezTo>
                    <a:pt x="51" y="50"/>
                    <a:pt x="51" y="48"/>
                    <a:pt x="57" y="48"/>
                  </a:cubicBezTo>
                  <a:cubicBezTo>
                    <a:pt x="62" y="48"/>
                    <a:pt x="65" y="52"/>
                    <a:pt x="65" y="55"/>
                  </a:cubicBezTo>
                  <a:cubicBezTo>
                    <a:pt x="65" y="82"/>
                    <a:pt x="65" y="82"/>
                    <a:pt x="65" y="82"/>
                  </a:cubicBezTo>
                  <a:cubicBezTo>
                    <a:pt x="62" y="80"/>
                    <a:pt x="60" y="80"/>
                    <a:pt x="56" y="80"/>
                  </a:cubicBezTo>
                  <a:cubicBezTo>
                    <a:pt x="46" y="80"/>
                    <a:pt x="46" y="80"/>
                    <a:pt x="46" y="80"/>
                  </a:cubicBezTo>
                  <a:lnTo>
                    <a:pt x="46" y="50"/>
                  </a:lnTo>
                  <a:close/>
                  <a:moveTo>
                    <a:pt x="33" y="82"/>
                  </a:moveTo>
                  <a:cubicBezTo>
                    <a:pt x="23" y="82"/>
                    <a:pt x="23" y="82"/>
                    <a:pt x="23" y="82"/>
                  </a:cubicBezTo>
                  <a:cubicBezTo>
                    <a:pt x="23" y="83"/>
                    <a:pt x="21" y="84"/>
                    <a:pt x="20" y="84"/>
                  </a:cubicBezTo>
                  <a:cubicBezTo>
                    <a:pt x="17" y="84"/>
                    <a:pt x="15" y="82"/>
                    <a:pt x="15" y="80"/>
                  </a:cubicBezTo>
                  <a:cubicBezTo>
                    <a:pt x="15" y="79"/>
                    <a:pt x="15" y="79"/>
                    <a:pt x="15" y="79"/>
                  </a:cubicBezTo>
                  <a:cubicBezTo>
                    <a:pt x="15" y="79"/>
                    <a:pt x="15" y="79"/>
                    <a:pt x="15" y="79"/>
                  </a:cubicBezTo>
                  <a:cubicBezTo>
                    <a:pt x="14" y="79"/>
                    <a:pt x="13" y="79"/>
                    <a:pt x="13" y="78"/>
                  </a:cubicBezTo>
                  <a:cubicBezTo>
                    <a:pt x="13" y="77"/>
                    <a:pt x="14" y="76"/>
                    <a:pt x="15" y="76"/>
                  </a:cubicBezTo>
                  <a:cubicBezTo>
                    <a:pt x="15" y="76"/>
                    <a:pt x="15" y="76"/>
                    <a:pt x="15" y="76"/>
                  </a:cubicBezTo>
                  <a:cubicBezTo>
                    <a:pt x="15" y="76"/>
                    <a:pt x="15" y="76"/>
                    <a:pt x="15" y="76"/>
                  </a:cubicBezTo>
                  <a:cubicBezTo>
                    <a:pt x="15" y="74"/>
                    <a:pt x="17" y="72"/>
                    <a:pt x="20" y="72"/>
                  </a:cubicBezTo>
                  <a:cubicBezTo>
                    <a:pt x="21" y="72"/>
                    <a:pt x="23" y="73"/>
                    <a:pt x="23" y="75"/>
                  </a:cubicBezTo>
                  <a:cubicBezTo>
                    <a:pt x="33" y="74"/>
                    <a:pt x="33" y="74"/>
                    <a:pt x="33" y="74"/>
                  </a:cubicBezTo>
                  <a:lnTo>
                    <a:pt x="33" y="82"/>
                  </a:lnTo>
                  <a:close/>
                  <a:moveTo>
                    <a:pt x="33" y="62"/>
                  </a:moveTo>
                  <a:cubicBezTo>
                    <a:pt x="23" y="62"/>
                    <a:pt x="23" y="62"/>
                    <a:pt x="23" y="62"/>
                  </a:cubicBezTo>
                  <a:cubicBezTo>
                    <a:pt x="23" y="63"/>
                    <a:pt x="21" y="64"/>
                    <a:pt x="20" y="64"/>
                  </a:cubicBezTo>
                  <a:cubicBezTo>
                    <a:pt x="17" y="64"/>
                    <a:pt x="15" y="62"/>
                    <a:pt x="15" y="60"/>
                  </a:cubicBezTo>
                  <a:cubicBezTo>
                    <a:pt x="15" y="59"/>
                    <a:pt x="15" y="59"/>
                    <a:pt x="15" y="59"/>
                  </a:cubicBezTo>
                  <a:cubicBezTo>
                    <a:pt x="15" y="59"/>
                    <a:pt x="15" y="59"/>
                    <a:pt x="15" y="59"/>
                  </a:cubicBezTo>
                  <a:cubicBezTo>
                    <a:pt x="14" y="59"/>
                    <a:pt x="13" y="59"/>
                    <a:pt x="13" y="58"/>
                  </a:cubicBezTo>
                  <a:cubicBezTo>
                    <a:pt x="13" y="57"/>
                    <a:pt x="14" y="57"/>
                    <a:pt x="15" y="57"/>
                  </a:cubicBezTo>
                  <a:cubicBezTo>
                    <a:pt x="15" y="57"/>
                    <a:pt x="15" y="57"/>
                    <a:pt x="15" y="57"/>
                  </a:cubicBezTo>
                  <a:cubicBezTo>
                    <a:pt x="15" y="56"/>
                    <a:pt x="15" y="56"/>
                    <a:pt x="15" y="56"/>
                  </a:cubicBezTo>
                  <a:cubicBezTo>
                    <a:pt x="15" y="54"/>
                    <a:pt x="17" y="52"/>
                    <a:pt x="20" y="52"/>
                  </a:cubicBezTo>
                  <a:cubicBezTo>
                    <a:pt x="21" y="52"/>
                    <a:pt x="23" y="53"/>
                    <a:pt x="23" y="55"/>
                  </a:cubicBezTo>
                  <a:cubicBezTo>
                    <a:pt x="33" y="54"/>
                    <a:pt x="33" y="54"/>
                    <a:pt x="33" y="54"/>
                  </a:cubicBezTo>
                  <a:lnTo>
                    <a:pt x="33" y="62"/>
                  </a:lnTo>
                  <a:close/>
                  <a:moveTo>
                    <a:pt x="39" y="88"/>
                  </a:moveTo>
                  <a:cubicBezTo>
                    <a:pt x="39" y="51"/>
                    <a:pt x="39" y="51"/>
                    <a:pt x="39" y="51"/>
                  </a:cubicBezTo>
                  <a:cubicBezTo>
                    <a:pt x="42" y="50"/>
                    <a:pt x="42" y="50"/>
                    <a:pt x="42" y="50"/>
                  </a:cubicBezTo>
                  <a:cubicBezTo>
                    <a:pt x="42" y="85"/>
                    <a:pt x="42" y="85"/>
                    <a:pt x="42" y="85"/>
                  </a:cubicBezTo>
                  <a:cubicBezTo>
                    <a:pt x="56" y="85"/>
                    <a:pt x="56" y="85"/>
                    <a:pt x="56" y="85"/>
                  </a:cubicBezTo>
                  <a:cubicBezTo>
                    <a:pt x="64" y="85"/>
                    <a:pt x="62" y="87"/>
                    <a:pt x="68" y="87"/>
                  </a:cubicBezTo>
                  <a:cubicBezTo>
                    <a:pt x="73" y="87"/>
                    <a:pt x="71" y="85"/>
                    <a:pt x="79" y="85"/>
                  </a:cubicBezTo>
                  <a:cubicBezTo>
                    <a:pt x="94" y="85"/>
                    <a:pt x="94" y="85"/>
                    <a:pt x="94" y="85"/>
                  </a:cubicBezTo>
                  <a:cubicBezTo>
                    <a:pt x="94" y="50"/>
                    <a:pt x="94" y="50"/>
                    <a:pt x="94" y="50"/>
                  </a:cubicBezTo>
                  <a:cubicBezTo>
                    <a:pt x="96" y="51"/>
                    <a:pt x="96" y="51"/>
                    <a:pt x="96" y="51"/>
                  </a:cubicBezTo>
                  <a:cubicBezTo>
                    <a:pt x="96" y="88"/>
                    <a:pt x="96" y="88"/>
                    <a:pt x="96" y="88"/>
                  </a:cubicBezTo>
                  <a:cubicBezTo>
                    <a:pt x="78" y="88"/>
                    <a:pt x="78" y="88"/>
                    <a:pt x="78" y="88"/>
                  </a:cubicBezTo>
                  <a:cubicBezTo>
                    <a:pt x="73" y="88"/>
                    <a:pt x="74" y="90"/>
                    <a:pt x="68" y="90"/>
                  </a:cubicBezTo>
                  <a:cubicBezTo>
                    <a:pt x="61" y="90"/>
                    <a:pt x="62" y="88"/>
                    <a:pt x="57" y="88"/>
                  </a:cubicBezTo>
                  <a:lnTo>
                    <a:pt x="3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40"/>
            <p:cNvSpPr>
              <a:spLocks/>
            </p:cNvSpPr>
            <p:nvPr userDrawn="1"/>
          </p:nvSpPr>
          <p:spPr bwMode="auto">
            <a:xfrm>
              <a:off x="8070360" y="-1520187"/>
              <a:ext cx="9525" cy="7938"/>
            </a:xfrm>
            <a:custGeom>
              <a:avLst/>
              <a:gdLst>
                <a:gd name="T0" fmla="*/ 2 w 3"/>
                <a:gd name="T1" fmla="*/ 0 h 2"/>
                <a:gd name="T2" fmla="*/ 0 w 3"/>
                <a:gd name="T3" fmla="*/ 1 h 2"/>
                <a:gd name="T4" fmla="*/ 0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0" y="1"/>
                  </a:cubicBezTo>
                  <a:cubicBezTo>
                    <a:pt x="0" y="2"/>
                    <a:pt x="0" y="2"/>
                    <a:pt x="0" y="2"/>
                  </a:cubicBezTo>
                  <a:cubicBezTo>
                    <a:pt x="3" y="2"/>
                    <a:pt x="3" y="2"/>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41"/>
            <p:cNvSpPr>
              <a:spLocks noEditPoints="1"/>
            </p:cNvSpPr>
            <p:nvPr userDrawn="1"/>
          </p:nvSpPr>
          <p:spPr bwMode="auto">
            <a:xfrm>
              <a:off x="8767272" y="-991549"/>
              <a:ext cx="109538" cy="106363"/>
            </a:xfrm>
            <a:custGeom>
              <a:avLst/>
              <a:gdLst>
                <a:gd name="T0" fmla="*/ 21 w 33"/>
                <a:gd name="T1" fmla="*/ 30 h 32"/>
                <a:gd name="T2" fmla="*/ 21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8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1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1" y="30"/>
                  </a:moveTo>
                  <a:cubicBezTo>
                    <a:pt x="21" y="32"/>
                    <a:pt x="21" y="32"/>
                    <a:pt x="21"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9" y="30"/>
                    <a:pt x="8" y="29"/>
                  </a:cubicBezTo>
                  <a:cubicBezTo>
                    <a:pt x="8" y="29"/>
                    <a:pt x="7" y="29"/>
                    <a:pt x="7" y="28"/>
                  </a:cubicBezTo>
                  <a:cubicBezTo>
                    <a:pt x="7" y="28"/>
                    <a:pt x="7" y="27"/>
                    <a:pt x="8" y="27"/>
                  </a:cubicBezTo>
                  <a:cubicBezTo>
                    <a:pt x="8" y="26"/>
                    <a:pt x="9" y="24"/>
                    <a:pt x="10" y="22"/>
                  </a:cubicBezTo>
                  <a:cubicBezTo>
                    <a:pt x="21" y="22"/>
                    <a:pt x="21" y="22"/>
                    <a:pt x="21" y="22"/>
                  </a:cubicBezTo>
                  <a:cubicBezTo>
                    <a:pt x="23" y="26"/>
                    <a:pt x="23" y="26"/>
                    <a:pt x="23" y="26"/>
                  </a:cubicBezTo>
                  <a:cubicBezTo>
                    <a:pt x="23" y="26"/>
                    <a:pt x="24" y="28"/>
                    <a:pt x="24" y="29"/>
                  </a:cubicBezTo>
                  <a:cubicBezTo>
                    <a:pt x="24" y="29"/>
                    <a:pt x="24" y="29"/>
                    <a:pt x="23" y="29"/>
                  </a:cubicBezTo>
                  <a:cubicBezTo>
                    <a:pt x="23" y="30"/>
                    <a:pt x="21" y="30"/>
                    <a:pt x="21"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42"/>
            <p:cNvSpPr>
              <a:spLocks/>
            </p:cNvSpPr>
            <p:nvPr userDrawn="1"/>
          </p:nvSpPr>
          <p:spPr bwMode="auto">
            <a:xfrm>
              <a:off x="8938722" y="-991549"/>
              <a:ext cx="109538" cy="106363"/>
            </a:xfrm>
            <a:custGeom>
              <a:avLst/>
              <a:gdLst>
                <a:gd name="T0" fmla="*/ 6 w 33"/>
                <a:gd name="T1" fmla="*/ 27 h 32"/>
                <a:gd name="T2" fmla="*/ 16 w 33"/>
                <a:gd name="T3" fmla="*/ 32 h 32"/>
                <a:gd name="T4" fmla="*/ 27 w 33"/>
                <a:gd name="T5" fmla="*/ 27 h 32"/>
                <a:gd name="T6" fmla="*/ 29 w 33"/>
                <a:gd name="T7" fmla="*/ 19 h 32"/>
                <a:gd name="T8" fmla="*/ 29 w 33"/>
                <a:gd name="T9" fmla="*/ 7 h 32"/>
                <a:gd name="T10" fmla="*/ 29 w 33"/>
                <a:gd name="T11" fmla="*/ 3 h 32"/>
                <a:gd name="T12" fmla="*/ 33 w 33"/>
                <a:gd name="T13" fmla="*/ 2 h 32"/>
                <a:gd name="T14" fmla="*/ 33 w 33"/>
                <a:gd name="T15" fmla="*/ 0 h 32"/>
                <a:gd name="T16" fmla="*/ 21 w 33"/>
                <a:gd name="T17" fmla="*/ 0 h 32"/>
                <a:gd name="T18" fmla="*/ 21 w 33"/>
                <a:gd name="T19" fmla="*/ 2 h 32"/>
                <a:gd name="T20" fmla="*/ 25 w 33"/>
                <a:gd name="T21" fmla="*/ 3 h 32"/>
                <a:gd name="T22" fmla="*/ 26 w 33"/>
                <a:gd name="T23" fmla="*/ 7 h 32"/>
                <a:gd name="T24" fmla="*/ 26 w 33"/>
                <a:gd name="T25" fmla="*/ 19 h 32"/>
                <a:gd name="T26" fmla="*/ 17 w 33"/>
                <a:gd name="T27" fmla="*/ 29 h 32"/>
                <a:gd name="T28" fmla="*/ 11 w 33"/>
                <a:gd name="T29" fmla="*/ 26 h 32"/>
                <a:gd name="T30" fmla="*/ 10 w 33"/>
                <a:gd name="T31" fmla="*/ 20 h 32"/>
                <a:gd name="T32" fmla="*/ 10 w 33"/>
                <a:gd name="T33" fmla="*/ 6 h 32"/>
                <a:gd name="T34" fmla="*/ 11 w 33"/>
                <a:gd name="T35" fmla="*/ 3 h 32"/>
                <a:gd name="T36" fmla="*/ 14 w 33"/>
                <a:gd name="T37" fmla="*/ 2 h 32"/>
                <a:gd name="T38" fmla="*/ 14 w 33"/>
                <a:gd name="T39" fmla="*/ 0 h 32"/>
                <a:gd name="T40" fmla="*/ 0 w 33"/>
                <a:gd name="T41" fmla="*/ 0 h 32"/>
                <a:gd name="T42" fmla="*/ 0 w 33"/>
                <a:gd name="T43" fmla="*/ 2 h 32"/>
                <a:gd name="T44" fmla="*/ 4 w 33"/>
                <a:gd name="T45" fmla="*/ 3 h 32"/>
                <a:gd name="T46" fmla="*/ 4 w 33"/>
                <a:gd name="T47" fmla="*/ 6 h 32"/>
                <a:gd name="T48" fmla="*/ 4 w 33"/>
                <a:gd name="T49" fmla="*/ 20 h 32"/>
                <a:gd name="T50" fmla="*/ 6 w 33"/>
                <a:gd name="T5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2">
                  <a:moveTo>
                    <a:pt x="6" y="27"/>
                  </a:moveTo>
                  <a:cubicBezTo>
                    <a:pt x="8" y="31"/>
                    <a:pt x="11" y="32"/>
                    <a:pt x="16" y="32"/>
                  </a:cubicBezTo>
                  <a:cubicBezTo>
                    <a:pt x="22" y="32"/>
                    <a:pt x="25" y="31"/>
                    <a:pt x="27" y="27"/>
                  </a:cubicBezTo>
                  <a:cubicBezTo>
                    <a:pt x="28" y="25"/>
                    <a:pt x="29" y="23"/>
                    <a:pt x="29" y="19"/>
                  </a:cubicBezTo>
                  <a:cubicBezTo>
                    <a:pt x="29" y="7"/>
                    <a:pt x="29" y="7"/>
                    <a:pt x="29" y="7"/>
                  </a:cubicBezTo>
                  <a:cubicBezTo>
                    <a:pt x="29" y="5"/>
                    <a:pt x="29" y="3"/>
                    <a:pt x="29" y="3"/>
                  </a:cubicBezTo>
                  <a:cubicBezTo>
                    <a:pt x="30" y="2"/>
                    <a:pt x="32" y="2"/>
                    <a:pt x="33" y="2"/>
                  </a:cubicBezTo>
                  <a:cubicBezTo>
                    <a:pt x="33" y="0"/>
                    <a:pt x="33" y="0"/>
                    <a:pt x="33" y="0"/>
                  </a:cubicBezTo>
                  <a:cubicBezTo>
                    <a:pt x="21" y="0"/>
                    <a:pt x="21" y="0"/>
                    <a:pt x="21" y="0"/>
                  </a:cubicBezTo>
                  <a:cubicBezTo>
                    <a:pt x="21" y="2"/>
                    <a:pt x="21" y="2"/>
                    <a:pt x="21" y="2"/>
                  </a:cubicBezTo>
                  <a:cubicBezTo>
                    <a:pt x="22" y="2"/>
                    <a:pt x="24" y="2"/>
                    <a:pt x="25" y="3"/>
                  </a:cubicBezTo>
                  <a:cubicBezTo>
                    <a:pt x="25" y="3"/>
                    <a:pt x="26" y="5"/>
                    <a:pt x="26" y="7"/>
                  </a:cubicBezTo>
                  <a:cubicBezTo>
                    <a:pt x="26" y="19"/>
                    <a:pt x="26" y="19"/>
                    <a:pt x="26" y="19"/>
                  </a:cubicBezTo>
                  <a:cubicBezTo>
                    <a:pt x="26" y="25"/>
                    <a:pt x="24" y="29"/>
                    <a:pt x="17" y="29"/>
                  </a:cubicBezTo>
                  <a:cubicBezTo>
                    <a:pt x="14" y="29"/>
                    <a:pt x="12" y="28"/>
                    <a:pt x="11" y="26"/>
                  </a:cubicBezTo>
                  <a:cubicBezTo>
                    <a:pt x="10" y="24"/>
                    <a:pt x="10" y="23"/>
                    <a:pt x="10" y="20"/>
                  </a:cubicBezTo>
                  <a:cubicBezTo>
                    <a:pt x="10" y="6"/>
                    <a:pt x="10" y="6"/>
                    <a:pt x="10" y="6"/>
                  </a:cubicBezTo>
                  <a:cubicBezTo>
                    <a:pt x="10" y="4"/>
                    <a:pt x="10" y="3"/>
                    <a:pt x="11" y="3"/>
                  </a:cubicBez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0"/>
                    <a:pt x="4" y="20"/>
                    <a:pt x="4" y="20"/>
                  </a:cubicBezTo>
                  <a:cubicBezTo>
                    <a:pt x="4" y="23"/>
                    <a:pt x="5" y="25"/>
                    <a:pt x="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43"/>
            <p:cNvSpPr>
              <a:spLocks/>
            </p:cNvSpPr>
            <p:nvPr userDrawn="1"/>
          </p:nvSpPr>
          <p:spPr bwMode="auto">
            <a:xfrm>
              <a:off x="9114935" y="-994724"/>
              <a:ext cx="71438" cy="109538"/>
            </a:xfrm>
            <a:custGeom>
              <a:avLst/>
              <a:gdLst>
                <a:gd name="T0" fmla="*/ 4 w 22"/>
                <a:gd name="T1" fmla="*/ 14 h 33"/>
                <a:gd name="T2" fmla="*/ 7 w 22"/>
                <a:gd name="T3" fmla="*/ 17 h 33"/>
                <a:gd name="T4" fmla="*/ 15 w 22"/>
                <a:gd name="T5" fmla="*/ 22 h 33"/>
                <a:gd name="T6" fmla="*/ 16 w 22"/>
                <a:gd name="T7" fmla="*/ 26 h 33"/>
                <a:gd name="T8" fmla="*/ 15 w 22"/>
                <a:gd name="T9" fmla="*/ 29 h 33"/>
                <a:gd name="T10" fmla="*/ 11 w 22"/>
                <a:gd name="T11" fmla="*/ 30 h 33"/>
                <a:gd name="T12" fmla="*/ 5 w 22"/>
                <a:gd name="T13" fmla="*/ 27 h 33"/>
                <a:gd name="T14" fmla="*/ 2 w 22"/>
                <a:gd name="T15" fmla="*/ 22 h 33"/>
                <a:gd name="T16" fmla="*/ 0 w 22"/>
                <a:gd name="T17" fmla="*/ 22 h 33"/>
                <a:gd name="T18" fmla="*/ 2 w 22"/>
                <a:gd name="T19" fmla="*/ 33 h 33"/>
                <a:gd name="T20" fmla="*/ 3 w 22"/>
                <a:gd name="T21" fmla="*/ 33 h 33"/>
                <a:gd name="T22" fmla="*/ 4 w 22"/>
                <a:gd name="T23" fmla="*/ 32 h 33"/>
                <a:gd name="T24" fmla="*/ 5 w 22"/>
                <a:gd name="T25" fmla="*/ 32 h 33"/>
                <a:gd name="T26" fmla="*/ 7 w 22"/>
                <a:gd name="T27" fmla="*/ 32 h 33"/>
                <a:gd name="T28" fmla="*/ 12 w 22"/>
                <a:gd name="T29" fmla="*/ 33 h 33"/>
                <a:gd name="T30" fmla="*/ 19 w 22"/>
                <a:gd name="T31" fmla="*/ 31 h 33"/>
                <a:gd name="T32" fmla="*/ 22 w 22"/>
                <a:gd name="T33" fmla="*/ 24 h 33"/>
                <a:gd name="T34" fmla="*/ 20 w 22"/>
                <a:gd name="T35" fmla="*/ 19 h 33"/>
                <a:gd name="T36" fmla="*/ 15 w 22"/>
                <a:gd name="T37" fmla="*/ 15 h 33"/>
                <a:gd name="T38" fmla="*/ 11 w 22"/>
                <a:gd name="T39" fmla="*/ 12 h 33"/>
                <a:gd name="T40" fmla="*/ 7 w 22"/>
                <a:gd name="T41" fmla="*/ 10 h 33"/>
                <a:gd name="T42" fmla="*/ 7 w 22"/>
                <a:gd name="T43" fmla="*/ 7 h 33"/>
                <a:gd name="T44" fmla="*/ 11 w 22"/>
                <a:gd name="T45" fmla="*/ 3 h 33"/>
                <a:gd name="T46" fmla="*/ 15 w 22"/>
                <a:gd name="T47" fmla="*/ 5 h 33"/>
                <a:gd name="T48" fmla="*/ 19 w 22"/>
                <a:gd name="T49" fmla="*/ 11 h 33"/>
                <a:gd name="T50" fmla="*/ 21 w 22"/>
                <a:gd name="T51" fmla="*/ 11 h 33"/>
                <a:gd name="T52" fmla="*/ 20 w 22"/>
                <a:gd name="T53" fmla="*/ 0 h 33"/>
                <a:gd name="T54" fmla="*/ 18 w 22"/>
                <a:gd name="T55" fmla="*/ 0 h 33"/>
                <a:gd name="T56" fmla="*/ 18 w 22"/>
                <a:gd name="T57" fmla="*/ 2 h 33"/>
                <a:gd name="T58" fmla="*/ 17 w 22"/>
                <a:gd name="T59" fmla="*/ 2 h 33"/>
                <a:gd name="T60" fmla="*/ 14 w 22"/>
                <a:gd name="T61" fmla="*/ 1 h 33"/>
                <a:gd name="T62" fmla="*/ 10 w 22"/>
                <a:gd name="T63" fmla="*/ 0 h 33"/>
                <a:gd name="T64" fmla="*/ 1 w 22"/>
                <a:gd name="T65" fmla="*/ 9 h 33"/>
                <a:gd name="T66" fmla="*/ 4 w 22"/>
                <a:gd name="T6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3">
                  <a:moveTo>
                    <a:pt x="4" y="14"/>
                  </a:moveTo>
                  <a:cubicBezTo>
                    <a:pt x="4" y="15"/>
                    <a:pt x="5" y="16"/>
                    <a:pt x="7" y="17"/>
                  </a:cubicBezTo>
                  <a:cubicBezTo>
                    <a:pt x="8" y="18"/>
                    <a:pt x="13" y="20"/>
                    <a:pt x="15" y="22"/>
                  </a:cubicBezTo>
                  <a:cubicBezTo>
                    <a:pt x="16" y="23"/>
                    <a:pt x="16" y="24"/>
                    <a:pt x="16" y="26"/>
                  </a:cubicBezTo>
                  <a:cubicBezTo>
                    <a:pt x="16" y="27"/>
                    <a:pt x="16" y="28"/>
                    <a:pt x="15" y="29"/>
                  </a:cubicBezTo>
                  <a:cubicBezTo>
                    <a:pt x="14" y="30"/>
                    <a:pt x="13" y="30"/>
                    <a:pt x="11" y="30"/>
                  </a:cubicBezTo>
                  <a:cubicBezTo>
                    <a:pt x="9" y="30"/>
                    <a:pt x="7" y="29"/>
                    <a:pt x="5" y="27"/>
                  </a:cubicBezTo>
                  <a:cubicBezTo>
                    <a:pt x="4" y="26"/>
                    <a:pt x="3" y="24"/>
                    <a:pt x="2" y="22"/>
                  </a:cubicBezTo>
                  <a:cubicBezTo>
                    <a:pt x="0" y="22"/>
                    <a:pt x="0" y="22"/>
                    <a:pt x="0" y="22"/>
                  </a:cubicBezTo>
                  <a:cubicBezTo>
                    <a:pt x="2" y="33"/>
                    <a:pt x="2" y="33"/>
                    <a:pt x="2" y="33"/>
                  </a:cubicBezTo>
                  <a:cubicBezTo>
                    <a:pt x="3" y="33"/>
                    <a:pt x="3" y="33"/>
                    <a:pt x="3" y="33"/>
                  </a:cubicBezTo>
                  <a:cubicBezTo>
                    <a:pt x="4" y="33"/>
                    <a:pt x="4" y="32"/>
                    <a:pt x="4" y="32"/>
                  </a:cubicBezTo>
                  <a:cubicBezTo>
                    <a:pt x="4" y="32"/>
                    <a:pt x="4" y="32"/>
                    <a:pt x="5" y="32"/>
                  </a:cubicBezTo>
                  <a:cubicBezTo>
                    <a:pt x="5" y="32"/>
                    <a:pt x="5" y="32"/>
                    <a:pt x="7" y="32"/>
                  </a:cubicBezTo>
                  <a:cubicBezTo>
                    <a:pt x="9" y="33"/>
                    <a:pt x="10" y="33"/>
                    <a:pt x="12" y="33"/>
                  </a:cubicBezTo>
                  <a:cubicBezTo>
                    <a:pt x="15" y="33"/>
                    <a:pt x="17" y="32"/>
                    <a:pt x="19" y="31"/>
                  </a:cubicBezTo>
                  <a:cubicBezTo>
                    <a:pt x="21" y="29"/>
                    <a:pt x="22" y="27"/>
                    <a:pt x="22" y="24"/>
                  </a:cubicBezTo>
                  <a:cubicBezTo>
                    <a:pt x="22" y="22"/>
                    <a:pt x="21" y="21"/>
                    <a:pt x="20" y="19"/>
                  </a:cubicBezTo>
                  <a:cubicBezTo>
                    <a:pt x="19" y="18"/>
                    <a:pt x="17" y="16"/>
                    <a:pt x="15" y="15"/>
                  </a:cubicBezTo>
                  <a:cubicBezTo>
                    <a:pt x="11" y="12"/>
                    <a:pt x="11" y="12"/>
                    <a:pt x="11" y="12"/>
                  </a:cubicBezTo>
                  <a:cubicBezTo>
                    <a:pt x="9" y="11"/>
                    <a:pt x="8" y="10"/>
                    <a:pt x="7" y="10"/>
                  </a:cubicBezTo>
                  <a:cubicBezTo>
                    <a:pt x="7" y="9"/>
                    <a:pt x="7" y="8"/>
                    <a:pt x="7" y="7"/>
                  </a:cubicBezTo>
                  <a:cubicBezTo>
                    <a:pt x="7" y="5"/>
                    <a:pt x="9" y="3"/>
                    <a:pt x="11" y="3"/>
                  </a:cubicBezTo>
                  <a:cubicBezTo>
                    <a:pt x="12" y="3"/>
                    <a:pt x="14" y="4"/>
                    <a:pt x="15" y="5"/>
                  </a:cubicBezTo>
                  <a:cubicBezTo>
                    <a:pt x="17" y="6"/>
                    <a:pt x="18" y="9"/>
                    <a:pt x="19" y="11"/>
                  </a:cubicBezTo>
                  <a:cubicBezTo>
                    <a:pt x="21" y="11"/>
                    <a:pt x="21" y="11"/>
                    <a:pt x="21" y="11"/>
                  </a:cubicBezTo>
                  <a:cubicBezTo>
                    <a:pt x="20" y="0"/>
                    <a:pt x="20" y="0"/>
                    <a:pt x="20" y="0"/>
                  </a:cubicBezTo>
                  <a:cubicBezTo>
                    <a:pt x="18" y="0"/>
                    <a:pt x="18" y="0"/>
                    <a:pt x="18" y="0"/>
                  </a:cubicBezTo>
                  <a:cubicBezTo>
                    <a:pt x="18" y="1"/>
                    <a:pt x="18" y="1"/>
                    <a:pt x="18" y="2"/>
                  </a:cubicBezTo>
                  <a:cubicBezTo>
                    <a:pt x="17" y="2"/>
                    <a:pt x="17" y="2"/>
                    <a:pt x="17" y="2"/>
                  </a:cubicBezTo>
                  <a:cubicBezTo>
                    <a:pt x="17" y="2"/>
                    <a:pt x="16" y="2"/>
                    <a:pt x="14" y="1"/>
                  </a:cubicBezTo>
                  <a:cubicBezTo>
                    <a:pt x="13" y="1"/>
                    <a:pt x="12" y="0"/>
                    <a:pt x="10" y="0"/>
                  </a:cubicBezTo>
                  <a:cubicBezTo>
                    <a:pt x="5" y="0"/>
                    <a:pt x="1" y="4"/>
                    <a:pt x="1" y="9"/>
                  </a:cubicBezTo>
                  <a:cubicBezTo>
                    <a:pt x="1" y="11"/>
                    <a:pt x="2" y="13"/>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44"/>
            <p:cNvSpPr>
              <a:spLocks/>
            </p:cNvSpPr>
            <p:nvPr userDrawn="1"/>
          </p:nvSpPr>
          <p:spPr bwMode="auto">
            <a:xfrm>
              <a:off x="9256222" y="-991549"/>
              <a:ext cx="92075" cy="106363"/>
            </a:xfrm>
            <a:custGeom>
              <a:avLst/>
              <a:gdLst>
                <a:gd name="T0" fmla="*/ 19 w 28"/>
                <a:gd name="T1" fmla="*/ 3 h 32"/>
                <a:gd name="T2" fmla="*/ 24 w 28"/>
                <a:gd name="T3" fmla="*/ 4 h 32"/>
                <a:gd name="T4" fmla="*/ 26 w 28"/>
                <a:gd name="T5" fmla="*/ 9 h 32"/>
                <a:gd name="T6" fmla="*/ 28 w 28"/>
                <a:gd name="T7" fmla="*/ 9 h 32"/>
                <a:gd name="T8" fmla="*/ 27 w 28"/>
                <a:gd name="T9" fmla="*/ 0 h 32"/>
                <a:gd name="T10" fmla="*/ 0 w 28"/>
                <a:gd name="T11" fmla="*/ 0 h 32"/>
                <a:gd name="T12" fmla="*/ 0 w 28"/>
                <a:gd name="T13" fmla="*/ 9 h 32"/>
                <a:gd name="T14" fmla="*/ 2 w 28"/>
                <a:gd name="T15" fmla="*/ 9 h 32"/>
                <a:gd name="T16" fmla="*/ 4 w 28"/>
                <a:gd name="T17" fmla="*/ 4 h 32"/>
                <a:gd name="T18" fmla="*/ 9 w 28"/>
                <a:gd name="T19" fmla="*/ 3 h 32"/>
                <a:gd name="T20" fmla="*/ 11 w 28"/>
                <a:gd name="T21" fmla="*/ 3 h 32"/>
                <a:gd name="T22" fmla="*/ 11 w 28"/>
                <a:gd name="T23" fmla="*/ 26 h 32"/>
                <a:gd name="T24" fmla="*/ 7 w 28"/>
                <a:gd name="T25" fmla="*/ 30 h 32"/>
                <a:gd name="T26" fmla="*/ 7 w 28"/>
                <a:gd name="T27" fmla="*/ 32 h 32"/>
                <a:gd name="T28" fmla="*/ 21 w 28"/>
                <a:gd name="T29" fmla="*/ 32 h 32"/>
                <a:gd name="T30" fmla="*/ 21 w 28"/>
                <a:gd name="T31" fmla="*/ 30 h 32"/>
                <a:gd name="T32" fmla="*/ 17 w 28"/>
                <a:gd name="T33" fmla="*/ 29 h 32"/>
                <a:gd name="T34" fmla="*/ 17 w 28"/>
                <a:gd name="T35" fmla="*/ 26 h 32"/>
                <a:gd name="T36" fmla="*/ 17 w 28"/>
                <a:gd name="T37" fmla="*/ 3 h 32"/>
                <a:gd name="T38" fmla="*/ 19 w 28"/>
                <a:gd name="T3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2">
                  <a:moveTo>
                    <a:pt x="19" y="3"/>
                  </a:moveTo>
                  <a:cubicBezTo>
                    <a:pt x="21" y="3"/>
                    <a:pt x="23" y="3"/>
                    <a:pt x="24" y="4"/>
                  </a:cubicBezTo>
                  <a:cubicBezTo>
                    <a:pt x="25" y="5"/>
                    <a:pt x="25" y="8"/>
                    <a:pt x="26" y="9"/>
                  </a:cubicBezTo>
                  <a:cubicBezTo>
                    <a:pt x="28" y="9"/>
                    <a:pt x="28" y="9"/>
                    <a:pt x="28" y="9"/>
                  </a:cubicBezTo>
                  <a:cubicBezTo>
                    <a:pt x="27" y="0"/>
                    <a:pt x="27" y="0"/>
                    <a:pt x="27" y="0"/>
                  </a:cubicBezTo>
                  <a:cubicBezTo>
                    <a:pt x="0" y="0"/>
                    <a:pt x="0" y="0"/>
                    <a:pt x="0" y="0"/>
                  </a:cubicBezTo>
                  <a:cubicBezTo>
                    <a:pt x="0" y="9"/>
                    <a:pt x="0" y="9"/>
                    <a:pt x="0" y="9"/>
                  </a:cubicBezTo>
                  <a:cubicBezTo>
                    <a:pt x="2" y="9"/>
                    <a:pt x="2" y="9"/>
                    <a:pt x="2" y="9"/>
                  </a:cubicBezTo>
                  <a:cubicBezTo>
                    <a:pt x="2" y="8"/>
                    <a:pt x="3" y="5"/>
                    <a:pt x="4" y="4"/>
                  </a:cubicBezTo>
                  <a:cubicBezTo>
                    <a:pt x="5" y="3"/>
                    <a:pt x="6" y="3"/>
                    <a:pt x="9" y="3"/>
                  </a:cubicBezTo>
                  <a:cubicBezTo>
                    <a:pt x="11" y="3"/>
                    <a:pt x="11" y="3"/>
                    <a:pt x="11" y="3"/>
                  </a:cubicBezTo>
                  <a:cubicBezTo>
                    <a:pt x="11" y="26"/>
                    <a:pt x="11" y="26"/>
                    <a:pt x="11" y="26"/>
                  </a:cubicBezTo>
                  <a:cubicBezTo>
                    <a:pt x="11" y="29"/>
                    <a:pt x="11" y="29"/>
                    <a:pt x="7" y="30"/>
                  </a:cubicBezTo>
                  <a:cubicBezTo>
                    <a:pt x="7" y="32"/>
                    <a:pt x="7" y="32"/>
                    <a:pt x="7" y="32"/>
                  </a:cubicBezTo>
                  <a:cubicBezTo>
                    <a:pt x="21" y="32"/>
                    <a:pt x="21" y="32"/>
                    <a:pt x="21" y="32"/>
                  </a:cubicBezTo>
                  <a:cubicBezTo>
                    <a:pt x="21" y="30"/>
                    <a:pt x="21" y="30"/>
                    <a:pt x="21" y="30"/>
                  </a:cubicBezTo>
                  <a:cubicBezTo>
                    <a:pt x="20" y="30"/>
                    <a:pt x="18" y="30"/>
                    <a:pt x="17" y="29"/>
                  </a:cubicBezTo>
                  <a:cubicBezTo>
                    <a:pt x="17" y="29"/>
                    <a:pt x="17" y="28"/>
                    <a:pt x="17" y="26"/>
                  </a:cubicBezTo>
                  <a:cubicBezTo>
                    <a:pt x="17" y="3"/>
                    <a:pt x="17" y="3"/>
                    <a:pt x="17" y="3"/>
                  </a:cubicBezTo>
                  <a:lnTo>
                    <a:pt x="1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45"/>
            <p:cNvSpPr>
              <a:spLocks noEditPoints="1"/>
            </p:cNvSpPr>
            <p:nvPr userDrawn="1"/>
          </p:nvSpPr>
          <p:spPr bwMode="auto">
            <a:xfrm>
              <a:off x="9411797" y="-991549"/>
              <a:ext cx="98425" cy="106363"/>
            </a:xfrm>
            <a:custGeom>
              <a:avLst/>
              <a:gdLst>
                <a:gd name="T0" fmla="*/ 11 w 30"/>
                <a:gd name="T1" fmla="*/ 17 h 32"/>
                <a:gd name="T2" fmla="*/ 22 w 30"/>
                <a:gd name="T3" fmla="*/ 32 h 32"/>
                <a:gd name="T4" fmla="*/ 30 w 30"/>
                <a:gd name="T5" fmla="*/ 32 h 32"/>
                <a:gd name="T6" fmla="*/ 30 w 30"/>
                <a:gd name="T7" fmla="*/ 30 h 32"/>
                <a:gd name="T8" fmla="*/ 26 w 30"/>
                <a:gd name="T9" fmla="*/ 28 h 32"/>
                <a:gd name="T10" fmla="*/ 17 w 30"/>
                <a:gd name="T11" fmla="*/ 17 h 32"/>
                <a:gd name="T12" fmla="*/ 23 w 30"/>
                <a:gd name="T13" fmla="*/ 14 h 32"/>
                <a:gd name="T14" fmla="*/ 25 w 30"/>
                <a:gd name="T15" fmla="*/ 9 h 32"/>
                <a:gd name="T16" fmla="*/ 20 w 30"/>
                <a:gd name="T17" fmla="*/ 1 h 32"/>
                <a:gd name="T18" fmla="*/ 13 w 30"/>
                <a:gd name="T19" fmla="*/ 0 h 32"/>
                <a:gd name="T20" fmla="*/ 0 w 30"/>
                <a:gd name="T21" fmla="*/ 0 h 32"/>
                <a:gd name="T22" fmla="*/ 0 w 30"/>
                <a:gd name="T23" fmla="*/ 2 h 32"/>
                <a:gd name="T24" fmla="*/ 3 w 30"/>
                <a:gd name="T25" fmla="*/ 3 h 32"/>
                <a:gd name="T26" fmla="*/ 4 w 30"/>
                <a:gd name="T27" fmla="*/ 6 h 32"/>
                <a:gd name="T28" fmla="*/ 4 w 30"/>
                <a:gd name="T29" fmla="*/ 26 h 32"/>
                <a:gd name="T30" fmla="*/ 3 w 30"/>
                <a:gd name="T31" fmla="*/ 29 h 32"/>
                <a:gd name="T32" fmla="*/ 0 w 30"/>
                <a:gd name="T33" fmla="*/ 30 h 32"/>
                <a:gd name="T34" fmla="*/ 0 w 30"/>
                <a:gd name="T35" fmla="*/ 32 h 32"/>
                <a:gd name="T36" fmla="*/ 13 w 30"/>
                <a:gd name="T37" fmla="*/ 32 h 32"/>
                <a:gd name="T38" fmla="*/ 13 w 30"/>
                <a:gd name="T39" fmla="*/ 30 h 32"/>
                <a:gd name="T40" fmla="*/ 10 w 30"/>
                <a:gd name="T41" fmla="*/ 29 h 32"/>
                <a:gd name="T42" fmla="*/ 9 w 30"/>
                <a:gd name="T43" fmla="*/ 26 h 32"/>
                <a:gd name="T44" fmla="*/ 9 w 30"/>
                <a:gd name="T45" fmla="*/ 17 h 32"/>
                <a:gd name="T46" fmla="*/ 11 w 30"/>
                <a:gd name="T47" fmla="*/ 17 h 32"/>
                <a:gd name="T48" fmla="*/ 9 w 30"/>
                <a:gd name="T49" fmla="*/ 4 h 32"/>
                <a:gd name="T50" fmla="*/ 9 w 30"/>
                <a:gd name="T51" fmla="*/ 3 h 32"/>
                <a:gd name="T52" fmla="*/ 12 w 30"/>
                <a:gd name="T53" fmla="*/ 3 h 32"/>
                <a:gd name="T54" fmla="*/ 16 w 30"/>
                <a:gd name="T55" fmla="*/ 4 h 32"/>
                <a:gd name="T56" fmla="*/ 19 w 30"/>
                <a:gd name="T57" fmla="*/ 9 h 32"/>
                <a:gd name="T58" fmla="*/ 16 w 30"/>
                <a:gd name="T59" fmla="*/ 14 h 32"/>
                <a:gd name="T60" fmla="*/ 9 w 30"/>
                <a:gd name="T61" fmla="*/ 15 h 32"/>
                <a:gd name="T62" fmla="*/ 9 w 30"/>
                <a:gd name="T6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2">
                  <a:moveTo>
                    <a:pt x="11" y="17"/>
                  </a:moveTo>
                  <a:cubicBezTo>
                    <a:pt x="22" y="32"/>
                    <a:pt x="22" y="32"/>
                    <a:pt x="22" y="32"/>
                  </a:cubicBezTo>
                  <a:cubicBezTo>
                    <a:pt x="30" y="32"/>
                    <a:pt x="30" y="32"/>
                    <a:pt x="30" y="32"/>
                  </a:cubicBezTo>
                  <a:cubicBezTo>
                    <a:pt x="30" y="30"/>
                    <a:pt x="30" y="30"/>
                    <a:pt x="30" y="30"/>
                  </a:cubicBezTo>
                  <a:cubicBezTo>
                    <a:pt x="28" y="30"/>
                    <a:pt x="27" y="29"/>
                    <a:pt x="26" y="28"/>
                  </a:cubicBezTo>
                  <a:cubicBezTo>
                    <a:pt x="17" y="17"/>
                    <a:pt x="17" y="17"/>
                    <a:pt x="17" y="17"/>
                  </a:cubicBezTo>
                  <a:cubicBezTo>
                    <a:pt x="19" y="16"/>
                    <a:pt x="21" y="15"/>
                    <a:pt x="23" y="14"/>
                  </a:cubicBezTo>
                  <a:cubicBezTo>
                    <a:pt x="24" y="13"/>
                    <a:pt x="25" y="11"/>
                    <a:pt x="25" y="9"/>
                  </a:cubicBezTo>
                  <a:cubicBezTo>
                    <a:pt x="25" y="5"/>
                    <a:pt x="23" y="2"/>
                    <a:pt x="20" y="1"/>
                  </a:cubicBezTo>
                  <a:cubicBezTo>
                    <a:pt x="18" y="0"/>
                    <a:pt x="16" y="0"/>
                    <a:pt x="13" y="0"/>
                  </a:cubicBezTo>
                  <a:cubicBezTo>
                    <a:pt x="0" y="0"/>
                    <a:pt x="0" y="0"/>
                    <a:pt x="0" y="0"/>
                  </a:cubicBezTo>
                  <a:cubicBezTo>
                    <a:pt x="0" y="2"/>
                    <a:pt x="0" y="2"/>
                    <a:pt x="0" y="2"/>
                  </a:cubicBezTo>
                  <a:cubicBezTo>
                    <a:pt x="0" y="2"/>
                    <a:pt x="2" y="2"/>
                    <a:pt x="3" y="3"/>
                  </a:cubicBezTo>
                  <a:cubicBezTo>
                    <a:pt x="3" y="3"/>
                    <a:pt x="4" y="4"/>
                    <a:pt x="4" y="6"/>
                  </a:cubicBezTo>
                  <a:cubicBezTo>
                    <a:pt x="4" y="26"/>
                    <a:pt x="4" y="26"/>
                    <a:pt x="4" y="26"/>
                  </a:cubicBezTo>
                  <a:cubicBezTo>
                    <a:pt x="4" y="27"/>
                    <a:pt x="3" y="29"/>
                    <a:pt x="3" y="29"/>
                  </a:cubicBezTo>
                  <a:cubicBezTo>
                    <a:pt x="3" y="30"/>
                    <a:pt x="0" y="30"/>
                    <a:pt x="0" y="30"/>
                  </a:cubicBezTo>
                  <a:cubicBezTo>
                    <a:pt x="0" y="32"/>
                    <a:pt x="0" y="32"/>
                    <a:pt x="0" y="32"/>
                  </a:cubicBezTo>
                  <a:cubicBezTo>
                    <a:pt x="13" y="32"/>
                    <a:pt x="13" y="32"/>
                    <a:pt x="13" y="32"/>
                  </a:cubicBezTo>
                  <a:cubicBezTo>
                    <a:pt x="13" y="30"/>
                    <a:pt x="13" y="30"/>
                    <a:pt x="13" y="30"/>
                  </a:cubicBezTo>
                  <a:cubicBezTo>
                    <a:pt x="13" y="30"/>
                    <a:pt x="11" y="30"/>
                    <a:pt x="10" y="29"/>
                  </a:cubicBezTo>
                  <a:cubicBezTo>
                    <a:pt x="10" y="29"/>
                    <a:pt x="9" y="28"/>
                    <a:pt x="9" y="26"/>
                  </a:cubicBezTo>
                  <a:cubicBezTo>
                    <a:pt x="9" y="17"/>
                    <a:pt x="9" y="17"/>
                    <a:pt x="9" y="17"/>
                  </a:cubicBezTo>
                  <a:lnTo>
                    <a:pt x="11" y="17"/>
                  </a:lnTo>
                  <a:close/>
                  <a:moveTo>
                    <a:pt x="9" y="4"/>
                  </a:moveTo>
                  <a:cubicBezTo>
                    <a:pt x="9" y="3"/>
                    <a:pt x="9" y="3"/>
                    <a:pt x="9" y="3"/>
                  </a:cubicBezTo>
                  <a:cubicBezTo>
                    <a:pt x="10" y="3"/>
                    <a:pt x="10" y="3"/>
                    <a:pt x="12" y="3"/>
                  </a:cubicBezTo>
                  <a:cubicBezTo>
                    <a:pt x="14" y="3"/>
                    <a:pt x="15" y="3"/>
                    <a:pt x="16" y="4"/>
                  </a:cubicBezTo>
                  <a:cubicBezTo>
                    <a:pt x="18" y="4"/>
                    <a:pt x="19" y="6"/>
                    <a:pt x="19" y="9"/>
                  </a:cubicBezTo>
                  <a:cubicBezTo>
                    <a:pt x="19" y="11"/>
                    <a:pt x="18" y="13"/>
                    <a:pt x="16" y="14"/>
                  </a:cubicBezTo>
                  <a:cubicBezTo>
                    <a:pt x="14" y="14"/>
                    <a:pt x="12" y="15"/>
                    <a:pt x="9" y="15"/>
                  </a:cubicBez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46"/>
            <p:cNvSpPr>
              <a:spLocks noEditPoints="1"/>
            </p:cNvSpPr>
            <p:nvPr userDrawn="1"/>
          </p:nvSpPr>
          <p:spPr bwMode="auto">
            <a:xfrm>
              <a:off x="9567373" y="-991549"/>
              <a:ext cx="107950" cy="106363"/>
            </a:xfrm>
            <a:custGeom>
              <a:avLst/>
              <a:gdLst>
                <a:gd name="T0" fmla="*/ 20 w 33"/>
                <a:gd name="T1" fmla="*/ 30 h 32"/>
                <a:gd name="T2" fmla="*/ 20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7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0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0" y="30"/>
                  </a:moveTo>
                  <a:cubicBezTo>
                    <a:pt x="20" y="32"/>
                    <a:pt x="20" y="32"/>
                    <a:pt x="20"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8" y="30"/>
                    <a:pt x="8" y="29"/>
                  </a:cubicBezTo>
                  <a:cubicBezTo>
                    <a:pt x="7" y="29"/>
                    <a:pt x="7" y="29"/>
                    <a:pt x="7" y="28"/>
                  </a:cubicBezTo>
                  <a:cubicBezTo>
                    <a:pt x="7" y="28"/>
                    <a:pt x="7" y="27"/>
                    <a:pt x="7" y="27"/>
                  </a:cubicBezTo>
                  <a:cubicBezTo>
                    <a:pt x="8" y="26"/>
                    <a:pt x="8" y="24"/>
                    <a:pt x="10" y="22"/>
                  </a:cubicBezTo>
                  <a:cubicBezTo>
                    <a:pt x="21" y="22"/>
                    <a:pt x="21" y="22"/>
                    <a:pt x="21" y="22"/>
                  </a:cubicBezTo>
                  <a:cubicBezTo>
                    <a:pt x="23" y="26"/>
                    <a:pt x="23" y="26"/>
                    <a:pt x="23" y="26"/>
                  </a:cubicBezTo>
                  <a:cubicBezTo>
                    <a:pt x="23" y="26"/>
                    <a:pt x="24" y="28"/>
                    <a:pt x="24" y="29"/>
                  </a:cubicBezTo>
                  <a:cubicBezTo>
                    <a:pt x="24" y="29"/>
                    <a:pt x="23" y="29"/>
                    <a:pt x="23" y="29"/>
                  </a:cubicBezTo>
                  <a:cubicBezTo>
                    <a:pt x="22" y="30"/>
                    <a:pt x="21" y="30"/>
                    <a:pt x="20"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47"/>
            <p:cNvSpPr>
              <a:spLocks/>
            </p:cNvSpPr>
            <p:nvPr userDrawn="1"/>
          </p:nvSpPr>
          <p:spPr bwMode="auto">
            <a:xfrm>
              <a:off x="9738823" y="-991549"/>
              <a:ext cx="92075" cy="106363"/>
            </a:xfrm>
            <a:custGeom>
              <a:avLst/>
              <a:gdLst>
                <a:gd name="T0" fmla="*/ 28 w 28"/>
                <a:gd name="T1" fmla="*/ 23 h 32"/>
                <a:gd name="T2" fmla="*/ 26 w 28"/>
                <a:gd name="T3" fmla="*/ 23 h 32"/>
                <a:gd name="T4" fmla="*/ 22 w 28"/>
                <a:gd name="T5" fmla="*/ 28 h 32"/>
                <a:gd name="T6" fmla="*/ 14 w 28"/>
                <a:gd name="T7" fmla="*/ 29 h 32"/>
                <a:gd name="T8" fmla="*/ 12 w 28"/>
                <a:gd name="T9" fmla="*/ 29 h 32"/>
                <a:gd name="T10" fmla="*/ 11 w 28"/>
                <a:gd name="T11" fmla="*/ 29 h 32"/>
                <a:gd name="T12" fmla="*/ 10 w 28"/>
                <a:gd name="T13" fmla="*/ 28 h 32"/>
                <a:gd name="T14" fmla="*/ 10 w 28"/>
                <a:gd name="T15" fmla="*/ 27 h 32"/>
                <a:gd name="T16" fmla="*/ 10 w 28"/>
                <a:gd name="T17" fmla="*/ 5 h 32"/>
                <a:gd name="T18" fmla="*/ 10 w 28"/>
                <a:gd name="T19" fmla="*/ 3 h 32"/>
                <a:gd name="T20" fmla="*/ 14 w 28"/>
                <a:gd name="T21" fmla="*/ 2 h 32"/>
                <a:gd name="T22" fmla="*/ 14 w 28"/>
                <a:gd name="T23" fmla="*/ 0 h 32"/>
                <a:gd name="T24" fmla="*/ 0 w 28"/>
                <a:gd name="T25" fmla="*/ 0 h 32"/>
                <a:gd name="T26" fmla="*/ 0 w 28"/>
                <a:gd name="T27" fmla="*/ 2 h 32"/>
                <a:gd name="T28" fmla="*/ 3 w 28"/>
                <a:gd name="T29" fmla="*/ 3 h 32"/>
                <a:gd name="T30" fmla="*/ 4 w 28"/>
                <a:gd name="T31" fmla="*/ 6 h 32"/>
                <a:gd name="T32" fmla="*/ 4 w 28"/>
                <a:gd name="T33" fmla="*/ 26 h 32"/>
                <a:gd name="T34" fmla="*/ 3 w 28"/>
                <a:gd name="T35" fmla="*/ 29 h 32"/>
                <a:gd name="T36" fmla="*/ 0 w 28"/>
                <a:gd name="T37" fmla="*/ 30 h 32"/>
                <a:gd name="T38" fmla="*/ 0 w 28"/>
                <a:gd name="T39" fmla="*/ 32 h 32"/>
                <a:gd name="T40" fmla="*/ 26 w 28"/>
                <a:gd name="T41" fmla="*/ 32 h 32"/>
                <a:gd name="T42" fmla="*/ 28 w 28"/>
                <a:gd name="T4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2">
                  <a:moveTo>
                    <a:pt x="28" y="23"/>
                  </a:moveTo>
                  <a:cubicBezTo>
                    <a:pt x="26" y="23"/>
                    <a:pt x="26" y="23"/>
                    <a:pt x="26" y="23"/>
                  </a:cubicBezTo>
                  <a:cubicBezTo>
                    <a:pt x="25" y="24"/>
                    <a:pt x="24" y="27"/>
                    <a:pt x="22" y="28"/>
                  </a:cubicBezTo>
                  <a:cubicBezTo>
                    <a:pt x="21" y="28"/>
                    <a:pt x="18" y="29"/>
                    <a:pt x="14" y="29"/>
                  </a:cubicBezTo>
                  <a:cubicBezTo>
                    <a:pt x="12" y="29"/>
                    <a:pt x="12" y="29"/>
                    <a:pt x="12" y="29"/>
                  </a:cubicBezTo>
                  <a:cubicBezTo>
                    <a:pt x="11" y="29"/>
                    <a:pt x="11" y="29"/>
                    <a:pt x="11" y="29"/>
                  </a:cubicBezTo>
                  <a:cubicBezTo>
                    <a:pt x="10" y="29"/>
                    <a:pt x="10" y="28"/>
                    <a:pt x="10" y="28"/>
                  </a:cubicBezTo>
                  <a:cubicBezTo>
                    <a:pt x="10" y="28"/>
                    <a:pt x="10" y="28"/>
                    <a:pt x="10" y="27"/>
                  </a:cubicBezTo>
                  <a:cubicBezTo>
                    <a:pt x="10" y="5"/>
                    <a:pt x="10" y="5"/>
                    <a:pt x="10" y="5"/>
                  </a:cubicBezTo>
                  <a:cubicBezTo>
                    <a:pt x="10" y="4"/>
                    <a:pt x="10" y="3"/>
                    <a:pt x="10" y="3"/>
                  </a:cubicBezTo>
                  <a:cubicBezTo>
                    <a:pt x="11" y="2"/>
                    <a:pt x="13" y="2"/>
                    <a:pt x="14" y="2"/>
                  </a:cubicBezTo>
                  <a:cubicBezTo>
                    <a:pt x="14" y="0"/>
                    <a:pt x="14" y="0"/>
                    <a:pt x="14" y="0"/>
                  </a:cubicBezTo>
                  <a:cubicBezTo>
                    <a:pt x="0" y="0"/>
                    <a:pt x="0" y="0"/>
                    <a:pt x="0" y="0"/>
                  </a:cubicBezTo>
                  <a:cubicBezTo>
                    <a:pt x="0" y="2"/>
                    <a:pt x="0" y="2"/>
                    <a:pt x="0" y="2"/>
                  </a:cubicBezTo>
                  <a:cubicBezTo>
                    <a:pt x="1" y="2"/>
                    <a:pt x="3" y="2"/>
                    <a:pt x="3" y="3"/>
                  </a:cubicBezTo>
                  <a:cubicBezTo>
                    <a:pt x="4" y="3"/>
                    <a:pt x="4" y="4"/>
                    <a:pt x="4" y="6"/>
                  </a:cubicBezTo>
                  <a:cubicBezTo>
                    <a:pt x="4" y="26"/>
                    <a:pt x="4" y="26"/>
                    <a:pt x="4" y="26"/>
                  </a:cubicBezTo>
                  <a:cubicBezTo>
                    <a:pt x="4" y="28"/>
                    <a:pt x="4" y="29"/>
                    <a:pt x="3" y="29"/>
                  </a:cubicBezTo>
                  <a:cubicBezTo>
                    <a:pt x="3" y="30"/>
                    <a:pt x="1" y="30"/>
                    <a:pt x="0" y="30"/>
                  </a:cubicBezTo>
                  <a:cubicBezTo>
                    <a:pt x="0" y="32"/>
                    <a:pt x="0" y="32"/>
                    <a:pt x="0" y="32"/>
                  </a:cubicBezTo>
                  <a:cubicBezTo>
                    <a:pt x="26" y="32"/>
                    <a:pt x="26" y="32"/>
                    <a:pt x="26" y="32"/>
                  </a:cubicBezTo>
                  <a:lnTo>
                    <a:pt x="2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48"/>
            <p:cNvSpPr>
              <a:spLocks/>
            </p:cNvSpPr>
            <p:nvPr userDrawn="1"/>
          </p:nvSpPr>
          <p:spPr bwMode="auto">
            <a:xfrm>
              <a:off x="9894398" y="-991549"/>
              <a:ext cx="46038" cy="106363"/>
            </a:xfrm>
            <a:custGeom>
              <a:avLst/>
              <a:gdLst>
                <a:gd name="T0" fmla="*/ 11 w 14"/>
                <a:gd name="T1" fmla="*/ 3 h 32"/>
                <a:gd name="T2" fmla="*/ 14 w 14"/>
                <a:gd name="T3" fmla="*/ 2 h 32"/>
                <a:gd name="T4" fmla="*/ 14 w 14"/>
                <a:gd name="T5" fmla="*/ 0 h 32"/>
                <a:gd name="T6" fmla="*/ 0 w 14"/>
                <a:gd name="T7" fmla="*/ 0 h 32"/>
                <a:gd name="T8" fmla="*/ 0 w 14"/>
                <a:gd name="T9" fmla="*/ 2 h 32"/>
                <a:gd name="T10" fmla="*/ 4 w 14"/>
                <a:gd name="T11" fmla="*/ 3 h 32"/>
                <a:gd name="T12" fmla="*/ 4 w 14"/>
                <a:gd name="T13" fmla="*/ 6 h 32"/>
                <a:gd name="T14" fmla="*/ 4 w 14"/>
                <a:gd name="T15" fmla="*/ 26 h 32"/>
                <a:gd name="T16" fmla="*/ 4 w 14"/>
                <a:gd name="T17" fmla="*/ 29 h 32"/>
                <a:gd name="T18" fmla="*/ 0 w 14"/>
                <a:gd name="T19" fmla="*/ 30 h 32"/>
                <a:gd name="T20" fmla="*/ 0 w 14"/>
                <a:gd name="T21" fmla="*/ 32 h 32"/>
                <a:gd name="T22" fmla="*/ 14 w 14"/>
                <a:gd name="T23" fmla="*/ 32 h 32"/>
                <a:gd name="T24" fmla="*/ 14 w 14"/>
                <a:gd name="T25" fmla="*/ 30 h 32"/>
                <a:gd name="T26" fmla="*/ 11 w 14"/>
                <a:gd name="T27" fmla="*/ 29 h 32"/>
                <a:gd name="T28" fmla="*/ 10 w 14"/>
                <a:gd name="T29" fmla="*/ 26 h 32"/>
                <a:gd name="T30" fmla="*/ 10 w 14"/>
                <a:gd name="T31" fmla="*/ 6 h 32"/>
                <a:gd name="T32" fmla="*/ 11 w 14"/>
                <a:gd name="T3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2">
                  <a:moveTo>
                    <a:pt x="11" y="3"/>
                  </a:move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6"/>
                    <a:pt x="4" y="26"/>
                    <a:pt x="4" y="26"/>
                  </a:cubicBezTo>
                  <a:cubicBezTo>
                    <a:pt x="4" y="28"/>
                    <a:pt x="4" y="29"/>
                    <a:pt x="4" y="29"/>
                  </a:cubicBezTo>
                  <a:cubicBezTo>
                    <a:pt x="3" y="30"/>
                    <a:pt x="1" y="30"/>
                    <a:pt x="0" y="30"/>
                  </a:cubicBezTo>
                  <a:cubicBezTo>
                    <a:pt x="0" y="32"/>
                    <a:pt x="0" y="32"/>
                    <a:pt x="0" y="32"/>
                  </a:cubicBezTo>
                  <a:cubicBezTo>
                    <a:pt x="14" y="32"/>
                    <a:pt x="14" y="32"/>
                    <a:pt x="14" y="32"/>
                  </a:cubicBezTo>
                  <a:cubicBezTo>
                    <a:pt x="14" y="30"/>
                    <a:pt x="14" y="30"/>
                    <a:pt x="14" y="30"/>
                  </a:cubicBezTo>
                  <a:cubicBezTo>
                    <a:pt x="14" y="30"/>
                    <a:pt x="11" y="30"/>
                    <a:pt x="11" y="29"/>
                  </a:cubicBezTo>
                  <a:cubicBezTo>
                    <a:pt x="10" y="29"/>
                    <a:pt x="10" y="28"/>
                    <a:pt x="10" y="26"/>
                  </a:cubicBezTo>
                  <a:cubicBezTo>
                    <a:pt x="10" y="6"/>
                    <a:pt x="10" y="6"/>
                    <a:pt x="10" y="6"/>
                  </a:cubicBezTo>
                  <a:cubicBezTo>
                    <a:pt x="10" y="4"/>
                    <a:pt x="10"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49"/>
            <p:cNvSpPr>
              <a:spLocks noEditPoints="1"/>
            </p:cNvSpPr>
            <p:nvPr userDrawn="1"/>
          </p:nvSpPr>
          <p:spPr bwMode="auto">
            <a:xfrm>
              <a:off x="10005523" y="-991549"/>
              <a:ext cx="106363" cy="106363"/>
            </a:xfrm>
            <a:custGeom>
              <a:avLst/>
              <a:gdLst>
                <a:gd name="T0" fmla="*/ 20 w 32"/>
                <a:gd name="T1" fmla="*/ 30 h 32"/>
                <a:gd name="T2" fmla="*/ 20 w 32"/>
                <a:gd name="T3" fmla="*/ 32 h 32"/>
                <a:gd name="T4" fmla="*/ 32 w 32"/>
                <a:gd name="T5" fmla="*/ 32 h 32"/>
                <a:gd name="T6" fmla="*/ 32 w 32"/>
                <a:gd name="T7" fmla="*/ 30 h 32"/>
                <a:gd name="T8" fmla="*/ 30 w 32"/>
                <a:gd name="T9" fmla="*/ 29 h 32"/>
                <a:gd name="T10" fmla="*/ 28 w 32"/>
                <a:gd name="T11" fmla="*/ 26 h 32"/>
                <a:gd name="T12" fmla="*/ 17 w 32"/>
                <a:gd name="T13" fmla="*/ 0 h 32"/>
                <a:gd name="T14" fmla="*/ 15 w 32"/>
                <a:gd name="T15" fmla="*/ 0 h 32"/>
                <a:gd name="T16" fmla="*/ 5 w 32"/>
                <a:gd name="T17" fmla="*/ 22 h 32"/>
                <a:gd name="T18" fmla="*/ 2 w 32"/>
                <a:gd name="T19" fmla="*/ 29 h 32"/>
                <a:gd name="T20" fmla="*/ 0 w 32"/>
                <a:gd name="T21" fmla="*/ 30 h 32"/>
                <a:gd name="T22" fmla="*/ 0 w 32"/>
                <a:gd name="T23" fmla="*/ 32 h 32"/>
                <a:gd name="T24" fmla="*/ 10 w 32"/>
                <a:gd name="T25" fmla="*/ 32 h 32"/>
                <a:gd name="T26" fmla="*/ 10 w 32"/>
                <a:gd name="T27" fmla="*/ 30 h 32"/>
                <a:gd name="T28" fmla="*/ 7 w 32"/>
                <a:gd name="T29" fmla="*/ 29 h 32"/>
                <a:gd name="T30" fmla="*/ 7 w 32"/>
                <a:gd name="T31" fmla="*/ 28 h 32"/>
                <a:gd name="T32" fmla="*/ 7 w 32"/>
                <a:gd name="T33" fmla="*/ 27 h 32"/>
                <a:gd name="T34" fmla="*/ 9 w 32"/>
                <a:gd name="T35" fmla="*/ 22 h 32"/>
                <a:gd name="T36" fmla="*/ 20 w 32"/>
                <a:gd name="T37" fmla="*/ 22 h 32"/>
                <a:gd name="T38" fmla="*/ 22 w 32"/>
                <a:gd name="T39" fmla="*/ 26 h 32"/>
                <a:gd name="T40" fmla="*/ 23 w 32"/>
                <a:gd name="T41" fmla="*/ 29 h 32"/>
                <a:gd name="T42" fmla="*/ 23 w 32"/>
                <a:gd name="T43" fmla="*/ 29 h 32"/>
                <a:gd name="T44" fmla="*/ 20 w 32"/>
                <a:gd name="T45" fmla="*/ 30 h 32"/>
                <a:gd name="T46" fmla="*/ 10 w 32"/>
                <a:gd name="T47" fmla="*/ 19 h 32"/>
                <a:gd name="T48" fmla="*/ 15 w 32"/>
                <a:gd name="T49" fmla="*/ 8 h 32"/>
                <a:gd name="T50" fmla="*/ 19 w 32"/>
                <a:gd name="T51" fmla="*/ 19 h 32"/>
                <a:gd name="T52" fmla="*/ 10 w 32"/>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2">
                  <a:moveTo>
                    <a:pt x="20" y="30"/>
                  </a:moveTo>
                  <a:cubicBezTo>
                    <a:pt x="20" y="32"/>
                    <a:pt x="20" y="32"/>
                    <a:pt x="20" y="32"/>
                  </a:cubicBezTo>
                  <a:cubicBezTo>
                    <a:pt x="32" y="32"/>
                    <a:pt x="32" y="32"/>
                    <a:pt x="32" y="32"/>
                  </a:cubicBezTo>
                  <a:cubicBezTo>
                    <a:pt x="32" y="30"/>
                    <a:pt x="32" y="30"/>
                    <a:pt x="32" y="30"/>
                  </a:cubicBezTo>
                  <a:cubicBezTo>
                    <a:pt x="32" y="30"/>
                    <a:pt x="31" y="30"/>
                    <a:pt x="30" y="29"/>
                  </a:cubicBezTo>
                  <a:cubicBezTo>
                    <a:pt x="30" y="29"/>
                    <a:pt x="29" y="28"/>
                    <a:pt x="28" y="26"/>
                  </a:cubicBezTo>
                  <a:cubicBezTo>
                    <a:pt x="17" y="0"/>
                    <a:pt x="17" y="0"/>
                    <a:pt x="17" y="0"/>
                  </a:cubicBezTo>
                  <a:cubicBezTo>
                    <a:pt x="15" y="0"/>
                    <a:pt x="15" y="0"/>
                    <a:pt x="15" y="0"/>
                  </a:cubicBezTo>
                  <a:cubicBezTo>
                    <a:pt x="5" y="22"/>
                    <a:pt x="5" y="22"/>
                    <a:pt x="5" y="22"/>
                  </a:cubicBezTo>
                  <a:cubicBezTo>
                    <a:pt x="4" y="26"/>
                    <a:pt x="3" y="28"/>
                    <a:pt x="2" y="29"/>
                  </a:cubicBezTo>
                  <a:cubicBezTo>
                    <a:pt x="2" y="29"/>
                    <a:pt x="1" y="30"/>
                    <a:pt x="0" y="30"/>
                  </a:cubicBezTo>
                  <a:cubicBezTo>
                    <a:pt x="0" y="32"/>
                    <a:pt x="0" y="32"/>
                    <a:pt x="0" y="32"/>
                  </a:cubicBezTo>
                  <a:cubicBezTo>
                    <a:pt x="10" y="32"/>
                    <a:pt x="10" y="32"/>
                    <a:pt x="10" y="32"/>
                  </a:cubicBezTo>
                  <a:cubicBezTo>
                    <a:pt x="10" y="30"/>
                    <a:pt x="10" y="30"/>
                    <a:pt x="10" y="30"/>
                  </a:cubicBezTo>
                  <a:cubicBezTo>
                    <a:pt x="9" y="30"/>
                    <a:pt x="8" y="30"/>
                    <a:pt x="7" y="29"/>
                  </a:cubicBezTo>
                  <a:cubicBezTo>
                    <a:pt x="7" y="29"/>
                    <a:pt x="7" y="29"/>
                    <a:pt x="7" y="28"/>
                  </a:cubicBezTo>
                  <a:cubicBezTo>
                    <a:pt x="7" y="28"/>
                    <a:pt x="7" y="27"/>
                    <a:pt x="7" y="27"/>
                  </a:cubicBezTo>
                  <a:cubicBezTo>
                    <a:pt x="7" y="26"/>
                    <a:pt x="8" y="24"/>
                    <a:pt x="9" y="22"/>
                  </a:cubicBezTo>
                  <a:cubicBezTo>
                    <a:pt x="20" y="22"/>
                    <a:pt x="20" y="22"/>
                    <a:pt x="20" y="22"/>
                  </a:cubicBezTo>
                  <a:cubicBezTo>
                    <a:pt x="22" y="26"/>
                    <a:pt x="22" y="26"/>
                    <a:pt x="22" y="26"/>
                  </a:cubicBezTo>
                  <a:cubicBezTo>
                    <a:pt x="22" y="26"/>
                    <a:pt x="23" y="28"/>
                    <a:pt x="23" y="29"/>
                  </a:cubicBezTo>
                  <a:cubicBezTo>
                    <a:pt x="23" y="29"/>
                    <a:pt x="23" y="29"/>
                    <a:pt x="23" y="29"/>
                  </a:cubicBezTo>
                  <a:cubicBezTo>
                    <a:pt x="22" y="30"/>
                    <a:pt x="21" y="30"/>
                    <a:pt x="20" y="30"/>
                  </a:cubicBezTo>
                  <a:close/>
                  <a:moveTo>
                    <a:pt x="10" y="19"/>
                  </a:moveTo>
                  <a:cubicBezTo>
                    <a:pt x="15" y="8"/>
                    <a:pt x="15" y="8"/>
                    <a:pt x="15" y="8"/>
                  </a:cubicBezTo>
                  <a:cubicBezTo>
                    <a:pt x="19" y="19"/>
                    <a:pt x="19" y="19"/>
                    <a:pt x="19" y="19"/>
                  </a:cubicBez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0"/>
            <p:cNvSpPr>
              <a:spLocks noEditPoints="1"/>
            </p:cNvSpPr>
            <p:nvPr userDrawn="1"/>
          </p:nvSpPr>
          <p:spPr bwMode="auto">
            <a:xfrm>
              <a:off x="10323023" y="-1715450"/>
              <a:ext cx="171450" cy="195263"/>
            </a:xfrm>
            <a:custGeom>
              <a:avLst/>
              <a:gdLst>
                <a:gd name="T0" fmla="*/ 21 w 52"/>
                <a:gd name="T1" fmla="*/ 57 h 59"/>
                <a:gd name="T2" fmla="*/ 21 w 52"/>
                <a:gd name="T3" fmla="*/ 57 h 59"/>
                <a:gd name="T4" fmla="*/ 15 w 52"/>
                <a:gd name="T5" fmla="*/ 51 h 59"/>
                <a:gd name="T6" fmla="*/ 15 w 52"/>
                <a:gd name="T7" fmla="*/ 32 h 59"/>
                <a:gd name="T8" fmla="*/ 19 w 52"/>
                <a:gd name="T9" fmla="*/ 32 h 59"/>
                <a:gd name="T10" fmla="*/ 39 w 52"/>
                <a:gd name="T11" fmla="*/ 59 h 59"/>
                <a:gd name="T12" fmla="*/ 52 w 52"/>
                <a:gd name="T13" fmla="*/ 59 h 59"/>
                <a:gd name="T14" fmla="*/ 52 w 52"/>
                <a:gd name="T15" fmla="*/ 57 h 59"/>
                <a:gd name="T16" fmla="*/ 52 w 52"/>
                <a:gd name="T17" fmla="*/ 57 h 59"/>
                <a:gd name="T18" fmla="*/ 46 w 52"/>
                <a:gd name="T19" fmla="*/ 53 h 59"/>
                <a:gd name="T20" fmla="*/ 30 w 52"/>
                <a:gd name="T21" fmla="*/ 31 h 59"/>
                <a:gd name="T22" fmla="*/ 43 w 52"/>
                <a:gd name="T23" fmla="*/ 17 h 59"/>
                <a:gd name="T24" fmla="*/ 15 w 52"/>
                <a:gd name="T25" fmla="*/ 2 h 59"/>
                <a:gd name="T26" fmla="*/ 0 w 52"/>
                <a:gd name="T27" fmla="*/ 2 h 59"/>
                <a:gd name="T28" fmla="*/ 0 w 52"/>
                <a:gd name="T29" fmla="*/ 3 h 59"/>
                <a:gd name="T30" fmla="*/ 1 w 52"/>
                <a:gd name="T31" fmla="*/ 3 h 59"/>
                <a:gd name="T32" fmla="*/ 6 w 52"/>
                <a:gd name="T33" fmla="*/ 9 h 59"/>
                <a:gd name="T34" fmla="*/ 6 w 52"/>
                <a:gd name="T35" fmla="*/ 51 h 59"/>
                <a:gd name="T36" fmla="*/ 1 w 52"/>
                <a:gd name="T37" fmla="*/ 57 h 59"/>
                <a:gd name="T38" fmla="*/ 0 w 52"/>
                <a:gd name="T39" fmla="*/ 57 h 59"/>
                <a:gd name="T40" fmla="*/ 0 w 52"/>
                <a:gd name="T41" fmla="*/ 59 h 59"/>
                <a:gd name="T42" fmla="*/ 21 w 52"/>
                <a:gd name="T43" fmla="*/ 59 h 59"/>
                <a:gd name="T44" fmla="*/ 21 w 52"/>
                <a:gd name="T45" fmla="*/ 57 h 59"/>
                <a:gd name="T46" fmla="*/ 15 w 52"/>
                <a:gd name="T47" fmla="*/ 6 h 59"/>
                <a:gd name="T48" fmla="*/ 20 w 52"/>
                <a:gd name="T49" fmla="*/ 5 h 59"/>
                <a:gd name="T50" fmla="*/ 33 w 52"/>
                <a:gd name="T51" fmla="*/ 17 h 59"/>
                <a:gd name="T52" fmla="*/ 20 w 52"/>
                <a:gd name="T53" fmla="*/ 29 h 59"/>
                <a:gd name="T54" fmla="*/ 15 w 52"/>
                <a:gd name="T55" fmla="*/ 29 h 59"/>
                <a:gd name="T56" fmla="*/ 15 w 52"/>
                <a:gd name="T5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9">
                  <a:moveTo>
                    <a:pt x="21" y="57"/>
                  </a:moveTo>
                  <a:cubicBezTo>
                    <a:pt x="21" y="57"/>
                    <a:pt x="21" y="57"/>
                    <a:pt x="21" y="57"/>
                  </a:cubicBezTo>
                  <a:cubicBezTo>
                    <a:pt x="17" y="57"/>
                    <a:pt x="15" y="55"/>
                    <a:pt x="15" y="51"/>
                  </a:cubicBezTo>
                  <a:cubicBezTo>
                    <a:pt x="15" y="32"/>
                    <a:pt x="15" y="32"/>
                    <a:pt x="15" y="32"/>
                  </a:cubicBezTo>
                  <a:cubicBezTo>
                    <a:pt x="19" y="32"/>
                    <a:pt x="19" y="32"/>
                    <a:pt x="19" y="32"/>
                  </a:cubicBezTo>
                  <a:cubicBezTo>
                    <a:pt x="39" y="59"/>
                    <a:pt x="39" y="59"/>
                    <a:pt x="39" y="59"/>
                  </a:cubicBezTo>
                  <a:cubicBezTo>
                    <a:pt x="52" y="59"/>
                    <a:pt x="52" y="59"/>
                    <a:pt x="52" y="59"/>
                  </a:cubicBezTo>
                  <a:cubicBezTo>
                    <a:pt x="52" y="57"/>
                    <a:pt x="52" y="57"/>
                    <a:pt x="52" y="57"/>
                  </a:cubicBezTo>
                  <a:cubicBezTo>
                    <a:pt x="52" y="57"/>
                    <a:pt x="52" y="57"/>
                    <a:pt x="52" y="57"/>
                  </a:cubicBezTo>
                  <a:cubicBezTo>
                    <a:pt x="50" y="57"/>
                    <a:pt x="48" y="55"/>
                    <a:pt x="46" y="53"/>
                  </a:cubicBezTo>
                  <a:cubicBezTo>
                    <a:pt x="30" y="31"/>
                    <a:pt x="30" y="31"/>
                    <a:pt x="30" y="31"/>
                  </a:cubicBezTo>
                  <a:cubicBezTo>
                    <a:pt x="37" y="29"/>
                    <a:pt x="43" y="23"/>
                    <a:pt x="43" y="17"/>
                  </a:cubicBezTo>
                  <a:cubicBezTo>
                    <a:pt x="43" y="8"/>
                    <a:pt x="38" y="0"/>
                    <a:pt x="15" y="2"/>
                  </a:cubicBezTo>
                  <a:cubicBezTo>
                    <a:pt x="0" y="2"/>
                    <a:pt x="0" y="2"/>
                    <a:pt x="0" y="2"/>
                  </a:cubicBezTo>
                  <a:cubicBezTo>
                    <a:pt x="0" y="3"/>
                    <a:pt x="0" y="3"/>
                    <a:pt x="0" y="3"/>
                  </a:cubicBezTo>
                  <a:cubicBezTo>
                    <a:pt x="1" y="3"/>
                    <a:pt x="1" y="3"/>
                    <a:pt x="1" y="3"/>
                  </a:cubicBezTo>
                  <a:cubicBezTo>
                    <a:pt x="5" y="3"/>
                    <a:pt x="6" y="5"/>
                    <a:pt x="6" y="9"/>
                  </a:cubicBezTo>
                  <a:cubicBezTo>
                    <a:pt x="6" y="51"/>
                    <a:pt x="6" y="51"/>
                    <a:pt x="6" y="51"/>
                  </a:cubicBezTo>
                  <a:cubicBezTo>
                    <a:pt x="6" y="55"/>
                    <a:pt x="5" y="57"/>
                    <a:pt x="1" y="57"/>
                  </a:cubicBezTo>
                  <a:cubicBezTo>
                    <a:pt x="0" y="57"/>
                    <a:pt x="0" y="57"/>
                    <a:pt x="0" y="57"/>
                  </a:cubicBezTo>
                  <a:cubicBezTo>
                    <a:pt x="0" y="59"/>
                    <a:pt x="0" y="59"/>
                    <a:pt x="0" y="59"/>
                  </a:cubicBezTo>
                  <a:cubicBezTo>
                    <a:pt x="21" y="59"/>
                    <a:pt x="21" y="59"/>
                    <a:pt x="21" y="59"/>
                  </a:cubicBezTo>
                  <a:lnTo>
                    <a:pt x="21" y="57"/>
                  </a:lnTo>
                  <a:close/>
                  <a:moveTo>
                    <a:pt x="15" y="6"/>
                  </a:moveTo>
                  <a:cubicBezTo>
                    <a:pt x="18" y="5"/>
                    <a:pt x="20" y="5"/>
                    <a:pt x="20" y="5"/>
                  </a:cubicBezTo>
                  <a:cubicBezTo>
                    <a:pt x="27" y="5"/>
                    <a:pt x="33" y="10"/>
                    <a:pt x="33" y="17"/>
                  </a:cubicBezTo>
                  <a:cubicBezTo>
                    <a:pt x="33" y="23"/>
                    <a:pt x="27" y="29"/>
                    <a:pt x="20" y="29"/>
                  </a:cubicBezTo>
                  <a:cubicBezTo>
                    <a:pt x="15" y="29"/>
                    <a:pt x="15" y="29"/>
                    <a:pt x="15" y="29"/>
                  </a:cubicBezTo>
                  <a:lnTo>
                    <a:pt x="1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51"/>
            <p:cNvSpPr>
              <a:spLocks/>
            </p:cNvSpPr>
            <p:nvPr userDrawn="1"/>
          </p:nvSpPr>
          <p:spPr bwMode="auto">
            <a:xfrm>
              <a:off x="8721235" y="-1761487"/>
              <a:ext cx="204788" cy="241300"/>
            </a:xfrm>
            <a:custGeom>
              <a:avLst/>
              <a:gdLst>
                <a:gd name="T0" fmla="*/ 12 w 62"/>
                <a:gd name="T1" fmla="*/ 6 h 73"/>
                <a:gd name="T2" fmla="*/ 25 w 62"/>
                <a:gd name="T3" fmla="*/ 6 h 73"/>
                <a:gd name="T4" fmla="*/ 25 w 62"/>
                <a:gd name="T5" fmla="*/ 64 h 73"/>
                <a:gd name="T6" fmla="*/ 19 w 62"/>
                <a:gd name="T7" fmla="*/ 71 h 73"/>
                <a:gd name="T8" fmla="*/ 15 w 62"/>
                <a:gd name="T9" fmla="*/ 71 h 73"/>
                <a:gd name="T10" fmla="*/ 15 w 62"/>
                <a:gd name="T11" fmla="*/ 73 h 73"/>
                <a:gd name="T12" fmla="*/ 47 w 62"/>
                <a:gd name="T13" fmla="*/ 73 h 73"/>
                <a:gd name="T14" fmla="*/ 47 w 62"/>
                <a:gd name="T15" fmla="*/ 71 h 73"/>
                <a:gd name="T16" fmla="*/ 43 w 62"/>
                <a:gd name="T17" fmla="*/ 71 h 73"/>
                <a:gd name="T18" fmla="*/ 37 w 62"/>
                <a:gd name="T19" fmla="*/ 64 h 73"/>
                <a:gd name="T20" fmla="*/ 37 w 62"/>
                <a:gd name="T21" fmla="*/ 6 h 73"/>
                <a:gd name="T22" fmla="*/ 50 w 62"/>
                <a:gd name="T23" fmla="*/ 6 h 73"/>
                <a:gd name="T24" fmla="*/ 60 w 62"/>
                <a:gd name="T25" fmla="*/ 18 h 73"/>
                <a:gd name="T26" fmla="*/ 62 w 62"/>
                <a:gd name="T27" fmla="*/ 18 h 73"/>
                <a:gd name="T28" fmla="*/ 61 w 62"/>
                <a:gd name="T29" fmla="*/ 1 h 73"/>
                <a:gd name="T30" fmla="*/ 60 w 62"/>
                <a:gd name="T31" fmla="*/ 0 h 73"/>
                <a:gd name="T32" fmla="*/ 2 w 62"/>
                <a:gd name="T33" fmla="*/ 0 h 73"/>
                <a:gd name="T34" fmla="*/ 1 w 62"/>
                <a:gd name="T35" fmla="*/ 1 h 73"/>
                <a:gd name="T36" fmla="*/ 0 w 62"/>
                <a:gd name="T37" fmla="*/ 18 h 73"/>
                <a:gd name="T38" fmla="*/ 2 w 62"/>
                <a:gd name="T39" fmla="*/ 18 h 73"/>
                <a:gd name="T40" fmla="*/ 12 w 62"/>
                <a:gd name="T4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73">
                  <a:moveTo>
                    <a:pt x="12" y="6"/>
                  </a:moveTo>
                  <a:cubicBezTo>
                    <a:pt x="25" y="6"/>
                    <a:pt x="25" y="6"/>
                    <a:pt x="25" y="6"/>
                  </a:cubicBezTo>
                  <a:cubicBezTo>
                    <a:pt x="25" y="64"/>
                    <a:pt x="25" y="64"/>
                    <a:pt x="25" y="64"/>
                  </a:cubicBezTo>
                  <a:cubicBezTo>
                    <a:pt x="25" y="67"/>
                    <a:pt x="22" y="71"/>
                    <a:pt x="19" y="71"/>
                  </a:cubicBezTo>
                  <a:cubicBezTo>
                    <a:pt x="15" y="71"/>
                    <a:pt x="15" y="71"/>
                    <a:pt x="15" y="71"/>
                  </a:cubicBezTo>
                  <a:cubicBezTo>
                    <a:pt x="15" y="73"/>
                    <a:pt x="15" y="73"/>
                    <a:pt x="15" y="73"/>
                  </a:cubicBezTo>
                  <a:cubicBezTo>
                    <a:pt x="47" y="73"/>
                    <a:pt x="47" y="73"/>
                    <a:pt x="47" y="73"/>
                  </a:cubicBezTo>
                  <a:cubicBezTo>
                    <a:pt x="47" y="71"/>
                    <a:pt x="47" y="71"/>
                    <a:pt x="47" y="71"/>
                  </a:cubicBezTo>
                  <a:cubicBezTo>
                    <a:pt x="43" y="71"/>
                    <a:pt x="43" y="71"/>
                    <a:pt x="43" y="71"/>
                  </a:cubicBezTo>
                  <a:cubicBezTo>
                    <a:pt x="40" y="71"/>
                    <a:pt x="37" y="67"/>
                    <a:pt x="37" y="64"/>
                  </a:cubicBezTo>
                  <a:cubicBezTo>
                    <a:pt x="37" y="6"/>
                    <a:pt x="37" y="6"/>
                    <a:pt x="37" y="6"/>
                  </a:cubicBezTo>
                  <a:cubicBezTo>
                    <a:pt x="50" y="6"/>
                    <a:pt x="50" y="6"/>
                    <a:pt x="50" y="6"/>
                  </a:cubicBezTo>
                  <a:cubicBezTo>
                    <a:pt x="56" y="6"/>
                    <a:pt x="59" y="10"/>
                    <a:pt x="60" y="18"/>
                  </a:cubicBezTo>
                  <a:cubicBezTo>
                    <a:pt x="62" y="18"/>
                    <a:pt x="62" y="18"/>
                    <a:pt x="62" y="18"/>
                  </a:cubicBezTo>
                  <a:cubicBezTo>
                    <a:pt x="61" y="1"/>
                    <a:pt x="61" y="1"/>
                    <a:pt x="61" y="1"/>
                  </a:cubicBezTo>
                  <a:cubicBezTo>
                    <a:pt x="61" y="1"/>
                    <a:pt x="60" y="0"/>
                    <a:pt x="60" y="0"/>
                  </a:cubicBezTo>
                  <a:cubicBezTo>
                    <a:pt x="2" y="0"/>
                    <a:pt x="2" y="0"/>
                    <a:pt x="2" y="0"/>
                  </a:cubicBezTo>
                  <a:cubicBezTo>
                    <a:pt x="2" y="0"/>
                    <a:pt x="1" y="1"/>
                    <a:pt x="1" y="1"/>
                  </a:cubicBezTo>
                  <a:cubicBezTo>
                    <a:pt x="0" y="18"/>
                    <a:pt x="0" y="18"/>
                    <a:pt x="0" y="18"/>
                  </a:cubicBezTo>
                  <a:cubicBezTo>
                    <a:pt x="2" y="18"/>
                    <a:pt x="2" y="18"/>
                    <a:pt x="2" y="18"/>
                  </a:cubicBezTo>
                  <a:cubicBezTo>
                    <a:pt x="3" y="10"/>
                    <a:pt x="6"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52"/>
            <p:cNvSpPr>
              <a:spLocks/>
            </p:cNvSpPr>
            <p:nvPr userDrawn="1"/>
          </p:nvSpPr>
          <p:spPr bwMode="auto">
            <a:xfrm>
              <a:off x="9414972" y="-1761487"/>
              <a:ext cx="234950" cy="244475"/>
            </a:xfrm>
            <a:custGeom>
              <a:avLst/>
              <a:gdLst>
                <a:gd name="T0" fmla="*/ 7 w 71"/>
                <a:gd name="T1" fmla="*/ 9 h 74"/>
                <a:gd name="T2" fmla="*/ 7 w 71"/>
                <a:gd name="T3" fmla="*/ 48 h 74"/>
                <a:gd name="T4" fmla="*/ 36 w 71"/>
                <a:gd name="T5" fmla="*/ 74 h 74"/>
                <a:gd name="T6" fmla="*/ 64 w 71"/>
                <a:gd name="T7" fmla="*/ 50 h 74"/>
                <a:gd name="T8" fmla="*/ 64 w 71"/>
                <a:gd name="T9" fmla="*/ 7 h 74"/>
                <a:gd name="T10" fmla="*/ 69 w 71"/>
                <a:gd name="T11" fmla="*/ 2 h 74"/>
                <a:gd name="T12" fmla="*/ 71 w 71"/>
                <a:gd name="T13" fmla="*/ 2 h 74"/>
                <a:gd name="T14" fmla="*/ 71 w 71"/>
                <a:gd name="T15" fmla="*/ 0 h 74"/>
                <a:gd name="T16" fmla="*/ 50 w 71"/>
                <a:gd name="T17" fmla="*/ 0 h 74"/>
                <a:gd name="T18" fmla="*/ 50 w 71"/>
                <a:gd name="T19" fmla="*/ 2 h 74"/>
                <a:gd name="T20" fmla="*/ 53 w 71"/>
                <a:gd name="T21" fmla="*/ 2 h 74"/>
                <a:gd name="T22" fmla="*/ 58 w 71"/>
                <a:gd name="T23" fmla="*/ 7 h 74"/>
                <a:gd name="T24" fmla="*/ 58 w 71"/>
                <a:gd name="T25" fmla="*/ 50 h 74"/>
                <a:gd name="T26" fmla="*/ 37 w 71"/>
                <a:gd name="T27" fmla="*/ 68 h 74"/>
                <a:gd name="T28" fmla="*/ 19 w 71"/>
                <a:gd name="T29" fmla="*/ 49 h 74"/>
                <a:gd name="T30" fmla="*/ 19 w 71"/>
                <a:gd name="T31" fmla="*/ 9 h 74"/>
                <a:gd name="T32" fmla="*/ 26 w 71"/>
                <a:gd name="T33" fmla="*/ 2 h 74"/>
                <a:gd name="T34" fmla="*/ 27 w 71"/>
                <a:gd name="T35" fmla="*/ 2 h 74"/>
                <a:gd name="T36" fmla="*/ 27 w 71"/>
                <a:gd name="T37" fmla="*/ 0 h 74"/>
                <a:gd name="T38" fmla="*/ 0 w 71"/>
                <a:gd name="T39" fmla="*/ 0 h 74"/>
                <a:gd name="T40" fmla="*/ 0 w 71"/>
                <a:gd name="T41" fmla="*/ 2 h 74"/>
                <a:gd name="T42" fmla="*/ 1 w 71"/>
                <a:gd name="T43" fmla="*/ 2 h 74"/>
                <a:gd name="T44" fmla="*/ 7 w 71"/>
                <a:gd name="T45"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74">
                  <a:moveTo>
                    <a:pt x="7" y="9"/>
                  </a:moveTo>
                  <a:cubicBezTo>
                    <a:pt x="7" y="48"/>
                    <a:pt x="7" y="48"/>
                    <a:pt x="7" y="48"/>
                  </a:cubicBezTo>
                  <a:cubicBezTo>
                    <a:pt x="7" y="63"/>
                    <a:pt x="19" y="74"/>
                    <a:pt x="36" y="74"/>
                  </a:cubicBezTo>
                  <a:cubicBezTo>
                    <a:pt x="53" y="74"/>
                    <a:pt x="64" y="63"/>
                    <a:pt x="64" y="50"/>
                  </a:cubicBezTo>
                  <a:cubicBezTo>
                    <a:pt x="64" y="7"/>
                    <a:pt x="64" y="7"/>
                    <a:pt x="64" y="7"/>
                  </a:cubicBezTo>
                  <a:cubicBezTo>
                    <a:pt x="64" y="4"/>
                    <a:pt x="65" y="2"/>
                    <a:pt x="69" y="2"/>
                  </a:cubicBezTo>
                  <a:cubicBezTo>
                    <a:pt x="71" y="2"/>
                    <a:pt x="71" y="2"/>
                    <a:pt x="71" y="2"/>
                  </a:cubicBezTo>
                  <a:cubicBezTo>
                    <a:pt x="71" y="0"/>
                    <a:pt x="71" y="0"/>
                    <a:pt x="71" y="0"/>
                  </a:cubicBezTo>
                  <a:cubicBezTo>
                    <a:pt x="50" y="0"/>
                    <a:pt x="50" y="0"/>
                    <a:pt x="50" y="0"/>
                  </a:cubicBezTo>
                  <a:cubicBezTo>
                    <a:pt x="50" y="2"/>
                    <a:pt x="50" y="2"/>
                    <a:pt x="50" y="2"/>
                  </a:cubicBezTo>
                  <a:cubicBezTo>
                    <a:pt x="53" y="2"/>
                    <a:pt x="53" y="2"/>
                    <a:pt x="53" y="2"/>
                  </a:cubicBezTo>
                  <a:cubicBezTo>
                    <a:pt x="56" y="2"/>
                    <a:pt x="58" y="4"/>
                    <a:pt x="58" y="7"/>
                  </a:cubicBezTo>
                  <a:cubicBezTo>
                    <a:pt x="58" y="50"/>
                    <a:pt x="58" y="50"/>
                    <a:pt x="58" y="50"/>
                  </a:cubicBezTo>
                  <a:cubicBezTo>
                    <a:pt x="58" y="61"/>
                    <a:pt x="48" y="68"/>
                    <a:pt x="37" y="68"/>
                  </a:cubicBezTo>
                  <a:cubicBezTo>
                    <a:pt x="26" y="68"/>
                    <a:pt x="19" y="59"/>
                    <a:pt x="19" y="49"/>
                  </a:cubicBezTo>
                  <a:cubicBezTo>
                    <a:pt x="19" y="9"/>
                    <a:pt x="19" y="9"/>
                    <a:pt x="19" y="9"/>
                  </a:cubicBezTo>
                  <a:cubicBezTo>
                    <a:pt x="19" y="6"/>
                    <a:pt x="22" y="2"/>
                    <a:pt x="26" y="2"/>
                  </a:cubicBezTo>
                  <a:cubicBezTo>
                    <a:pt x="27" y="2"/>
                    <a:pt x="27" y="2"/>
                    <a:pt x="27" y="2"/>
                  </a:cubicBezTo>
                  <a:cubicBezTo>
                    <a:pt x="27" y="0"/>
                    <a:pt x="27" y="0"/>
                    <a:pt x="27" y="0"/>
                  </a:cubicBezTo>
                  <a:cubicBezTo>
                    <a:pt x="0" y="0"/>
                    <a:pt x="0" y="0"/>
                    <a:pt x="0" y="0"/>
                  </a:cubicBezTo>
                  <a:cubicBezTo>
                    <a:pt x="0" y="2"/>
                    <a:pt x="0" y="2"/>
                    <a:pt x="0" y="2"/>
                  </a:cubicBezTo>
                  <a:cubicBezTo>
                    <a:pt x="1" y="2"/>
                    <a:pt x="1" y="2"/>
                    <a:pt x="1" y="2"/>
                  </a:cubicBezTo>
                  <a:cubicBezTo>
                    <a:pt x="5" y="2"/>
                    <a:pt x="7" y="6"/>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53"/>
            <p:cNvSpPr>
              <a:spLocks/>
            </p:cNvSpPr>
            <p:nvPr userDrawn="1"/>
          </p:nvSpPr>
          <p:spPr bwMode="auto">
            <a:xfrm>
              <a:off x="8941897" y="-1712275"/>
              <a:ext cx="182563" cy="192088"/>
            </a:xfrm>
            <a:custGeom>
              <a:avLst/>
              <a:gdLst>
                <a:gd name="T0" fmla="*/ 20 w 55"/>
                <a:gd name="T1" fmla="*/ 56 h 58"/>
                <a:gd name="T2" fmla="*/ 20 w 55"/>
                <a:gd name="T3" fmla="*/ 56 h 58"/>
                <a:gd name="T4" fmla="*/ 15 w 55"/>
                <a:gd name="T5" fmla="*/ 50 h 58"/>
                <a:gd name="T6" fmla="*/ 15 w 55"/>
                <a:gd name="T7" fmla="*/ 30 h 58"/>
                <a:gd name="T8" fmla="*/ 39 w 55"/>
                <a:gd name="T9" fmla="*/ 30 h 58"/>
                <a:gd name="T10" fmla="*/ 39 w 55"/>
                <a:gd name="T11" fmla="*/ 50 h 58"/>
                <a:gd name="T12" fmla="*/ 34 w 55"/>
                <a:gd name="T13" fmla="*/ 56 h 58"/>
                <a:gd name="T14" fmla="*/ 34 w 55"/>
                <a:gd name="T15" fmla="*/ 56 h 58"/>
                <a:gd name="T16" fmla="*/ 34 w 55"/>
                <a:gd name="T17" fmla="*/ 58 h 58"/>
                <a:gd name="T18" fmla="*/ 55 w 55"/>
                <a:gd name="T19" fmla="*/ 58 h 58"/>
                <a:gd name="T20" fmla="*/ 55 w 55"/>
                <a:gd name="T21" fmla="*/ 56 h 58"/>
                <a:gd name="T22" fmla="*/ 54 w 55"/>
                <a:gd name="T23" fmla="*/ 56 h 58"/>
                <a:gd name="T24" fmla="*/ 49 w 55"/>
                <a:gd name="T25" fmla="*/ 50 h 58"/>
                <a:gd name="T26" fmla="*/ 49 w 55"/>
                <a:gd name="T27" fmla="*/ 8 h 58"/>
                <a:gd name="T28" fmla="*/ 54 w 55"/>
                <a:gd name="T29" fmla="*/ 2 h 58"/>
                <a:gd name="T30" fmla="*/ 55 w 55"/>
                <a:gd name="T31" fmla="*/ 2 h 58"/>
                <a:gd name="T32" fmla="*/ 55 w 55"/>
                <a:gd name="T33" fmla="*/ 0 h 58"/>
                <a:gd name="T34" fmla="*/ 34 w 55"/>
                <a:gd name="T35" fmla="*/ 0 h 58"/>
                <a:gd name="T36" fmla="*/ 34 w 55"/>
                <a:gd name="T37" fmla="*/ 2 h 58"/>
                <a:gd name="T38" fmla="*/ 34 w 55"/>
                <a:gd name="T39" fmla="*/ 2 h 58"/>
                <a:gd name="T40" fmla="*/ 39 w 55"/>
                <a:gd name="T41" fmla="*/ 8 h 58"/>
                <a:gd name="T42" fmla="*/ 39 w 55"/>
                <a:gd name="T43" fmla="*/ 26 h 58"/>
                <a:gd name="T44" fmla="*/ 15 w 55"/>
                <a:gd name="T45" fmla="*/ 26 h 58"/>
                <a:gd name="T46" fmla="*/ 15 w 55"/>
                <a:gd name="T47" fmla="*/ 8 h 58"/>
                <a:gd name="T48" fmla="*/ 20 w 55"/>
                <a:gd name="T49" fmla="*/ 2 h 58"/>
                <a:gd name="T50" fmla="*/ 20 w 55"/>
                <a:gd name="T51" fmla="*/ 2 h 58"/>
                <a:gd name="T52" fmla="*/ 20 w 55"/>
                <a:gd name="T53" fmla="*/ 0 h 58"/>
                <a:gd name="T54" fmla="*/ 0 w 55"/>
                <a:gd name="T55" fmla="*/ 0 h 58"/>
                <a:gd name="T56" fmla="*/ 0 w 55"/>
                <a:gd name="T57" fmla="*/ 2 h 58"/>
                <a:gd name="T58" fmla="*/ 0 w 55"/>
                <a:gd name="T59" fmla="*/ 2 h 58"/>
                <a:gd name="T60" fmla="*/ 5 w 55"/>
                <a:gd name="T61" fmla="*/ 8 h 58"/>
                <a:gd name="T62" fmla="*/ 5 w 55"/>
                <a:gd name="T63" fmla="*/ 50 h 58"/>
                <a:gd name="T64" fmla="*/ 0 w 55"/>
                <a:gd name="T65" fmla="*/ 56 h 58"/>
                <a:gd name="T66" fmla="*/ 0 w 55"/>
                <a:gd name="T67" fmla="*/ 56 h 58"/>
                <a:gd name="T68" fmla="*/ 0 w 55"/>
                <a:gd name="T69" fmla="*/ 58 h 58"/>
                <a:gd name="T70" fmla="*/ 20 w 55"/>
                <a:gd name="T71" fmla="*/ 58 h 58"/>
                <a:gd name="T72" fmla="*/ 20 w 55"/>
                <a:gd name="T7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8">
                  <a:moveTo>
                    <a:pt x="20" y="56"/>
                  </a:moveTo>
                  <a:cubicBezTo>
                    <a:pt x="20" y="56"/>
                    <a:pt x="20" y="56"/>
                    <a:pt x="20" y="56"/>
                  </a:cubicBezTo>
                  <a:cubicBezTo>
                    <a:pt x="16" y="56"/>
                    <a:pt x="15" y="54"/>
                    <a:pt x="15" y="50"/>
                  </a:cubicBezTo>
                  <a:cubicBezTo>
                    <a:pt x="15" y="30"/>
                    <a:pt x="15" y="30"/>
                    <a:pt x="15" y="30"/>
                  </a:cubicBezTo>
                  <a:cubicBezTo>
                    <a:pt x="39" y="30"/>
                    <a:pt x="39" y="30"/>
                    <a:pt x="39" y="30"/>
                  </a:cubicBezTo>
                  <a:cubicBezTo>
                    <a:pt x="39" y="50"/>
                    <a:pt x="39" y="50"/>
                    <a:pt x="39" y="50"/>
                  </a:cubicBezTo>
                  <a:cubicBezTo>
                    <a:pt x="39" y="54"/>
                    <a:pt x="38" y="56"/>
                    <a:pt x="34" y="56"/>
                  </a:cubicBezTo>
                  <a:cubicBezTo>
                    <a:pt x="34" y="56"/>
                    <a:pt x="34" y="56"/>
                    <a:pt x="34" y="56"/>
                  </a:cubicBezTo>
                  <a:cubicBezTo>
                    <a:pt x="34" y="58"/>
                    <a:pt x="34" y="58"/>
                    <a:pt x="34" y="58"/>
                  </a:cubicBezTo>
                  <a:cubicBezTo>
                    <a:pt x="55" y="58"/>
                    <a:pt x="55" y="58"/>
                    <a:pt x="55" y="58"/>
                  </a:cubicBezTo>
                  <a:cubicBezTo>
                    <a:pt x="55" y="56"/>
                    <a:pt x="55" y="56"/>
                    <a:pt x="55" y="56"/>
                  </a:cubicBezTo>
                  <a:cubicBezTo>
                    <a:pt x="54" y="56"/>
                    <a:pt x="54" y="56"/>
                    <a:pt x="54" y="56"/>
                  </a:cubicBezTo>
                  <a:cubicBezTo>
                    <a:pt x="50" y="56"/>
                    <a:pt x="49" y="54"/>
                    <a:pt x="49" y="50"/>
                  </a:cubicBezTo>
                  <a:cubicBezTo>
                    <a:pt x="49" y="8"/>
                    <a:pt x="49" y="8"/>
                    <a:pt x="49" y="8"/>
                  </a:cubicBezTo>
                  <a:cubicBezTo>
                    <a:pt x="49" y="4"/>
                    <a:pt x="50" y="2"/>
                    <a:pt x="54" y="2"/>
                  </a:cubicBezTo>
                  <a:cubicBezTo>
                    <a:pt x="55" y="2"/>
                    <a:pt x="55" y="2"/>
                    <a:pt x="55" y="2"/>
                  </a:cubicBezTo>
                  <a:cubicBezTo>
                    <a:pt x="55" y="0"/>
                    <a:pt x="55" y="0"/>
                    <a:pt x="55" y="0"/>
                  </a:cubicBezTo>
                  <a:cubicBezTo>
                    <a:pt x="34" y="0"/>
                    <a:pt x="34" y="0"/>
                    <a:pt x="34" y="0"/>
                  </a:cubicBezTo>
                  <a:cubicBezTo>
                    <a:pt x="34" y="2"/>
                    <a:pt x="34" y="2"/>
                    <a:pt x="34" y="2"/>
                  </a:cubicBezTo>
                  <a:cubicBezTo>
                    <a:pt x="34" y="2"/>
                    <a:pt x="34" y="2"/>
                    <a:pt x="34" y="2"/>
                  </a:cubicBezTo>
                  <a:cubicBezTo>
                    <a:pt x="38" y="2"/>
                    <a:pt x="39" y="4"/>
                    <a:pt x="39" y="8"/>
                  </a:cubicBezTo>
                  <a:cubicBezTo>
                    <a:pt x="39" y="26"/>
                    <a:pt x="39" y="26"/>
                    <a:pt x="39" y="26"/>
                  </a:cubicBezTo>
                  <a:cubicBezTo>
                    <a:pt x="15" y="26"/>
                    <a:pt x="15" y="26"/>
                    <a:pt x="15" y="26"/>
                  </a:cubicBezTo>
                  <a:cubicBezTo>
                    <a:pt x="15" y="8"/>
                    <a:pt x="15" y="8"/>
                    <a:pt x="15" y="8"/>
                  </a:cubicBezTo>
                  <a:cubicBezTo>
                    <a:pt x="15" y="4"/>
                    <a:pt x="16" y="2"/>
                    <a:pt x="20" y="2"/>
                  </a:cubicBezTo>
                  <a:cubicBezTo>
                    <a:pt x="20" y="2"/>
                    <a:pt x="20" y="2"/>
                    <a:pt x="20" y="2"/>
                  </a:cubicBezTo>
                  <a:cubicBezTo>
                    <a:pt x="20" y="0"/>
                    <a:pt x="20" y="0"/>
                    <a:pt x="20" y="0"/>
                  </a:cubicBezTo>
                  <a:cubicBezTo>
                    <a:pt x="0" y="0"/>
                    <a:pt x="0" y="0"/>
                    <a:pt x="0" y="0"/>
                  </a:cubicBezTo>
                  <a:cubicBezTo>
                    <a:pt x="0" y="2"/>
                    <a:pt x="0" y="2"/>
                    <a:pt x="0" y="2"/>
                  </a:cubicBezTo>
                  <a:cubicBezTo>
                    <a:pt x="0" y="2"/>
                    <a:pt x="0" y="2"/>
                    <a:pt x="0" y="2"/>
                  </a:cubicBezTo>
                  <a:cubicBezTo>
                    <a:pt x="4" y="2"/>
                    <a:pt x="5" y="4"/>
                    <a:pt x="5" y="8"/>
                  </a:cubicBezTo>
                  <a:cubicBezTo>
                    <a:pt x="5" y="50"/>
                    <a:pt x="5" y="50"/>
                    <a:pt x="5" y="50"/>
                  </a:cubicBezTo>
                  <a:cubicBezTo>
                    <a:pt x="5" y="54"/>
                    <a:pt x="4" y="56"/>
                    <a:pt x="0" y="56"/>
                  </a:cubicBezTo>
                  <a:cubicBezTo>
                    <a:pt x="0" y="56"/>
                    <a:pt x="0" y="56"/>
                    <a:pt x="0" y="56"/>
                  </a:cubicBezTo>
                  <a:cubicBezTo>
                    <a:pt x="0" y="58"/>
                    <a:pt x="0" y="58"/>
                    <a:pt x="0" y="58"/>
                  </a:cubicBezTo>
                  <a:cubicBezTo>
                    <a:pt x="20" y="58"/>
                    <a:pt x="20" y="58"/>
                    <a:pt x="20" y="58"/>
                  </a:cubicBezTo>
                  <a:lnTo>
                    <a:pt x="2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54"/>
            <p:cNvSpPr>
              <a:spLocks/>
            </p:cNvSpPr>
            <p:nvPr userDrawn="1"/>
          </p:nvSpPr>
          <p:spPr bwMode="auto">
            <a:xfrm>
              <a:off x="9143510" y="-1712275"/>
              <a:ext cx="158750" cy="192088"/>
            </a:xfrm>
            <a:custGeom>
              <a:avLst/>
              <a:gdLst>
                <a:gd name="T0" fmla="*/ 48 w 48"/>
                <a:gd name="T1" fmla="*/ 42 h 58"/>
                <a:gd name="T2" fmla="*/ 46 w 48"/>
                <a:gd name="T3" fmla="*/ 42 h 58"/>
                <a:gd name="T4" fmla="*/ 33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8 w 48"/>
                <a:gd name="T19" fmla="*/ 35 h 58"/>
                <a:gd name="T20" fmla="*/ 38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3 w 48"/>
                <a:gd name="T37" fmla="*/ 13 h 58"/>
                <a:gd name="T38" fmla="*/ 42 w 48"/>
                <a:gd name="T39" fmla="*/ 0 h 58"/>
                <a:gd name="T40" fmla="*/ 0 w 48"/>
                <a:gd name="T41" fmla="*/ 0 h 58"/>
                <a:gd name="T42" fmla="*/ 0 w 48"/>
                <a:gd name="T43" fmla="*/ 2 h 58"/>
                <a:gd name="T44" fmla="*/ 1 w 48"/>
                <a:gd name="T45" fmla="*/ 2 h 58"/>
                <a:gd name="T46" fmla="*/ 6 w 48"/>
                <a:gd name="T47" fmla="*/ 8 h 58"/>
                <a:gd name="T48" fmla="*/ 6 w 48"/>
                <a:gd name="T49" fmla="*/ 50 h 58"/>
                <a:gd name="T50" fmla="*/ 1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1" y="54"/>
                    <a:pt x="33" y="54"/>
                  </a:cubicBezTo>
                  <a:cubicBezTo>
                    <a:pt x="18" y="54"/>
                    <a:pt x="18" y="54"/>
                    <a:pt x="18" y="54"/>
                  </a:cubicBezTo>
                  <a:cubicBezTo>
                    <a:pt x="17" y="54"/>
                    <a:pt x="15" y="52"/>
                    <a:pt x="15" y="51"/>
                  </a:cubicBezTo>
                  <a:cubicBezTo>
                    <a:pt x="15" y="29"/>
                    <a:pt x="15" y="29"/>
                    <a:pt x="15" y="29"/>
                  </a:cubicBezTo>
                  <a:cubicBezTo>
                    <a:pt x="32" y="29"/>
                    <a:pt x="32" y="29"/>
                    <a:pt x="32" y="29"/>
                  </a:cubicBezTo>
                  <a:cubicBezTo>
                    <a:pt x="35" y="29"/>
                    <a:pt x="36" y="32"/>
                    <a:pt x="36" y="35"/>
                  </a:cubicBezTo>
                  <a:cubicBezTo>
                    <a:pt x="36" y="35"/>
                    <a:pt x="36" y="35"/>
                    <a:pt x="36" y="35"/>
                  </a:cubicBezTo>
                  <a:cubicBezTo>
                    <a:pt x="38" y="35"/>
                    <a:pt x="38" y="35"/>
                    <a:pt x="38" y="35"/>
                  </a:cubicBezTo>
                  <a:cubicBezTo>
                    <a:pt x="38" y="19"/>
                    <a:pt x="38" y="19"/>
                    <a:pt x="38" y="19"/>
                  </a:cubicBezTo>
                  <a:cubicBezTo>
                    <a:pt x="36" y="19"/>
                    <a:pt x="36" y="19"/>
                    <a:pt x="36" y="19"/>
                  </a:cubicBezTo>
                  <a:cubicBezTo>
                    <a:pt x="36" y="20"/>
                    <a:pt x="36" y="20"/>
                    <a:pt x="36" y="20"/>
                  </a:cubicBezTo>
                  <a:cubicBezTo>
                    <a:pt x="36" y="22"/>
                    <a:pt x="35" y="25"/>
                    <a:pt x="32" y="25"/>
                  </a:cubicBezTo>
                  <a:cubicBezTo>
                    <a:pt x="15" y="25"/>
                    <a:pt x="15" y="25"/>
                    <a:pt x="15" y="25"/>
                  </a:cubicBezTo>
                  <a:cubicBezTo>
                    <a:pt x="15" y="4"/>
                    <a:pt x="15" y="4"/>
                    <a:pt x="15" y="4"/>
                  </a:cubicBezTo>
                  <a:cubicBezTo>
                    <a:pt x="33" y="4"/>
                    <a:pt x="33" y="4"/>
                    <a:pt x="33" y="4"/>
                  </a:cubicBezTo>
                  <a:cubicBezTo>
                    <a:pt x="38" y="4"/>
                    <a:pt x="41" y="7"/>
                    <a:pt x="41" y="13"/>
                  </a:cubicBezTo>
                  <a:cubicBezTo>
                    <a:pt x="43" y="13"/>
                    <a:pt x="43" y="13"/>
                    <a:pt x="43" y="13"/>
                  </a:cubicBezTo>
                  <a:cubicBezTo>
                    <a:pt x="42" y="0"/>
                    <a:pt x="42" y="0"/>
                    <a:pt x="42"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55"/>
            <p:cNvSpPr>
              <a:spLocks/>
            </p:cNvSpPr>
            <p:nvPr userDrawn="1"/>
          </p:nvSpPr>
          <p:spPr bwMode="auto">
            <a:xfrm>
              <a:off x="9870585"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0 w 21"/>
                <a:gd name="T19" fmla="*/ 2 h 58"/>
                <a:gd name="T20" fmla="*/ 6 w 21"/>
                <a:gd name="T21" fmla="*/ 8 h 58"/>
                <a:gd name="T22" fmla="*/ 6 w 21"/>
                <a:gd name="T23" fmla="*/ 50 h 58"/>
                <a:gd name="T24" fmla="*/ 0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56"/>
            <p:cNvSpPr>
              <a:spLocks/>
            </p:cNvSpPr>
            <p:nvPr userDrawn="1"/>
          </p:nvSpPr>
          <p:spPr bwMode="auto">
            <a:xfrm>
              <a:off x="9959485" y="-1712275"/>
              <a:ext cx="182563" cy="192088"/>
            </a:xfrm>
            <a:custGeom>
              <a:avLst/>
              <a:gdLst>
                <a:gd name="T0" fmla="*/ 5 w 55"/>
                <a:gd name="T1" fmla="*/ 7 h 58"/>
                <a:gd name="T2" fmla="*/ 27 w 55"/>
                <a:gd name="T3" fmla="*/ 57 h 58"/>
                <a:gd name="T4" fmla="*/ 29 w 55"/>
                <a:gd name="T5" fmla="*/ 57 h 58"/>
                <a:gd name="T6" fmla="*/ 49 w 55"/>
                <a:gd name="T7" fmla="*/ 7 h 58"/>
                <a:gd name="T8" fmla="*/ 55 w 55"/>
                <a:gd name="T9" fmla="*/ 2 h 58"/>
                <a:gd name="T10" fmla="*/ 55 w 55"/>
                <a:gd name="T11" fmla="*/ 0 h 58"/>
                <a:gd name="T12" fmla="*/ 41 w 55"/>
                <a:gd name="T13" fmla="*/ 0 h 58"/>
                <a:gd name="T14" fmla="*/ 41 w 55"/>
                <a:gd name="T15" fmla="*/ 2 h 58"/>
                <a:gd name="T16" fmla="*/ 42 w 55"/>
                <a:gd name="T17" fmla="*/ 2 h 58"/>
                <a:gd name="T18" fmla="*/ 45 w 55"/>
                <a:gd name="T19" fmla="*/ 6 h 58"/>
                <a:gd name="T20" fmla="*/ 31 w 55"/>
                <a:gd name="T21" fmla="*/ 41 h 58"/>
                <a:gd name="T22" fmla="*/ 15 w 55"/>
                <a:gd name="T23" fmla="*/ 6 h 58"/>
                <a:gd name="T24" fmla="*/ 18 w 55"/>
                <a:gd name="T25" fmla="*/ 2 h 58"/>
                <a:gd name="T26" fmla="*/ 20 w 55"/>
                <a:gd name="T27" fmla="*/ 2 h 58"/>
                <a:gd name="T28" fmla="*/ 20 w 55"/>
                <a:gd name="T29" fmla="*/ 0 h 58"/>
                <a:gd name="T30" fmla="*/ 0 w 55"/>
                <a:gd name="T31" fmla="*/ 0 h 58"/>
                <a:gd name="T32" fmla="*/ 0 w 55"/>
                <a:gd name="T33" fmla="*/ 2 h 58"/>
                <a:gd name="T34" fmla="*/ 5 w 55"/>
                <a:gd name="T3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5" y="7"/>
                  </a:moveTo>
                  <a:cubicBezTo>
                    <a:pt x="27" y="57"/>
                    <a:pt x="27" y="57"/>
                    <a:pt x="27" y="57"/>
                  </a:cubicBezTo>
                  <a:cubicBezTo>
                    <a:pt x="28" y="58"/>
                    <a:pt x="29" y="58"/>
                    <a:pt x="29" y="57"/>
                  </a:cubicBezTo>
                  <a:cubicBezTo>
                    <a:pt x="49" y="7"/>
                    <a:pt x="49" y="7"/>
                    <a:pt x="49" y="7"/>
                  </a:cubicBezTo>
                  <a:cubicBezTo>
                    <a:pt x="51"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6" y="4"/>
                    <a:pt x="45" y="6"/>
                  </a:cubicBezTo>
                  <a:cubicBezTo>
                    <a:pt x="31" y="41"/>
                    <a:pt x="31" y="41"/>
                    <a:pt x="31" y="41"/>
                  </a:cubicBezTo>
                  <a:cubicBezTo>
                    <a:pt x="15" y="6"/>
                    <a:pt x="15" y="6"/>
                    <a:pt x="15" y="6"/>
                  </a:cubicBezTo>
                  <a:cubicBezTo>
                    <a:pt x="14" y="4"/>
                    <a:pt x="16" y="2"/>
                    <a:pt x="18" y="2"/>
                  </a:cubicBezTo>
                  <a:cubicBezTo>
                    <a:pt x="20" y="2"/>
                    <a:pt x="20" y="2"/>
                    <a:pt x="20" y="2"/>
                  </a:cubicBezTo>
                  <a:cubicBezTo>
                    <a:pt x="20" y="0"/>
                    <a:pt x="20" y="0"/>
                    <a:pt x="20" y="0"/>
                  </a:cubicBezTo>
                  <a:cubicBezTo>
                    <a:pt x="0" y="0"/>
                    <a:pt x="0" y="0"/>
                    <a:pt x="0" y="0"/>
                  </a:cubicBezTo>
                  <a:cubicBezTo>
                    <a:pt x="0" y="2"/>
                    <a:pt x="0" y="2"/>
                    <a:pt x="0" y="2"/>
                  </a:cubicBezTo>
                  <a:cubicBezTo>
                    <a:pt x="2" y="2"/>
                    <a:pt x="4" y="4"/>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57"/>
            <p:cNvSpPr>
              <a:spLocks/>
            </p:cNvSpPr>
            <p:nvPr userDrawn="1"/>
          </p:nvSpPr>
          <p:spPr bwMode="auto">
            <a:xfrm>
              <a:off x="10161098" y="-1712275"/>
              <a:ext cx="158750" cy="192088"/>
            </a:xfrm>
            <a:custGeom>
              <a:avLst/>
              <a:gdLst>
                <a:gd name="T0" fmla="*/ 48 w 48"/>
                <a:gd name="T1" fmla="*/ 42 h 58"/>
                <a:gd name="T2" fmla="*/ 46 w 48"/>
                <a:gd name="T3" fmla="*/ 42 h 58"/>
                <a:gd name="T4" fmla="*/ 32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7 w 48"/>
                <a:gd name="T19" fmla="*/ 35 h 58"/>
                <a:gd name="T20" fmla="*/ 37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2 w 48"/>
                <a:gd name="T37" fmla="*/ 13 h 58"/>
                <a:gd name="T38" fmla="*/ 41 w 48"/>
                <a:gd name="T39" fmla="*/ 0 h 58"/>
                <a:gd name="T40" fmla="*/ 0 w 48"/>
                <a:gd name="T41" fmla="*/ 0 h 58"/>
                <a:gd name="T42" fmla="*/ 0 w 48"/>
                <a:gd name="T43" fmla="*/ 2 h 58"/>
                <a:gd name="T44" fmla="*/ 0 w 48"/>
                <a:gd name="T45" fmla="*/ 2 h 58"/>
                <a:gd name="T46" fmla="*/ 6 w 48"/>
                <a:gd name="T47" fmla="*/ 8 h 58"/>
                <a:gd name="T48" fmla="*/ 6 w 48"/>
                <a:gd name="T49" fmla="*/ 50 h 58"/>
                <a:gd name="T50" fmla="*/ 0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0" y="54"/>
                    <a:pt x="32" y="54"/>
                  </a:cubicBezTo>
                  <a:cubicBezTo>
                    <a:pt x="18" y="54"/>
                    <a:pt x="18" y="54"/>
                    <a:pt x="18" y="54"/>
                  </a:cubicBezTo>
                  <a:cubicBezTo>
                    <a:pt x="16" y="54"/>
                    <a:pt x="15" y="52"/>
                    <a:pt x="15" y="51"/>
                  </a:cubicBezTo>
                  <a:cubicBezTo>
                    <a:pt x="15" y="29"/>
                    <a:pt x="15" y="29"/>
                    <a:pt x="15" y="29"/>
                  </a:cubicBezTo>
                  <a:cubicBezTo>
                    <a:pt x="32" y="29"/>
                    <a:pt x="32" y="29"/>
                    <a:pt x="32" y="29"/>
                  </a:cubicBezTo>
                  <a:cubicBezTo>
                    <a:pt x="34" y="29"/>
                    <a:pt x="36" y="32"/>
                    <a:pt x="36" y="35"/>
                  </a:cubicBezTo>
                  <a:cubicBezTo>
                    <a:pt x="36" y="35"/>
                    <a:pt x="36" y="35"/>
                    <a:pt x="36" y="35"/>
                  </a:cubicBezTo>
                  <a:cubicBezTo>
                    <a:pt x="37" y="35"/>
                    <a:pt x="37" y="35"/>
                    <a:pt x="37" y="35"/>
                  </a:cubicBezTo>
                  <a:cubicBezTo>
                    <a:pt x="37" y="19"/>
                    <a:pt x="37" y="19"/>
                    <a:pt x="37" y="19"/>
                  </a:cubicBezTo>
                  <a:cubicBezTo>
                    <a:pt x="36" y="19"/>
                    <a:pt x="36" y="19"/>
                    <a:pt x="36" y="19"/>
                  </a:cubicBezTo>
                  <a:cubicBezTo>
                    <a:pt x="36" y="20"/>
                    <a:pt x="36" y="20"/>
                    <a:pt x="36" y="20"/>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58"/>
            <p:cNvSpPr>
              <a:spLocks/>
            </p:cNvSpPr>
            <p:nvPr userDrawn="1"/>
          </p:nvSpPr>
          <p:spPr bwMode="auto">
            <a:xfrm>
              <a:off x="10500823" y="-1718625"/>
              <a:ext cx="130175" cy="206375"/>
            </a:xfrm>
            <a:custGeom>
              <a:avLst/>
              <a:gdLst>
                <a:gd name="T0" fmla="*/ 10 w 39"/>
                <a:gd name="T1" fmla="*/ 29 h 62"/>
                <a:gd name="T2" fmla="*/ 27 w 39"/>
                <a:gd name="T3" fmla="*/ 42 h 62"/>
                <a:gd name="T4" fmla="*/ 25 w 39"/>
                <a:gd name="T5" fmla="*/ 54 h 62"/>
                <a:gd name="T6" fmla="*/ 4 w 39"/>
                <a:gd name="T7" fmla="*/ 40 h 62"/>
                <a:gd name="T8" fmla="*/ 3 w 39"/>
                <a:gd name="T9" fmla="*/ 40 h 62"/>
                <a:gd name="T10" fmla="*/ 3 w 39"/>
                <a:gd name="T11" fmla="*/ 60 h 62"/>
                <a:gd name="T12" fmla="*/ 4 w 39"/>
                <a:gd name="T13" fmla="*/ 60 h 62"/>
                <a:gd name="T14" fmla="*/ 9 w 39"/>
                <a:gd name="T15" fmla="*/ 57 h 62"/>
                <a:gd name="T16" fmla="*/ 31 w 39"/>
                <a:gd name="T17" fmla="*/ 57 h 62"/>
                <a:gd name="T18" fmla="*/ 36 w 39"/>
                <a:gd name="T19" fmla="*/ 38 h 62"/>
                <a:gd name="T20" fmla="*/ 16 w 39"/>
                <a:gd name="T21" fmla="*/ 23 h 62"/>
                <a:gd name="T22" fmla="*/ 14 w 39"/>
                <a:gd name="T23" fmla="*/ 7 h 62"/>
                <a:gd name="T24" fmla="*/ 33 w 39"/>
                <a:gd name="T25" fmla="*/ 21 h 62"/>
                <a:gd name="T26" fmla="*/ 34 w 39"/>
                <a:gd name="T27" fmla="*/ 21 h 62"/>
                <a:gd name="T28" fmla="*/ 34 w 39"/>
                <a:gd name="T29" fmla="*/ 2 h 62"/>
                <a:gd name="T30" fmla="*/ 33 w 39"/>
                <a:gd name="T31" fmla="*/ 2 h 62"/>
                <a:gd name="T32" fmla="*/ 27 w 39"/>
                <a:gd name="T33" fmla="*/ 4 h 62"/>
                <a:gd name="T34" fmla="*/ 7 w 39"/>
                <a:gd name="T35" fmla="*/ 6 h 62"/>
                <a:gd name="T36" fmla="*/ 10 w 39"/>
                <a:gd name="T3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2">
                  <a:moveTo>
                    <a:pt x="10" y="29"/>
                  </a:moveTo>
                  <a:cubicBezTo>
                    <a:pt x="16" y="33"/>
                    <a:pt x="24" y="38"/>
                    <a:pt x="27" y="42"/>
                  </a:cubicBezTo>
                  <a:cubicBezTo>
                    <a:pt x="30" y="45"/>
                    <a:pt x="30" y="50"/>
                    <a:pt x="25" y="54"/>
                  </a:cubicBezTo>
                  <a:cubicBezTo>
                    <a:pt x="17" y="61"/>
                    <a:pt x="4" y="53"/>
                    <a:pt x="4" y="40"/>
                  </a:cubicBezTo>
                  <a:cubicBezTo>
                    <a:pt x="3" y="40"/>
                    <a:pt x="3" y="40"/>
                    <a:pt x="3" y="40"/>
                  </a:cubicBezTo>
                  <a:cubicBezTo>
                    <a:pt x="3" y="60"/>
                    <a:pt x="3" y="60"/>
                    <a:pt x="3" y="60"/>
                  </a:cubicBezTo>
                  <a:cubicBezTo>
                    <a:pt x="4" y="60"/>
                    <a:pt x="4" y="60"/>
                    <a:pt x="4" y="60"/>
                  </a:cubicBezTo>
                  <a:cubicBezTo>
                    <a:pt x="5" y="57"/>
                    <a:pt x="7" y="56"/>
                    <a:pt x="9" y="57"/>
                  </a:cubicBezTo>
                  <a:cubicBezTo>
                    <a:pt x="16" y="61"/>
                    <a:pt x="25" y="62"/>
                    <a:pt x="31" y="57"/>
                  </a:cubicBezTo>
                  <a:cubicBezTo>
                    <a:pt x="37" y="53"/>
                    <a:pt x="39" y="44"/>
                    <a:pt x="36" y="38"/>
                  </a:cubicBezTo>
                  <a:cubicBezTo>
                    <a:pt x="32" y="31"/>
                    <a:pt x="23" y="27"/>
                    <a:pt x="16" y="23"/>
                  </a:cubicBezTo>
                  <a:cubicBezTo>
                    <a:pt x="8" y="18"/>
                    <a:pt x="8" y="11"/>
                    <a:pt x="14" y="7"/>
                  </a:cubicBezTo>
                  <a:cubicBezTo>
                    <a:pt x="22" y="2"/>
                    <a:pt x="33" y="10"/>
                    <a:pt x="33" y="21"/>
                  </a:cubicBezTo>
                  <a:cubicBezTo>
                    <a:pt x="34" y="21"/>
                    <a:pt x="34" y="21"/>
                    <a:pt x="34" y="21"/>
                  </a:cubicBezTo>
                  <a:cubicBezTo>
                    <a:pt x="34" y="2"/>
                    <a:pt x="34" y="2"/>
                    <a:pt x="34" y="2"/>
                  </a:cubicBezTo>
                  <a:cubicBezTo>
                    <a:pt x="33" y="2"/>
                    <a:pt x="33" y="2"/>
                    <a:pt x="33" y="2"/>
                  </a:cubicBezTo>
                  <a:cubicBezTo>
                    <a:pt x="32" y="5"/>
                    <a:pt x="30" y="5"/>
                    <a:pt x="27" y="4"/>
                  </a:cubicBezTo>
                  <a:cubicBezTo>
                    <a:pt x="19" y="0"/>
                    <a:pt x="13" y="1"/>
                    <a:pt x="7" y="6"/>
                  </a:cubicBezTo>
                  <a:cubicBezTo>
                    <a:pt x="1" y="11"/>
                    <a:pt x="0" y="23"/>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59"/>
            <p:cNvSpPr>
              <a:spLocks/>
            </p:cNvSpPr>
            <p:nvPr userDrawn="1"/>
          </p:nvSpPr>
          <p:spPr bwMode="auto">
            <a:xfrm>
              <a:off x="9656273" y="-1712275"/>
              <a:ext cx="195263" cy="192088"/>
            </a:xfrm>
            <a:custGeom>
              <a:avLst/>
              <a:gdLst>
                <a:gd name="T0" fmla="*/ 9 w 59"/>
                <a:gd name="T1" fmla="*/ 8 h 58"/>
                <a:gd name="T2" fmla="*/ 9 w 59"/>
                <a:gd name="T3" fmla="*/ 52 h 58"/>
                <a:gd name="T4" fmla="*/ 4 w 59"/>
                <a:gd name="T5" fmla="*/ 56 h 58"/>
                <a:gd name="T6" fmla="*/ 4 w 59"/>
                <a:gd name="T7" fmla="*/ 56 h 58"/>
                <a:gd name="T8" fmla="*/ 4 w 59"/>
                <a:gd name="T9" fmla="*/ 58 h 58"/>
                <a:gd name="T10" fmla="*/ 20 w 59"/>
                <a:gd name="T11" fmla="*/ 58 h 58"/>
                <a:gd name="T12" fmla="*/ 20 w 59"/>
                <a:gd name="T13" fmla="*/ 56 h 58"/>
                <a:gd name="T14" fmla="*/ 19 w 59"/>
                <a:gd name="T15" fmla="*/ 56 h 58"/>
                <a:gd name="T16" fmla="*/ 14 w 59"/>
                <a:gd name="T17" fmla="*/ 52 h 58"/>
                <a:gd name="T18" fmla="*/ 14 w 59"/>
                <a:gd name="T19" fmla="*/ 14 h 58"/>
                <a:gd name="T20" fmla="*/ 52 w 59"/>
                <a:gd name="T21" fmla="*/ 58 h 58"/>
                <a:gd name="T22" fmla="*/ 53 w 59"/>
                <a:gd name="T23" fmla="*/ 58 h 58"/>
                <a:gd name="T24" fmla="*/ 53 w 59"/>
                <a:gd name="T25" fmla="*/ 6 h 58"/>
                <a:gd name="T26" fmla="*/ 58 w 59"/>
                <a:gd name="T27" fmla="*/ 2 h 58"/>
                <a:gd name="T28" fmla="*/ 59 w 59"/>
                <a:gd name="T29" fmla="*/ 2 h 58"/>
                <a:gd name="T30" fmla="*/ 59 w 59"/>
                <a:gd name="T31" fmla="*/ 0 h 58"/>
                <a:gd name="T32" fmla="*/ 43 w 59"/>
                <a:gd name="T33" fmla="*/ 0 h 58"/>
                <a:gd name="T34" fmla="*/ 43 w 59"/>
                <a:gd name="T35" fmla="*/ 2 h 58"/>
                <a:gd name="T36" fmla="*/ 43 w 59"/>
                <a:gd name="T37" fmla="*/ 2 h 58"/>
                <a:gd name="T38" fmla="*/ 48 w 59"/>
                <a:gd name="T39" fmla="*/ 6 h 58"/>
                <a:gd name="T40" fmla="*/ 48 w 59"/>
                <a:gd name="T41" fmla="*/ 39 h 58"/>
                <a:gd name="T42" fmla="*/ 15 w 59"/>
                <a:gd name="T43" fmla="*/ 0 h 58"/>
                <a:gd name="T44" fmla="*/ 0 w 59"/>
                <a:gd name="T45" fmla="*/ 0 h 58"/>
                <a:gd name="T46" fmla="*/ 0 w 59"/>
                <a:gd name="T47" fmla="*/ 2 h 58"/>
                <a:gd name="T48" fmla="*/ 5 w 59"/>
                <a:gd name="T49" fmla="*/ 4 h 58"/>
                <a:gd name="T50" fmla="*/ 9 w 59"/>
                <a:gd name="T5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58">
                  <a:moveTo>
                    <a:pt x="9" y="8"/>
                  </a:moveTo>
                  <a:cubicBezTo>
                    <a:pt x="9" y="52"/>
                    <a:pt x="9" y="52"/>
                    <a:pt x="9" y="52"/>
                  </a:cubicBezTo>
                  <a:cubicBezTo>
                    <a:pt x="9" y="55"/>
                    <a:pt x="7" y="56"/>
                    <a:pt x="4" y="56"/>
                  </a:cubicBezTo>
                  <a:cubicBezTo>
                    <a:pt x="4" y="56"/>
                    <a:pt x="4" y="56"/>
                    <a:pt x="4" y="56"/>
                  </a:cubicBezTo>
                  <a:cubicBezTo>
                    <a:pt x="4" y="58"/>
                    <a:pt x="4" y="58"/>
                    <a:pt x="4" y="58"/>
                  </a:cubicBezTo>
                  <a:cubicBezTo>
                    <a:pt x="20" y="58"/>
                    <a:pt x="20" y="58"/>
                    <a:pt x="20" y="58"/>
                  </a:cubicBezTo>
                  <a:cubicBezTo>
                    <a:pt x="20" y="56"/>
                    <a:pt x="20" y="56"/>
                    <a:pt x="20" y="56"/>
                  </a:cubicBezTo>
                  <a:cubicBezTo>
                    <a:pt x="19" y="56"/>
                    <a:pt x="19" y="56"/>
                    <a:pt x="19" y="56"/>
                  </a:cubicBezTo>
                  <a:cubicBezTo>
                    <a:pt x="17" y="56"/>
                    <a:pt x="14" y="55"/>
                    <a:pt x="14" y="52"/>
                  </a:cubicBezTo>
                  <a:cubicBezTo>
                    <a:pt x="14" y="14"/>
                    <a:pt x="14" y="14"/>
                    <a:pt x="14" y="14"/>
                  </a:cubicBezTo>
                  <a:cubicBezTo>
                    <a:pt x="52" y="58"/>
                    <a:pt x="52" y="58"/>
                    <a:pt x="52" y="58"/>
                  </a:cubicBezTo>
                  <a:cubicBezTo>
                    <a:pt x="53" y="58"/>
                    <a:pt x="53" y="58"/>
                    <a:pt x="53" y="58"/>
                  </a:cubicBezTo>
                  <a:cubicBezTo>
                    <a:pt x="53" y="6"/>
                    <a:pt x="53" y="6"/>
                    <a:pt x="53" y="6"/>
                  </a:cubicBezTo>
                  <a:cubicBezTo>
                    <a:pt x="53" y="3"/>
                    <a:pt x="56" y="2"/>
                    <a:pt x="58" y="2"/>
                  </a:cubicBezTo>
                  <a:cubicBezTo>
                    <a:pt x="59" y="2"/>
                    <a:pt x="59" y="2"/>
                    <a:pt x="59" y="2"/>
                  </a:cubicBezTo>
                  <a:cubicBezTo>
                    <a:pt x="59" y="0"/>
                    <a:pt x="59" y="0"/>
                    <a:pt x="59" y="0"/>
                  </a:cubicBezTo>
                  <a:cubicBezTo>
                    <a:pt x="43" y="0"/>
                    <a:pt x="43" y="0"/>
                    <a:pt x="43" y="0"/>
                  </a:cubicBezTo>
                  <a:cubicBezTo>
                    <a:pt x="43" y="2"/>
                    <a:pt x="43" y="2"/>
                    <a:pt x="43" y="2"/>
                  </a:cubicBezTo>
                  <a:cubicBezTo>
                    <a:pt x="43" y="2"/>
                    <a:pt x="43" y="2"/>
                    <a:pt x="43" y="2"/>
                  </a:cubicBezTo>
                  <a:cubicBezTo>
                    <a:pt x="46" y="2"/>
                    <a:pt x="48" y="3"/>
                    <a:pt x="48" y="6"/>
                  </a:cubicBezTo>
                  <a:cubicBezTo>
                    <a:pt x="48" y="39"/>
                    <a:pt x="48" y="39"/>
                    <a:pt x="48" y="39"/>
                  </a:cubicBezTo>
                  <a:cubicBezTo>
                    <a:pt x="15" y="0"/>
                    <a:pt x="15" y="0"/>
                    <a:pt x="15" y="0"/>
                  </a:cubicBezTo>
                  <a:cubicBezTo>
                    <a:pt x="0" y="0"/>
                    <a:pt x="0" y="0"/>
                    <a:pt x="0" y="0"/>
                  </a:cubicBezTo>
                  <a:cubicBezTo>
                    <a:pt x="0" y="2"/>
                    <a:pt x="0" y="2"/>
                    <a:pt x="0" y="2"/>
                  </a:cubicBezTo>
                  <a:cubicBezTo>
                    <a:pt x="3" y="2"/>
                    <a:pt x="4" y="2"/>
                    <a:pt x="5" y="4"/>
                  </a:cubicBezTo>
                  <a:cubicBezTo>
                    <a:pt x="7" y="5"/>
                    <a:pt x="8" y="6"/>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60"/>
            <p:cNvSpPr>
              <a:spLocks/>
            </p:cNvSpPr>
            <p:nvPr userDrawn="1"/>
          </p:nvSpPr>
          <p:spPr bwMode="auto">
            <a:xfrm>
              <a:off x="10643698"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1 w 21"/>
                <a:gd name="T19" fmla="*/ 2 h 58"/>
                <a:gd name="T20" fmla="*/ 6 w 21"/>
                <a:gd name="T21" fmla="*/ 8 h 58"/>
                <a:gd name="T22" fmla="*/ 6 w 21"/>
                <a:gd name="T23" fmla="*/ 50 h 58"/>
                <a:gd name="T24" fmla="*/ 1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61"/>
            <p:cNvSpPr>
              <a:spLocks/>
            </p:cNvSpPr>
            <p:nvPr userDrawn="1"/>
          </p:nvSpPr>
          <p:spPr bwMode="auto">
            <a:xfrm>
              <a:off x="10907223" y="-1712275"/>
              <a:ext cx="182563" cy="192088"/>
            </a:xfrm>
            <a:custGeom>
              <a:avLst/>
              <a:gdLst>
                <a:gd name="T0" fmla="*/ 6 w 55"/>
                <a:gd name="T1" fmla="*/ 6 h 58"/>
                <a:gd name="T2" fmla="*/ 23 w 55"/>
                <a:gd name="T3" fmla="*/ 33 h 58"/>
                <a:gd name="T4" fmla="*/ 23 w 55"/>
                <a:gd name="T5" fmla="*/ 50 h 58"/>
                <a:gd name="T6" fmla="*/ 18 w 55"/>
                <a:gd name="T7" fmla="*/ 56 h 58"/>
                <a:gd name="T8" fmla="*/ 18 w 55"/>
                <a:gd name="T9" fmla="*/ 56 h 58"/>
                <a:gd name="T10" fmla="*/ 18 w 55"/>
                <a:gd name="T11" fmla="*/ 58 h 58"/>
                <a:gd name="T12" fmla="*/ 39 w 55"/>
                <a:gd name="T13" fmla="*/ 58 h 58"/>
                <a:gd name="T14" fmla="*/ 39 w 55"/>
                <a:gd name="T15" fmla="*/ 56 h 58"/>
                <a:gd name="T16" fmla="*/ 38 w 55"/>
                <a:gd name="T17" fmla="*/ 56 h 58"/>
                <a:gd name="T18" fmla="*/ 33 w 55"/>
                <a:gd name="T19" fmla="*/ 50 h 58"/>
                <a:gd name="T20" fmla="*/ 33 w 55"/>
                <a:gd name="T21" fmla="*/ 33 h 58"/>
                <a:gd name="T22" fmla="*/ 48 w 55"/>
                <a:gd name="T23" fmla="*/ 6 h 58"/>
                <a:gd name="T24" fmla="*/ 55 w 55"/>
                <a:gd name="T25" fmla="*/ 2 h 58"/>
                <a:gd name="T26" fmla="*/ 55 w 55"/>
                <a:gd name="T27" fmla="*/ 0 h 58"/>
                <a:gd name="T28" fmla="*/ 41 w 55"/>
                <a:gd name="T29" fmla="*/ 0 h 58"/>
                <a:gd name="T30" fmla="*/ 41 w 55"/>
                <a:gd name="T31" fmla="*/ 2 h 58"/>
                <a:gd name="T32" fmla="*/ 42 w 55"/>
                <a:gd name="T33" fmla="*/ 2 h 58"/>
                <a:gd name="T34" fmla="*/ 44 w 55"/>
                <a:gd name="T35" fmla="*/ 6 h 58"/>
                <a:gd name="T36" fmla="*/ 31 w 55"/>
                <a:gd name="T37" fmla="*/ 28 h 58"/>
                <a:gd name="T38" fmla="*/ 17 w 55"/>
                <a:gd name="T39" fmla="*/ 6 h 58"/>
                <a:gd name="T40" fmla="*/ 19 w 55"/>
                <a:gd name="T41" fmla="*/ 2 h 58"/>
                <a:gd name="T42" fmla="*/ 20 w 55"/>
                <a:gd name="T43" fmla="*/ 2 h 58"/>
                <a:gd name="T44" fmla="*/ 20 w 55"/>
                <a:gd name="T45" fmla="*/ 0 h 58"/>
                <a:gd name="T46" fmla="*/ 0 w 55"/>
                <a:gd name="T47" fmla="*/ 0 h 58"/>
                <a:gd name="T48" fmla="*/ 0 w 55"/>
                <a:gd name="T49" fmla="*/ 2 h 58"/>
                <a:gd name="T50" fmla="*/ 6 w 55"/>
                <a:gd name="T5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8">
                  <a:moveTo>
                    <a:pt x="6" y="6"/>
                  </a:moveTo>
                  <a:cubicBezTo>
                    <a:pt x="23" y="33"/>
                    <a:pt x="23" y="33"/>
                    <a:pt x="23" y="33"/>
                  </a:cubicBezTo>
                  <a:cubicBezTo>
                    <a:pt x="23" y="50"/>
                    <a:pt x="23" y="50"/>
                    <a:pt x="23" y="50"/>
                  </a:cubicBezTo>
                  <a:cubicBezTo>
                    <a:pt x="23" y="54"/>
                    <a:pt x="22" y="56"/>
                    <a:pt x="18" y="56"/>
                  </a:cubicBezTo>
                  <a:cubicBezTo>
                    <a:pt x="18" y="56"/>
                    <a:pt x="18" y="56"/>
                    <a:pt x="18" y="56"/>
                  </a:cubicBezTo>
                  <a:cubicBezTo>
                    <a:pt x="18" y="58"/>
                    <a:pt x="18" y="58"/>
                    <a:pt x="18" y="58"/>
                  </a:cubicBezTo>
                  <a:cubicBezTo>
                    <a:pt x="39" y="58"/>
                    <a:pt x="39" y="58"/>
                    <a:pt x="39" y="58"/>
                  </a:cubicBezTo>
                  <a:cubicBezTo>
                    <a:pt x="39" y="56"/>
                    <a:pt x="39" y="56"/>
                    <a:pt x="39" y="56"/>
                  </a:cubicBezTo>
                  <a:cubicBezTo>
                    <a:pt x="38" y="56"/>
                    <a:pt x="38" y="56"/>
                    <a:pt x="38" y="56"/>
                  </a:cubicBezTo>
                  <a:cubicBezTo>
                    <a:pt x="34" y="56"/>
                    <a:pt x="33" y="54"/>
                    <a:pt x="33" y="50"/>
                  </a:cubicBezTo>
                  <a:cubicBezTo>
                    <a:pt x="33" y="33"/>
                    <a:pt x="33" y="33"/>
                    <a:pt x="33" y="33"/>
                  </a:cubicBezTo>
                  <a:cubicBezTo>
                    <a:pt x="48" y="6"/>
                    <a:pt x="48" y="6"/>
                    <a:pt x="48" y="6"/>
                  </a:cubicBezTo>
                  <a:cubicBezTo>
                    <a:pt x="50"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5" y="4"/>
                    <a:pt x="44" y="6"/>
                  </a:cubicBezTo>
                  <a:cubicBezTo>
                    <a:pt x="31" y="28"/>
                    <a:pt x="31" y="28"/>
                    <a:pt x="31" y="28"/>
                  </a:cubicBezTo>
                  <a:cubicBezTo>
                    <a:pt x="17" y="6"/>
                    <a:pt x="17" y="6"/>
                    <a:pt x="17" y="6"/>
                  </a:cubicBezTo>
                  <a:cubicBezTo>
                    <a:pt x="15" y="4"/>
                    <a:pt x="17" y="2"/>
                    <a:pt x="19" y="2"/>
                  </a:cubicBezTo>
                  <a:cubicBezTo>
                    <a:pt x="20" y="2"/>
                    <a:pt x="20" y="2"/>
                    <a:pt x="20" y="2"/>
                  </a:cubicBezTo>
                  <a:cubicBezTo>
                    <a:pt x="20" y="0"/>
                    <a:pt x="20" y="0"/>
                    <a:pt x="20" y="0"/>
                  </a:cubicBezTo>
                  <a:cubicBezTo>
                    <a:pt x="0" y="0"/>
                    <a:pt x="0" y="0"/>
                    <a:pt x="0" y="0"/>
                  </a:cubicBezTo>
                  <a:cubicBezTo>
                    <a:pt x="0" y="2"/>
                    <a:pt x="0" y="2"/>
                    <a:pt x="0" y="2"/>
                  </a:cubicBezTo>
                  <a:cubicBezTo>
                    <a:pt x="2" y="2"/>
                    <a:pt x="4" y="3"/>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62"/>
            <p:cNvSpPr>
              <a:spLocks/>
            </p:cNvSpPr>
            <p:nvPr userDrawn="1"/>
          </p:nvSpPr>
          <p:spPr bwMode="auto">
            <a:xfrm>
              <a:off x="10732598" y="-1712275"/>
              <a:ext cx="161925" cy="192088"/>
            </a:xfrm>
            <a:custGeom>
              <a:avLst/>
              <a:gdLst>
                <a:gd name="T0" fmla="*/ 8 w 49"/>
                <a:gd name="T1" fmla="*/ 5 h 58"/>
                <a:gd name="T2" fmla="*/ 20 w 49"/>
                <a:gd name="T3" fmla="*/ 5 h 58"/>
                <a:gd name="T4" fmla="*/ 20 w 49"/>
                <a:gd name="T5" fmla="*/ 51 h 58"/>
                <a:gd name="T6" fmla="*/ 14 w 49"/>
                <a:gd name="T7" fmla="*/ 56 h 58"/>
                <a:gd name="T8" fmla="*/ 14 w 49"/>
                <a:gd name="T9" fmla="*/ 56 h 58"/>
                <a:gd name="T10" fmla="*/ 14 w 49"/>
                <a:gd name="T11" fmla="*/ 58 h 58"/>
                <a:gd name="T12" fmla="*/ 35 w 49"/>
                <a:gd name="T13" fmla="*/ 58 h 58"/>
                <a:gd name="T14" fmla="*/ 35 w 49"/>
                <a:gd name="T15" fmla="*/ 56 h 58"/>
                <a:gd name="T16" fmla="*/ 34 w 49"/>
                <a:gd name="T17" fmla="*/ 56 h 58"/>
                <a:gd name="T18" fmla="*/ 29 w 49"/>
                <a:gd name="T19" fmla="*/ 51 h 58"/>
                <a:gd name="T20" fmla="*/ 29 w 49"/>
                <a:gd name="T21" fmla="*/ 5 h 58"/>
                <a:gd name="T22" fmla="*/ 41 w 49"/>
                <a:gd name="T23" fmla="*/ 5 h 58"/>
                <a:gd name="T24" fmla="*/ 48 w 49"/>
                <a:gd name="T25" fmla="*/ 14 h 58"/>
                <a:gd name="T26" fmla="*/ 49 w 49"/>
                <a:gd name="T27" fmla="*/ 14 h 58"/>
                <a:gd name="T28" fmla="*/ 49 w 49"/>
                <a:gd name="T29" fmla="*/ 1 h 58"/>
                <a:gd name="T30" fmla="*/ 48 w 49"/>
                <a:gd name="T31" fmla="*/ 0 h 58"/>
                <a:gd name="T32" fmla="*/ 1 w 49"/>
                <a:gd name="T33" fmla="*/ 0 h 58"/>
                <a:gd name="T34" fmla="*/ 0 w 49"/>
                <a:gd name="T35" fmla="*/ 1 h 58"/>
                <a:gd name="T36" fmla="*/ 0 w 49"/>
                <a:gd name="T37" fmla="*/ 14 h 58"/>
                <a:gd name="T38" fmla="*/ 1 w 49"/>
                <a:gd name="T39" fmla="*/ 14 h 58"/>
                <a:gd name="T40" fmla="*/ 8 w 49"/>
                <a:gd name="T4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8">
                  <a:moveTo>
                    <a:pt x="8" y="5"/>
                  </a:moveTo>
                  <a:cubicBezTo>
                    <a:pt x="20" y="5"/>
                    <a:pt x="20" y="5"/>
                    <a:pt x="20" y="5"/>
                  </a:cubicBezTo>
                  <a:cubicBezTo>
                    <a:pt x="20" y="51"/>
                    <a:pt x="20" y="51"/>
                    <a:pt x="20" y="51"/>
                  </a:cubicBezTo>
                  <a:cubicBezTo>
                    <a:pt x="20" y="54"/>
                    <a:pt x="18" y="56"/>
                    <a:pt x="14" y="56"/>
                  </a:cubicBezTo>
                  <a:cubicBezTo>
                    <a:pt x="14" y="56"/>
                    <a:pt x="14" y="56"/>
                    <a:pt x="14" y="56"/>
                  </a:cubicBezTo>
                  <a:cubicBezTo>
                    <a:pt x="14" y="58"/>
                    <a:pt x="14" y="58"/>
                    <a:pt x="14" y="58"/>
                  </a:cubicBezTo>
                  <a:cubicBezTo>
                    <a:pt x="35" y="58"/>
                    <a:pt x="35" y="58"/>
                    <a:pt x="35" y="58"/>
                  </a:cubicBezTo>
                  <a:cubicBezTo>
                    <a:pt x="35" y="56"/>
                    <a:pt x="35" y="56"/>
                    <a:pt x="35" y="56"/>
                  </a:cubicBezTo>
                  <a:cubicBezTo>
                    <a:pt x="34" y="56"/>
                    <a:pt x="34" y="56"/>
                    <a:pt x="34" y="56"/>
                  </a:cubicBezTo>
                  <a:cubicBezTo>
                    <a:pt x="31" y="56"/>
                    <a:pt x="29" y="54"/>
                    <a:pt x="29" y="51"/>
                  </a:cubicBezTo>
                  <a:cubicBezTo>
                    <a:pt x="29" y="5"/>
                    <a:pt x="29" y="5"/>
                    <a:pt x="29" y="5"/>
                  </a:cubicBezTo>
                  <a:cubicBezTo>
                    <a:pt x="41" y="5"/>
                    <a:pt x="41" y="5"/>
                    <a:pt x="41" y="5"/>
                  </a:cubicBezTo>
                  <a:cubicBezTo>
                    <a:pt x="45" y="5"/>
                    <a:pt x="47" y="8"/>
                    <a:pt x="48" y="14"/>
                  </a:cubicBezTo>
                  <a:cubicBezTo>
                    <a:pt x="49" y="14"/>
                    <a:pt x="49" y="14"/>
                    <a:pt x="49" y="14"/>
                  </a:cubicBezTo>
                  <a:cubicBezTo>
                    <a:pt x="49" y="1"/>
                    <a:pt x="49" y="1"/>
                    <a:pt x="49" y="1"/>
                  </a:cubicBezTo>
                  <a:cubicBezTo>
                    <a:pt x="49" y="1"/>
                    <a:pt x="48" y="0"/>
                    <a:pt x="48" y="0"/>
                  </a:cubicBezTo>
                  <a:cubicBezTo>
                    <a:pt x="1" y="0"/>
                    <a:pt x="1" y="0"/>
                    <a:pt x="1" y="0"/>
                  </a:cubicBezTo>
                  <a:cubicBezTo>
                    <a:pt x="1" y="0"/>
                    <a:pt x="0" y="1"/>
                    <a:pt x="0" y="1"/>
                  </a:cubicBezTo>
                  <a:cubicBezTo>
                    <a:pt x="0" y="14"/>
                    <a:pt x="0" y="14"/>
                    <a:pt x="0" y="14"/>
                  </a:cubicBezTo>
                  <a:cubicBezTo>
                    <a:pt x="1" y="14"/>
                    <a:pt x="1" y="14"/>
                    <a:pt x="1" y="14"/>
                  </a:cubicBezTo>
                  <a:cubicBezTo>
                    <a:pt x="2" y="8"/>
                    <a:pt x="4"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63"/>
            <p:cNvSpPr>
              <a:spLocks/>
            </p:cNvSpPr>
            <p:nvPr userDrawn="1"/>
          </p:nvSpPr>
          <p:spPr bwMode="auto">
            <a:xfrm>
              <a:off x="8968885" y="-1356674"/>
              <a:ext cx="149225" cy="188913"/>
            </a:xfrm>
            <a:custGeom>
              <a:avLst/>
              <a:gdLst>
                <a:gd name="T0" fmla="*/ 36 w 45"/>
                <a:gd name="T1" fmla="*/ 4 h 57"/>
                <a:gd name="T2" fmla="*/ 44 w 45"/>
                <a:gd name="T3" fmla="*/ 13 h 57"/>
                <a:gd name="T4" fmla="*/ 45 w 45"/>
                <a:gd name="T5" fmla="*/ 13 h 57"/>
                <a:gd name="T6" fmla="*/ 44 w 45"/>
                <a:gd name="T7" fmla="*/ 0 h 57"/>
                <a:gd name="T8" fmla="*/ 0 w 45"/>
                <a:gd name="T9" fmla="*/ 0 h 57"/>
                <a:gd name="T10" fmla="*/ 0 w 45"/>
                <a:gd name="T11" fmla="*/ 1 h 57"/>
                <a:gd name="T12" fmla="*/ 0 w 45"/>
                <a:gd name="T13" fmla="*/ 1 h 57"/>
                <a:gd name="T14" fmla="*/ 6 w 45"/>
                <a:gd name="T15" fmla="*/ 8 h 57"/>
                <a:gd name="T16" fmla="*/ 6 w 45"/>
                <a:gd name="T17" fmla="*/ 50 h 57"/>
                <a:gd name="T18" fmla="*/ 0 w 45"/>
                <a:gd name="T19" fmla="*/ 56 h 57"/>
                <a:gd name="T20" fmla="*/ 0 w 45"/>
                <a:gd name="T21" fmla="*/ 56 h 57"/>
                <a:gd name="T22" fmla="*/ 0 w 45"/>
                <a:gd name="T23" fmla="*/ 57 h 57"/>
                <a:gd name="T24" fmla="*/ 21 w 45"/>
                <a:gd name="T25" fmla="*/ 57 h 57"/>
                <a:gd name="T26" fmla="*/ 21 w 45"/>
                <a:gd name="T27" fmla="*/ 56 h 57"/>
                <a:gd name="T28" fmla="*/ 20 w 45"/>
                <a:gd name="T29" fmla="*/ 56 h 57"/>
                <a:gd name="T30" fmla="*/ 15 w 45"/>
                <a:gd name="T31" fmla="*/ 50 h 57"/>
                <a:gd name="T32" fmla="*/ 15 w 45"/>
                <a:gd name="T33" fmla="*/ 29 h 57"/>
                <a:gd name="T34" fmla="*/ 32 w 45"/>
                <a:gd name="T35" fmla="*/ 29 h 57"/>
                <a:gd name="T36" fmla="*/ 36 w 45"/>
                <a:gd name="T37" fmla="*/ 34 h 57"/>
                <a:gd name="T38" fmla="*/ 36 w 45"/>
                <a:gd name="T39" fmla="*/ 35 h 57"/>
                <a:gd name="T40" fmla="*/ 37 w 45"/>
                <a:gd name="T41" fmla="*/ 35 h 57"/>
                <a:gd name="T42" fmla="*/ 37 w 45"/>
                <a:gd name="T43" fmla="*/ 19 h 57"/>
                <a:gd name="T44" fmla="*/ 36 w 45"/>
                <a:gd name="T45" fmla="*/ 19 h 57"/>
                <a:gd name="T46" fmla="*/ 36 w 45"/>
                <a:gd name="T47" fmla="*/ 19 h 57"/>
                <a:gd name="T48" fmla="*/ 32 w 45"/>
                <a:gd name="T49" fmla="*/ 24 h 57"/>
                <a:gd name="T50" fmla="*/ 15 w 45"/>
                <a:gd name="T51" fmla="*/ 24 h 57"/>
                <a:gd name="T52" fmla="*/ 15 w 45"/>
                <a:gd name="T53" fmla="*/ 4 h 57"/>
                <a:gd name="T54" fmla="*/ 36 w 45"/>
                <a:gd name="T5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57">
                  <a:moveTo>
                    <a:pt x="36" y="4"/>
                  </a:moveTo>
                  <a:cubicBezTo>
                    <a:pt x="40" y="4"/>
                    <a:pt x="43" y="7"/>
                    <a:pt x="44" y="13"/>
                  </a:cubicBezTo>
                  <a:cubicBezTo>
                    <a:pt x="45" y="13"/>
                    <a:pt x="45" y="13"/>
                    <a:pt x="45" y="13"/>
                  </a:cubicBezTo>
                  <a:cubicBezTo>
                    <a:pt x="44" y="0"/>
                    <a:pt x="44" y="0"/>
                    <a:pt x="44" y="0"/>
                  </a:cubicBezTo>
                  <a:cubicBezTo>
                    <a:pt x="0" y="0"/>
                    <a:pt x="0" y="0"/>
                    <a:pt x="0" y="0"/>
                  </a:cubicBezTo>
                  <a:cubicBezTo>
                    <a:pt x="0" y="1"/>
                    <a:pt x="0" y="1"/>
                    <a:pt x="0" y="1"/>
                  </a:cubicBezTo>
                  <a:cubicBezTo>
                    <a:pt x="0" y="1"/>
                    <a:pt x="0" y="1"/>
                    <a:pt x="0" y="1"/>
                  </a:cubicBezTo>
                  <a:cubicBezTo>
                    <a:pt x="4" y="1"/>
                    <a:pt x="6" y="4"/>
                    <a:pt x="6" y="8"/>
                  </a:cubicBezTo>
                  <a:cubicBezTo>
                    <a:pt x="6" y="50"/>
                    <a:pt x="6" y="50"/>
                    <a:pt x="6" y="50"/>
                  </a:cubicBezTo>
                  <a:cubicBezTo>
                    <a:pt x="6" y="53"/>
                    <a:pt x="4" y="56"/>
                    <a:pt x="0" y="56"/>
                  </a:cubicBezTo>
                  <a:cubicBezTo>
                    <a:pt x="0" y="56"/>
                    <a:pt x="0" y="56"/>
                    <a:pt x="0" y="56"/>
                  </a:cubicBezTo>
                  <a:cubicBezTo>
                    <a:pt x="0" y="57"/>
                    <a:pt x="0" y="57"/>
                    <a:pt x="0" y="57"/>
                  </a:cubicBezTo>
                  <a:cubicBezTo>
                    <a:pt x="21" y="57"/>
                    <a:pt x="21" y="57"/>
                    <a:pt x="21" y="57"/>
                  </a:cubicBezTo>
                  <a:cubicBezTo>
                    <a:pt x="21" y="56"/>
                    <a:pt x="21" y="56"/>
                    <a:pt x="21" y="56"/>
                  </a:cubicBezTo>
                  <a:cubicBezTo>
                    <a:pt x="20" y="56"/>
                    <a:pt x="20" y="56"/>
                    <a:pt x="20" y="56"/>
                  </a:cubicBezTo>
                  <a:cubicBezTo>
                    <a:pt x="17" y="56"/>
                    <a:pt x="15" y="54"/>
                    <a:pt x="15" y="50"/>
                  </a:cubicBezTo>
                  <a:cubicBezTo>
                    <a:pt x="15" y="29"/>
                    <a:pt x="15" y="29"/>
                    <a:pt x="15" y="29"/>
                  </a:cubicBezTo>
                  <a:cubicBezTo>
                    <a:pt x="32" y="29"/>
                    <a:pt x="32" y="29"/>
                    <a:pt x="32" y="29"/>
                  </a:cubicBezTo>
                  <a:cubicBezTo>
                    <a:pt x="35"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5" y="24"/>
                    <a:pt x="32" y="24"/>
                  </a:cubicBezTo>
                  <a:cubicBezTo>
                    <a:pt x="15" y="24"/>
                    <a:pt x="15" y="24"/>
                    <a:pt x="15" y="24"/>
                  </a:cubicBezTo>
                  <a:cubicBezTo>
                    <a:pt x="15" y="4"/>
                    <a:pt x="15" y="4"/>
                    <a:pt x="15" y="4"/>
                  </a:cubicBezTo>
                  <a:lnTo>
                    <a:pt x="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64"/>
            <p:cNvSpPr>
              <a:spLocks/>
            </p:cNvSpPr>
            <p:nvPr userDrawn="1"/>
          </p:nvSpPr>
          <p:spPr bwMode="auto">
            <a:xfrm>
              <a:off x="9662623" y="-1356674"/>
              <a:ext cx="155575" cy="188913"/>
            </a:xfrm>
            <a:custGeom>
              <a:avLst/>
              <a:gdLst>
                <a:gd name="T0" fmla="*/ 47 w 47"/>
                <a:gd name="T1" fmla="*/ 42 h 57"/>
                <a:gd name="T2" fmla="*/ 46 w 47"/>
                <a:gd name="T3" fmla="*/ 42 h 57"/>
                <a:gd name="T4" fmla="*/ 32 w 47"/>
                <a:gd name="T5" fmla="*/ 53 h 57"/>
                <a:gd name="T6" fmla="*/ 18 w 47"/>
                <a:gd name="T7" fmla="*/ 53 h 57"/>
                <a:gd name="T8" fmla="*/ 15 w 47"/>
                <a:gd name="T9" fmla="*/ 50 h 57"/>
                <a:gd name="T10" fmla="*/ 15 w 47"/>
                <a:gd name="T11" fmla="*/ 29 h 57"/>
                <a:gd name="T12" fmla="*/ 32 w 47"/>
                <a:gd name="T13" fmla="*/ 29 h 57"/>
                <a:gd name="T14" fmla="*/ 36 w 47"/>
                <a:gd name="T15" fmla="*/ 34 h 57"/>
                <a:gd name="T16" fmla="*/ 36 w 47"/>
                <a:gd name="T17" fmla="*/ 35 h 57"/>
                <a:gd name="T18" fmla="*/ 37 w 47"/>
                <a:gd name="T19" fmla="*/ 35 h 57"/>
                <a:gd name="T20" fmla="*/ 37 w 47"/>
                <a:gd name="T21" fmla="*/ 19 h 57"/>
                <a:gd name="T22" fmla="*/ 36 w 47"/>
                <a:gd name="T23" fmla="*/ 19 h 57"/>
                <a:gd name="T24" fmla="*/ 36 w 47"/>
                <a:gd name="T25" fmla="*/ 19 h 57"/>
                <a:gd name="T26" fmla="*/ 32 w 47"/>
                <a:gd name="T27" fmla="*/ 25 h 57"/>
                <a:gd name="T28" fmla="*/ 15 w 47"/>
                <a:gd name="T29" fmla="*/ 25 h 57"/>
                <a:gd name="T30" fmla="*/ 15 w 47"/>
                <a:gd name="T31" fmla="*/ 4 h 57"/>
                <a:gd name="T32" fmla="*/ 33 w 47"/>
                <a:gd name="T33" fmla="*/ 4 h 57"/>
                <a:gd name="T34" fmla="*/ 41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6 w 47"/>
                <a:gd name="T47" fmla="*/ 7 h 57"/>
                <a:gd name="T48" fmla="*/ 6 w 47"/>
                <a:gd name="T49" fmla="*/ 50 h 57"/>
                <a:gd name="T50" fmla="*/ 0 w 47"/>
                <a:gd name="T51" fmla="*/ 56 h 57"/>
                <a:gd name="T52" fmla="*/ 0 w 47"/>
                <a:gd name="T53" fmla="*/ 56 h 57"/>
                <a:gd name="T54" fmla="*/ 0 w 47"/>
                <a:gd name="T55" fmla="*/ 57 h 57"/>
                <a:gd name="T56" fmla="*/ 43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6" y="42"/>
                    <a:pt x="46" y="42"/>
                    <a:pt x="46" y="42"/>
                  </a:cubicBezTo>
                  <a:cubicBezTo>
                    <a:pt x="44" y="48"/>
                    <a:pt x="40" y="53"/>
                    <a:pt x="32" y="53"/>
                  </a:cubicBezTo>
                  <a:cubicBezTo>
                    <a:pt x="18" y="53"/>
                    <a:pt x="18" y="53"/>
                    <a:pt x="18" y="53"/>
                  </a:cubicBezTo>
                  <a:cubicBezTo>
                    <a:pt x="16" y="53"/>
                    <a:pt x="15" y="52"/>
                    <a:pt x="15" y="50"/>
                  </a:cubicBezTo>
                  <a:cubicBezTo>
                    <a:pt x="15" y="29"/>
                    <a:pt x="15" y="29"/>
                    <a:pt x="15" y="29"/>
                  </a:cubicBezTo>
                  <a:cubicBezTo>
                    <a:pt x="32" y="29"/>
                    <a:pt x="32" y="29"/>
                    <a:pt x="32" y="29"/>
                  </a:cubicBezTo>
                  <a:cubicBezTo>
                    <a:pt x="34"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6" y="4"/>
                    <a:pt x="6" y="7"/>
                  </a:cubicBezTo>
                  <a:cubicBezTo>
                    <a:pt x="6" y="50"/>
                    <a:pt x="6" y="50"/>
                    <a:pt x="6" y="50"/>
                  </a:cubicBezTo>
                  <a:cubicBezTo>
                    <a:pt x="6" y="53"/>
                    <a:pt x="4" y="56"/>
                    <a:pt x="0" y="56"/>
                  </a:cubicBezTo>
                  <a:cubicBezTo>
                    <a:pt x="0" y="56"/>
                    <a:pt x="0" y="56"/>
                    <a:pt x="0" y="56"/>
                  </a:cubicBezTo>
                  <a:cubicBezTo>
                    <a:pt x="0" y="57"/>
                    <a:pt x="0" y="57"/>
                    <a:pt x="0" y="57"/>
                  </a:cubicBezTo>
                  <a:cubicBezTo>
                    <a:pt x="43" y="57"/>
                    <a:pt x="43" y="57"/>
                    <a:pt x="43"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65"/>
            <p:cNvSpPr>
              <a:spLocks/>
            </p:cNvSpPr>
            <p:nvPr userDrawn="1"/>
          </p:nvSpPr>
          <p:spPr bwMode="auto">
            <a:xfrm>
              <a:off x="9461010" y="-1356674"/>
              <a:ext cx="182563" cy="192088"/>
            </a:xfrm>
            <a:custGeom>
              <a:avLst/>
              <a:gdLst>
                <a:gd name="T0" fmla="*/ 50 w 55"/>
                <a:gd name="T1" fmla="*/ 39 h 58"/>
                <a:gd name="T2" fmla="*/ 50 w 55"/>
                <a:gd name="T3" fmla="*/ 5 h 58"/>
                <a:gd name="T4" fmla="*/ 53 w 55"/>
                <a:gd name="T5" fmla="*/ 1 h 58"/>
                <a:gd name="T6" fmla="*/ 55 w 55"/>
                <a:gd name="T7" fmla="*/ 1 h 58"/>
                <a:gd name="T8" fmla="*/ 55 w 55"/>
                <a:gd name="T9" fmla="*/ 0 h 58"/>
                <a:gd name="T10" fmla="*/ 40 w 55"/>
                <a:gd name="T11" fmla="*/ 0 h 58"/>
                <a:gd name="T12" fmla="*/ 40 w 55"/>
                <a:gd name="T13" fmla="*/ 1 h 58"/>
                <a:gd name="T14" fmla="*/ 41 w 55"/>
                <a:gd name="T15" fmla="*/ 1 h 58"/>
                <a:gd name="T16" fmla="*/ 45 w 55"/>
                <a:gd name="T17" fmla="*/ 5 h 58"/>
                <a:gd name="T18" fmla="*/ 45 w 55"/>
                <a:gd name="T19" fmla="*/ 39 h 58"/>
                <a:gd name="T20" fmla="*/ 29 w 55"/>
                <a:gd name="T21" fmla="*/ 53 h 58"/>
                <a:gd name="T22" fmla="*/ 15 w 55"/>
                <a:gd name="T23" fmla="*/ 38 h 58"/>
                <a:gd name="T24" fmla="*/ 15 w 55"/>
                <a:gd name="T25" fmla="*/ 7 h 58"/>
                <a:gd name="T26" fmla="*/ 20 w 55"/>
                <a:gd name="T27" fmla="*/ 1 h 58"/>
                <a:gd name="T28" fmla="*/ 20 w 55"/>
                <a:gd name="T29" fmla="*/ 1 h 58"/>
                <a:gd name="T30" fmla="*/ 20 w 55"/>
                <a:gd name="T31" fmla="*/ 0 h 58"/>
                <a:gd name="T32" fmla="*/ 0 w 55"/>
                <a:gd name="T33" fmla="*/ 0 h 58"/>
                <a:gd name="T34" fmla="*/ 0 w 55"/>
                <a:gd name="T35" fmla="*/ 1 h 58"/>
                <a:gd name="T36" fmla="*/ 0 w 55"/>
                <a:gd name="T37" fmla="*/ 1 h 58"/>
                <a:gd name="T38" fmla="*/ 5 w 55"/>
                <a:gd name="T39" fmla="*/ 7 h 58"/>
                <a:gd name="T40" fmla="*/ 5 w 55"/>
                <a:gd name="T41" fmla="*/ 38 h 58"/>
                <a:gd name="T42" fmla="*/ 28 w 55"/>
                <a:gd name="T43" fmla="*/ 58 h 58"/>
                <a:gd name="T44" fmla="*/ 50 w 55"/>
                <a:gd name="T45"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8">
                  <a:moveTo>
                    <a:pt x="50" y="39"/>
                  </a:moveTo>
                  <a:cubicBezTo>
                    <a:pt x="50" y="5"/>
                    <a:pt x="50" y="5"/>
                    <a:pt x="50" y="5"/>
                  </a:cubicBezTo>
                  <a:cubicBezTo>
                    <a:pt x="50" y="3"/>
                    <a:pt x="51" y="1"/>
                    <a:pt x="53" y="1"/>
                  </a:cubicBezTo>
                  <a:cubicBezTo>
                    <a:pt x="55" y="1"/>
                    <a:pt x="55" y="1"/>
                    <a:pt x="55" y="1"/>
                  </a:cubicBezTo>
                  <a:cubicBezTo>
                    <a:pt x="55" y="0"/>
                    <a:pt x="55" y="0"/>
                    <a:pt x="55" y="0"/>
                  </a:cubicBezTo>
                  <a:cubicBezTo>
                    <a:pt x="40" y="0"/>
                    <a:pt x="40" y="0"/>
                    <a:pt x="40" y="0"/>
                  </a:cubicBezTo>
                  <a:cubicBezTo>
                    <a:pt x="40" y="1"/>
                    <a:pt x="40" y="1"/>
                    <a:pt x="40" y="1"/>
                  </a:cubicBezTo>
                  <a:cubicBezTo>
                    <a:pt x="41" y="1"/>
                    <a:pt x="41" y="1"/>
                    <a:pt x="41" y="1"/>
                  </a:cubicBezTo>
                  <a:cubicBezTo>
                    <a:pt x="43" y="1"/>
                    <a:pt x="45" y="3"/>
                    <a:pt x="45" y="5"/>
                  </a:cubicBezTo>
                  <a:cubicBezTo>
                    <a:pt x="45" y="39"/>
                    <a:pt x="45" y="39"/>
                    <a:pt x="45" y="39"/>
                  </a:cubicBezTo>
                  <a:cubicBezTo>
                    <a:pt x="45" y="48"/>
                    <a:pt x="37" y="53"/>
                    <a:pt x="29" y="53"/>
                  </a:cubicBezTo>
                  <a:cubicBezTo>
                    <a:pt x="20" y="53"/>
                    <a:pt x="15" y="46"/>
                    <a:pt x="15" y="38"/>
                  </a:cubicBezTo>
                  <a:cubicBezTo>
                    <a:pt x="15" y="7"/>
                    <a:pt x="15" y="7"/>
                    <a:pt x="15" y="7"/>
                  </a:cubicBezTo>
                  <a:cubicBezTo>
                    <a:pt x="15" y="4"/>
                    <a:pt x="17" y="1"/>
                    <a:pt x="20" y="1"/>
                  </a:cubicBezTo>
                  <a:cubicBezTo>
                    <a:pt x="20" y="1"/>
                    <a:pt x="20" y="1"/>
                    <a:pt x="20" y="1"/>
                  </a:cubicBezTo>
                  <a:cubicBezTo>
                    <a:pt x="20" y="0"/>
                    <a:pt x="20" y="0"/>
                    <a:pt x="20" y="0"/>
                  </a:cubicBezTo>
                  <a:cubicBezTo>
                    <a:pt x="0" y="0"/>
                    <a:pt x="0" y="0"/>
                    <a:pt x="0" y="0"/>
                  </a:cubicBezTo>
                  <a:cubicBezTo>
                    <a:pt x="0" y="1"/>
                    <a:pt x="0" y="1"/>
                    <a:pt x="0" y="1"/>
                  </a:cubicBezTo>
                  <a:cubicBezTo>
                    <a:pt x="0" y="1"/>
                    <a:pt x="0" y="1"/>
                    <a:pt x="0" y="1"/>
                  </a:cubicBezTo>
                  <a:cubicBezTo>
                    <a:pt x="3" y="1"/>
                    <a:pt x="5" y="4"/>
                    <a:pt x="5" y="7"/>
                  </a:cubicBezTo>
                  <a:cubicBezTo>
                    <a:pt x="5" y="38"/>
                    <a:pt x="5" y="38"/>
                    <a:pt x="5" y="38"/>
                  </a:cubicBezTo>
                  <a:cubicBezTo>
                    <a:pt x="5" y="49"/>
                    <a:pt x="14" y="58"/>
                    <a:pt x="28" y="58"/>
                  </a:cubicBezTo>
                  <a:cubicBezTo>
                    <a:pt x="41" y="58"/>
                    <a:pt x="50" y="50"/>
                    <a:pt x="5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66"/>
            <p:cNvSpPr>
              <a:spLocks/>
            </p:cNvSpPr>
            <p:nvPr userDrawn="1"/>
          </p:nvSpPr>
          <p:spPr bwMode="auto">
            <a:xfrm>
              <a:off x="9830898" y="-1356674"/>
              <a:ext cx="155575" cy="188913"/>
            </a:xfrm>
            <a:custGeom>
              <a:avLst/>
              <a:gdLst>
                <a:gd name="T0" fmla="*/ 47 w 47"/>
                <a:gd name="T1" fmla="*/ 42 h 57"/>
                <a:gd name="T2" fmla="*/ 45 w 47"/>
                <a:gd name="T3" fmla="*/ 42 h 57"/>
                <a:gd name="T4" fmla="*/ 32 w 47"/>
                <a:gd name="T5" fmla="*/ 53 h 57"/>
                <a:gd name="T6" fmla="*/ 17 w 47"/>
                <a:gd name="T7" fmla="*/ 53 h 57"/>
                <a:gd name="T8" fmla="*/ 14 w 47"/>
                <a:gd name="T9" fmla="*/ 50 h 57"/>
                <a:gd name="T10" fmla="*/ 14 w 47"/>
                <a:gd name="T11" fmla="*/ 29 h 57"/>
                <a:gd name="T12" fmla="*/ 31 w 47"/>
                <a:gd name="T13" fmla="*/ 29 h 57"/>
                <a:gd name="T14" fmla="*/ 35 w 47"/>
                <a:gd name="T15" fmla="*/ 34 h 57"/>
                <a:gd name="T16" fmla="*/ 35 w 47"/>
                <a:gd name="T17" fmla="*/ 35 h 57"/>
                <a:gd name="T18" fmla="*/ 37 w 47"/>
                <a:gd name="T19" fmla="*/ 35 h 57"/>
                <a:gd name="T20" fmla="*/ 37 w 47"/>
                <a:gd name="T21" fmla="*/ 19 h 57"/>
                <a:gd name="T22" fmla="*/ 35 w 47"/>
                <a:gd name="T23" fmla="*/ 19 h 57"/>
                <a:gd name="T24" fmla="*/ 35 w 47"/>
                <a:gd name="T25" fmla="*/ 19 h 57"/>
                <a:gd name="T26" fmla="*/ 31 w 47"/>
                <a:gd name="T27" fmla="*/ 25 h 57"/>
                <a:gd name="T28" fmla="*/ 14 w 47"/>
                <a:gd name="T29" fmla="*/ 25 h 57"/>
                <a:gd name="T30" fmla="*/ 14 w 47"/>
                <a:gd name="T31" fmla="*/ 4 h 57"/>
                <a:gd name="T32" fmla="*/ 32 w 47"/>
                <a:gd name="T33" fmla="*/ 4 h 57"/>
                <a:gd name="T34" fmla="*/ 40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5 w 47"/>
                <a:gd name="T47" fmla="*/ 7 h 57"/>
                <a:gd name="T48" fmla="*/ 5 w 47"/>
                <a:gd name="T49" fmla="*/ 50 h 57"/>
                <a:gd name="T50" fmla="*/ 0 w 47"/>
                <a:gd name="T51" fmla="*/ 56 h 57"/>
                <a:gd name="T52" fmla="*/ 0 w 47"/>
                <a:gd name="T53" fmla="*/ 56 h 57"/>
                <a:gd name="T54" fmla="*/ 0 w 47"/>
                <a:gd name="T55" fmla="*/ 57 h 57"/>
                <a:gd name="T56" fmla="*/ 42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5" y="42"/>
                    <a:pt x="45" y="42"/>
                    <a:pt x="45" y="42"/>
                  </a:cubicBezTo>
                  <a:cubicBezTo>
                    <a:pt x="43" y="48"/>
                    <a:pt x="40" y="53"/>
                    <a:pt x="32" y="53"/>
                  </a:cubicBezTo>
                  <a:cubicBezTo>
                    <a:pt x="17" y="53"/>
                    <a:pt x="17" y="53"/>
                    <a:pt x="17" y="53"/>
                  </a:cubicBezTo>
                  <a:cubicBezTo>
                    <a:pt x="16" y="53"/>
                    <a:pt x="14" y="52"/>
                    <a:pt x="14" y="50"/>
                  </a:cubicBezTo>
                  <a:cubicBezTo>
                    <a:pt x="14" y="29"/>
                    <a:pt x="14" y="29"/>
                    <a:pt x="14" y="29"/>
                  </a:cubicBezTo>
                  <a:cubicBezTo>
                    <a:pt x="31" y="29"/>
                    <a:pt x="31" y="29"/>
                    <a:pt x="31" y="29"/>
                  </a:cubicBezTo>
                  <a:cubicBezTo>
                    <a:pt x="34" y="29"/>
                    <a:pt x="35" y="32"/>
                    <a:pt x="35" y="34"/>
                  </a:cubicBezTo>
                  <a:cubicBezTo>
                    <a:pt x="35" y="35"/>
                    <a:pt x="35" y="35"/>
                    <a:pt x="35" y="35"/>
                  </a:cubicBezTo>
                  <a:cubicBezTo>
                    <a:pt x="37" y="35"/>
                    <a:pt x="37" y="35"/>
                    <a:pt x="37" y="35"/>
                  </a:cubicBezTo>
                  <a:cubicBezTo>
                    <a:pt x="37" y="19"/>
                    <a:pt x="37" y="19"/>
                    <a:pt x="37" y="19"/>
                  </a:cubicBezTo>
                  <a:cubicBezTo>
                    <a:pt x="35" y="19"/>
                    <a:pt x="35" y="19"/>
                    <a:pt x="35" y="19"/>
                  </a:cubicBezTo>
                  <a:cubicBezTo>
                    <a:pt x="35" y="19"/>
                    <a:pt x="35" y="19"/>
                    <a:pt x="35" y="19"/>
                  </a:cubicBezTo>
                  <a:cubicBezTo>
                    <a:pt x="35" y="22"/>
                    <a:pt x="34" y="25"/>
                    <a:pt x="31" y="25"/>
                  </a:cubicBezTo>
                  <a:cubicBezTo>
                    <a:pt x="14" y="25"/>
                    <a:pt x="14" y="25"/>
                    <a:pt x="14" y="25"/>
                  </a:cubicBezTo>
                  <a:cubicBezTo>
                    <a:pt x="14" y="4"/>
                    <a:pt x="14" y="4"/>
                    <a:pt x="14" y="4"/>
                  </a:cubicBezTo>
                  <a:cubicBezTo>
                    <a:pt x="32" y="4"/>
                    <a:pt x="32" y="4"/>
                    <a:pt x="32" y="4"/>
                  </a:cubicBezTo>
                  <a:cubicBezTo>
                    <a:pt x="37" y="4"/>
                    <a:pt x="40" y="7"/>
                    <a:pt x="40"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5" y="4"/>
                    <a:pt x="5" y="7"/>
                  </a:cubicBezTo>
                  <a:cubicBezTo>
                    <a:pt x="5" y="50"/>
                    <a:pt x="5" y="50"/>
                    <a:pt x="5" y="50"/>
                  </a:cubicBezTo>
                  <a:cubicBezTo>
                    <a:pt x="5" y="53"/>
                    <a:pt x="4" y="56"/>
                    <a:pt x="0" y="56"/>
                  </a:cubicBezTo>
                  <a:cubicBezTo>
                    <a:pt x="0" y="56"/>
                    <a:pt x="0" y="56"/>
                    <a:pt x="0" y="56"/>
                  </a:cubicBezTo>
                  <a:cubicBezTo>
                    <a:pt x="0" y="57"/>
                    <a:pt x="0" y="57"/>
                    <a:pt x="0" y="57"/>
                  </a:cubicBezTo>
                  <a:cubicBezTo>
                    <a:pt x="42" y="57"/>
                    <a:pt x="42" y="57"/>
                    <a:pt x="42"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67"/>
            <p:cNvSpPr>
              <a:spLocks/>
            </p:cNvSpPr>
            <p:nvPr userDrawn="1"/>
          </p:nvSpPr>
          <p:spPr bwMode="auto">
            <a:xfrm>
              <a:off x="10338898" y="-1356674"/>
              <a:ext cx="152400" cy="188913"/>
            </a:xfrm>
            <a:custGeom>
              <a:avLst/>
              <a:gdLst>
                <a:gd name="T0" fmla="*/ 0 w 46"/>
                <a:gd name="T1" fmla="*/ 56 h 57"/>
                <a:gd name="T2" fmla="*/ 0 w 46"/>
                <a:gd name="T3" fmla="*/ 56 h 57"/>
                <a:gd name="T4" fmla="*/ 0 w 46"/>
                <a:gd name="T5" fmla="*/ 57 h 57"/>
                <a:gd name="T6" fmla="*/ 42 w 46"/>
                <a:gd name="T7" fmla="*/ 57 h 57"/>
                <a:gd name="T8" fmla="*/ 46 w 46"/>
                <a:gd name="T9" fmla="*/ 42 h 57"/>
                <a:gd name="T10" fmla="*/ 45 w 46"/>
                <a:gd name="T11" fmla="*/ 42 h 57"/>
                <a:gd name="T12" fmla="*/ 31 w 46"/>
                <a:gd name="T13" fmla="*/ 53 h 57"/>
                <a:gd name="T14" fmla="*/ 18 w 46"/>
                <a:gd name="T15" fmla="*/ 53 h 57"/>
                <a:gd name="T16" fmla="*/ 15 w 46"/>
                <a:gd name="T17" fmla="*/ 49 h 57"/>
                <a:gd name="T18" fmla="*/ 15 w 46"/>
                <a:gd name="T19" fmla="*/ 8 h 57"/>
                <a:gd name="T20" fmla="*/ 20 w 46"/>
                <a:gd name="T21" fmla="*/ 1 h 57"/>
                <a:gd name="T22" fmla="*/ 21 w 46"/>
                <a:gd name="T23" fmla="*/ 1 h 57"/>
                <a:gd name="T24" fmla="*/ 21 w 46"/>
                <a:gd name="T25" fmla="*/ 0 h 57"/>
                <a:gd name="T26" fmla="*/ 0 w 46"/>
                <a:gd name="T27" fmla="*/ 0 h 57"/>
                <a:gd name="T28" fmla="*/ 0 w 46"/>
                <a:gd name="T29" fmla="*/ 1 h 57"/>
                <a:gd name="T30" fmla="*/ 0 w 46"/>
                <a:gd name="T31" fmla="*/ 1 h 57"/>
                <a:gd name="T32" fmla="*/ 6 w 46"/>
                <a:gd name="T33" fmla="*/ 8 h 57"/>
                <a:gd name="T34" fmla="*/ 6 w 46"/>
                <a:gd name="T35" fmla="*/ 49 h 57"/>
                <a:gd name="T36" fmla="*/ 0 w 46"/>
                <a:gd name="T3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57">
                  <a:moveTo>
                    <a:pt x="0" y="56"/>
                  </a:moveTo>
                  <a:cubicBezTo>
                    <a:pt x="0" y="56"/>
                    <a:pt x="0" y="56"/>
                    <a:pt x="0" y="56"/>
                  </a:cubicBezTo>
                  <a:cubicBezTo>
                    <a:pt x="0" y="57"/>
                    <a:pt x="0" y="57"/>
                    <a:pt x="0" y="57"/>
                  </a:cubicBezTo>
                  <a:cubicBezTo>
                    <a:pt x="42" y="57"/>
                    <a:pt x="42" y="57"/>
                    <a:pt x="42" y="57"/>
                  </a:cubicBezTo>
                  <a:cubicBezTo>
                    <a:pt x="46" y="42"/>
                    <a:pt x="46" y="42"/>
                    <a:pt x="46" y="42"/>
                  </a:cubicBezTo>
                  <a:cubicBezTo>
                    <a:pt x="45" y="42"/>
                    <a:pt x="45" y="42"/>
                    <a:pt x="45" y="42"/>
                  </a:cubicBezTo>
                  <a:cubicBezTo>
                    <a:pt x="43" y="48"/>
                    <a:pt x="39" y="53"/>
                    <a:pt x="31" y="53"/>
                  </a:cubicBezTo>
                  <a:cubicBezTo>
                    <a:pt x="18" y="53"/>
                    <a:pt x="18" y="53"/>
                    <a:pt x="18" y="53"/>
                  </a:cubicBezTo>
                  <a:cubicBezTo>
                    <a:pt x="16" y="53"/>
                    <a:pt x="15" y="51"/>
                    <a:pt x="15" y="49"/>
                  </a:cubicBezTo>
                  <a:cubicBezTo>
                    <a:pt x="15" y="8"/>
                    <a:pt x="15" y="8"/>
                    <a:pt x="15" y="8"/>
                  </a:cubicBezTo>
                  <a:cubicBezTo>
                    <a:pt x="15" y="4"/>
                    <a:pt x="16" y="1"/>
                    <a:pt x="20" y="1"/>
                  </a:cubicBezTo>
                  <a:cubicBezTo>
                    <a:pt x="21" y="1"/>
                    <a:pt x="21" y="1"/>
                    <a:pt x="21" y="1"/>
                  </a:cubicBezTo>
                  <a:cubicBezTo>
                    <a:pt x="21" y="0"/>
                    <a:pt x="21" y="0"/>
                    <a:pt x="21" y="0"/>
                  </a:cubicBezTo>
                  <a:cubicBezTo>
                    <a:pt x="0" y="0"/>
                    <a:pt x="0" y="0"/>
                    <a:pt x="0" y="0"/>
                  </a:cubicBezTo>
                  <a:cubicBezTo>
                    <a:pt x="0" y="1"/>
                    <a:pt x="0" y="1"/>
                    <a:pt x="0" y="1"/>
                  </a:cubicBezTo>
                  <a:cubicBezTo>
                    <a:pt x="0" y="1"/>
                    <a:pt x="0" y="1"/>
                    <a:pt x="0" y="1"/>
                  </a:cubicBezTo>
                  <a:cubicBezTo>
                    <a:pt x="4" y="1"/>
                    <a:pt x="6" y="4"/>
                    <a:pt x="6" y="8"/>
                  </a:cubicBezTo>
                  <a:cubicBezTo>
                    <a:pt x="6" y="49"/>
                    <a:pt x="6" y="49"/>
                    <a:pt x="6" y="49"/>
                  </a:cubicBezTo>
                  <a:cubicBezTo>
                    <a:pt x="6" y="53"/>
                    <a:pt x="4" y="56"/>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68"/>
            <p:cNvSpPr>
              <a:spLocks/>
            </p:cNvSpPr>
            <p:nvPr userDrawn="1"/>
          </p:nvSpPr>
          <p:spPr bwMode="auto">
            <a:xfrm>
              <a:off x="10188085" y="-1363024"/>
              <a:ext cx="131763" cy="201613"/>
            </a:xfrm>
            <a:custGeom>
              <a:avLst/>
              <a:gdLst>
                <a:gd name="T0" fmla="*/ 5 w 40"/>
                <a:gd name="T1" fmla="*/ 40 h 61"/>
                <a:gd name="T2" fmla="*/ 3 w 40"/>
                <a:gd name="T3" fmla="*/ 40 h 61"/>
                <a:gd name="T4" fmla="*/ 3 w 40"/>
                <a:gd name="T5" fmla="*/ 59 h 61"/>
                <a:gd name="T6" fmla="*/ 5 w 40"/>
                <a:gd name="T7" fmla="*/ 59 h 61"/>
                <a:gd name="T8" fmla="*/ 10 w 40"/>
                <a:gd name="T9" fmla="*/ 57 h 61"/>
                <a:gd name="T10" fmla="*/ 32 w 40"/>
                <a:gd name="T11" fmla="*/ 56 h 61"/>
                <a:gd name="T12" fmla="*/ 36 w 40"/>
                <a:gd name="T13" fmla="*/ 37 h 61"/>
                <a:gd name="T14" fmla="*/ 17 w 40"/>
                <a:gd name="T15" fmla="*/ 22 h 61"/>
                <a:gd name="T16" fmla="*/ 15 w 40"/>
                <a:gd name="T17" fmla="*/ 6 h 61"/>
                <a:gd name="T18" fmla="*/ 33 w 40"/>
                <a:gd name="T19" fmla="*/ 20 h 61"/>
                <a:gd name="T20" fmla="*/ 35 w 40"/>
                <a:gd name="T21" fmla="*/ 20 h 61"/>
                <a:gd name="T22" fmla="*/ 35 w 40"/>
                <a:gd name="T23" fmla="*/ 2 h 61"/>
                <a:gd name="T24" fmla="*/ 33 w 40"/>
                <a:gd name="T25" fmla="*/ 2 h 61"/>
                <a:gd name="T26" fmla="*/ 28 w 40"/>
                <a:gd name="T27" fmla="*/ 4 h 61"/>
                <a:gd name="T28" fmla="*/ 8 w 40"/>
                <a:gd name="T29" fmla="*/ 5 h 61"/>
                <a:gd name="T30" fmla="*/ 10 w 40"/>
                <a:gd name="T31" fmla="*/ 29 h 61"/>
                <a:gd name="T32" fmla="*/ 28 w 40"/>
                <a:gd name="T33" fmla="*/ 41 h 61"/>
                <a:gd name="T34" fmla="*/ 26 w 40"/>
                <a:gd name="T35" fmla="*/ 54 h 61"/>
                <a:gd name="T36" fmla="*/ 5 w 40"/>
                <a:gd name="T37"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61">
                  <a:moveTo>
                    <a:pt x="5" y="40"/>
                  </a:moveTo>
                  <a:cubicBezTo>
                    <a:pt x="3" y="40"/>
                    <a:pt x="3" y="40"/>
                    <a:pt x="3" y="40"/>
                  </a:cubicBezTo>
                  <a:cubicBezTo>
                    <a:pt x="3" y="59"/>
                    <a:pt x="3" y="59"/>
                    <a:pt x="3" y="59"/>
                  </a:cubicBezTo>
                  <a:cubicBezTo>
                    <a:pt x="5" y="59"/>
                    <a:pt x="5" y="59"/>
                    <a:pt x="5" y="59"/>
                  </a:cubicBezTo>
                  <a:cubicBezTo>
                    <a:pt x="5" y="57"/>
                    <a:pt x="8" y="55"/>
                    <a:pt x="10" y="57"/>
                  </a:cubicBezTo>
                  <a:cubicBezTo>
                    <a:pt x="17" y="60"/>
                    <a:pt x="25" y="61"/>
                    <a:pt x="32" y="56"/>
                  </a:cubicBezTo>
                  <a:cubicBezTo>
                    <a:pt x="37" y="52"/>
                    <a:pt x="40" y="44"/>
                    <a:pt x="36" y="37"/>
                  </a:cubicBezTo>
                  <a:cubicBezTo>
                    <a:pt x="33" y="31"/>
                    <a:pt x="24" y="26"/>
                    <a:pt x="17" y="22"/>
                  </a:cubicBezTo>
                  <a:cubicBezTo>
                    <a:pt x="9" y="18"/>
                    <a:pt x="8" y="10"/>
                    <a:pt x="15" y="6"/>
                  </a:cubicBezTo>
                  <a:cubicBezTo>
                    <a:pt x="22" y="2"/>
                    <a:pt x="33" y="9"/>
                    <a:pt x="33" y="20"/>
                  </a:cubicBezTo>
                  <a:cubicBezTo>
                    <a:pt x="35" y="20"/>
                    <a:pt x="35" y="20"/>
                    <a:pt x="35" y="20"/>
                  </a:cubicBezTo>
                  <a:cubicBezTo>
                    <a:pt x="35" y="2"/>
                    <a:pt x="35" y="2"/>
                    <a:pt x="35" y="2"/>
                  </a:cubicBezTo>
                  <a:cubicBezTo>
                    <a:pt x="33" y="2"/>
                    <a:pt x="33" y="2"/>
                    <a:pt x="33" y="2"/>
                  </a:cubicBezTo>
                  <a:cubicBezTo>
                    <a:pt x="33" y="4"/>
                    <a:pt x="31" y="5"/>
                    <a:pt x="28" y="4"/>
                  </a:cubicBezTo>
                  <a:cubicBezTo>
                    <a:pt x="20" y="0"/>
                    <a:pt x="13" y="0"/>
                    <a:pt x="8" y="5"/>
                  </a:cubicBezTo>
                  <a:cubicBezTo>
                    <a:pt x="1" y="11"/>
                    <a:pt x="0" y="23"/>
                    <a:pt x="10" y="29"/>
                  </a:cubicBezTo>
                  <a:cubicBezTo>
                    <a:pt x="17" y="33"/>
                    <a:pt x="25" y="37"/>
                    <a:pt x="28" y="41"/>
                  </a:cubicBezTo>
                  <a:cubicBezTo>
                    <a:pt x="30" y="45"/>
                    <a:pt x="31" y="49"/>
                    <a:pt x="26" y="54"/>
                  </a:cubicBezTo>
                  <a:cubicBezTo>
                    <a:pt x="18" y="61"/>
                    <a:pt x="5" y="52"/>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69"/>
            <p:cNvSpPr>
              <a:spLocks/>
            </p:cNvSpPr>
            <p:nvPr userDrawn="1"/>
          </p:nvSpPr>
          <p:spPr bwMode="auto">
            <a:xfrm>
              <a:off x="9986473" y="-1356674"/>
              <a:ext cx="192088" cy="188913"/>
            </a:xfrm>
            <a:custGeom>
              <a:avLst/>
              <a:gdLst>
                <a:gd name="T0" fmla="*/ 53 w 58"/>
                <a:gd name="T1" fmla="*/ 57 h 57"/>
                <a:gd name="T2" fmla="*/ 53 w 58"/>
                <a:gd name="T3" fmla="*/ 6 h 57"/>
                <a:gd name="T4" fmla="*/ 58 w 58"/>
                <a:gd name="T5" fmla="*/ 1 h 57"/>
                <a:gd name="T6" fmla="*/ 58 w 58"/>
                <a:gd name="T7" fmla="*/ 1 h 57"/>
                <a:gd name="T8" fmla="*/ 58 w 58"/>
                <a:gd name="T9" fmla="*/ 0 h 57"/>
                <a:gd name="T10" fmla="*/ 42 w 58"/>
                <a:gd name="T11" fmla="*/ 0 h 57"/>
                <a:gd name="T12" fmla="*/ 42 w 58"/>
                <a:gd name="T13" fmla="*/ 1 h 57"/>
                <a:gd name="T14" fmla="*/ 43 w 58"/>
                <a:gd name="T15" fmla="*/ 1 h 57"/>
                <a:gd name="T16" fmla="*/ 48 w 58"/>
                <a:gd name="T17" fmla="*/ 6 h 57"/>
                <a:gd name="T18" fmla="*/ 48 w 58"/>
                <a:gd name="T19" fmla="*/ 38 h 57"/>
                <a:gd name="T20" fmla="*/ 14 w 58"/>
                <a:gd name="T21" fmla="*/ 0 h 57"/>
                <a:gd name="T22" fmla="*/ 0 w 58"/>
                <a:gd name="T23" fmla="*/ 0 h 57"/>
                <a:gd name="T24" fmla="*/ 0 w 58"/>
                <a:gd name="T25" fmla="*/ 1 h 57"/>
                <a:gd name="T26" fmla="*/ 5 w 58"/>
                <a:gd name="T27" fmla="*/ 3 h 57"/>
                <a:gd name="T28" fmla="*/ 9 w 58"/>
                <a:gd name="T29" fmla="*/ 8 h 57"/>
                <a:gd name="T30" fmla="*/ 9 w 58"/>
                <a:gd name="T31" fmla="*/ 51 h 57"/>
                <a:gd name="T32" fmla="*/ 4 w 58"/>
                <a:gd name="T33" fmla="*/ 56 h 57"/>
                <a:gd name="T34" fmla="*/ 3 w 58"/>
                <a:gd name="T35" fmla="*/ 56 h 57"/>
                <a:gd name="T36" fmla="*/ 3 w 58"/>
                <a:gd name="T37" fmla="*/ 57 h 57"/>
                <a:gd name="T38" fmla="*/ 19 w 58"/>
                <a:gd name="T39" fmla="*/ 57 h 57"/>
                <a:gd name="T40" fmla="*/ 19 w 58"/>
                <a:gd name="T41" fmla="*/ 56 h 57"/>
                <a:gd name="T42" fmla="*/ 19 w 58"/>
                <a:gd name="T43" fmla="*/ 56 h 57"/>
                <a:gd name="T44" fmla="*/ 14 w 58"/>
                <a:gd name="T45" fmla="*/ 51 h 57"/>
                <a:gd name="T46" fmla="*/ 14 w 58"/>
                <a:gd name="T47" fmla="*/ 13 h 57"/>
                <a:gd name="T48" fmla="*/ 51 w 58"/>
                <a:gd name="T49" fmla="*/ 57 h 57"/>
                <a:gd name="T50" fmla="*/ 53 w 58"/>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7">
                  <a:moveTo>
                    <a:pt x="53" y="57"/>
                  </a:moveTo>
                  <a:cubicBezTo>
                    <a:pt x="53" y="6"/>
                    <a:pt x="53" y="6"/>
                    <a:pt x="53" y="6"/>
                  </a:cubicBezTo>
                  <a:cubicBezTo>
                    <a:pt x="53" y="3"/>
                    <a:pt x="55" y="1"/>
                    <a:pt x="58" y="1"/>
                  </a:cubicBezTo>
                  <a:cubicBezTo>
                    <a:pt x="58" y="1"/>
                    <a:pt x="58" y="1"/>
                    <a:pt x="58" y="1"/>
                  </a:cubicBezTo>
                  <a:cubicBezTo>
                    <a:pt x="58" y="0"/>
                    <a:pt x="58" y="0"/>
                    <a:pt x="58" y="0"/>
                  </a:cubicBezTo>
                  <a:cubicBezTo>
                    <a:pt x="42" y="0"/>
                    <a:pt x="42" y="0"/>
                    <a:pt x="42" y="0"/>
                  </a:cubicBezTo>
                  <a:cubicBezTo>
                    <a:pt x="42" y="1"/>
                    <a:pt x="42" y="1"/>
                    <a:pt x="42" y="1"/>
                  </a:cubicBezTo>
                  <a:cubicBezTo>
                    <a:pt x="43" y="1"/>
                    <a:pt x="43" y="1"/>
                    <a:pt x="43" y="1"/>
                  </a:cubicBezTo>
                  <a:cubicBezTo>
                    <a:pt x="45" y="1"/>
                    <a:pt x="48" y="3"/>
                    <a:pt x="48" y="6"/>
                  </a:cubicBezTo>
                  <a:cubicBezTo>
                    <a:pt x="48" y="38"/>
                    <a:pt x="48" y="38"/>
                    <a:pt x="48" y="38"/>
                  </a:cubicBezTo>
                  <a:cubicBezTo>
                    <a:pt x="14" y="0"/>
                    <a:pt x="14" y="0"/>
                    <a:pt x="14"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3" y="56"/>
                    <a:pt x="3" y="56"/>
                    <a:pt x="3" y="56"/>
                  </a:cubicBezTo>
                  <a:cubicBezTo>
                    <a:pt x="3" y="57"/>
                    <a:pt x="3" y="57"/>
                    <a:pt x="3"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cubicBezTo>
                    <a:pt x="51" y="57"/>
                    <a:pt x="51" y="57"/>
                    <a:pt x="51" y="57"/>
                  </a:cubicBezTo>
                  <a:lnTo>
                    <a:pt x="5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70"/>
            <p:cNvSpPr>
              <a:spLocks/>
            </p:cNvSpPr>
            <p:nvPr userDrawn="1"/>
          </p:nvSpPr>
          <p:spPr bwMode="auto">
            <a:xfrm>
              <a:off x="10689735" y="-1356674"/>
              <a:ext cx="195263" cy="188913"/>
            </a:xfrm>
            <a:custGeom>
              <a:avLst/>
              <a:gdLst>
                <a:gd name="T0" fmla="*/ 52 w 59"/>
                <a:gd name="T1" fmla="*/ 57 h 57"/>
                <a:gd name="T2" fmla="*/ 53 w 59"/>
                <a:gd name="T3" fmla="*/ 57 h 57"/>
                <a:gd name="T4" fmla="*/ 53 w 59"/>
                <a:gd name="T5" fmla="*/ 6 h 57"/>
                <a:gd name="T6" fmla="*/ 58 w 59"/>
                <a:gd name="T7" fmla="*/ 1 h 57"/>
                <a:gd name="T8" fmla="*/ 59 w 59"/>
                <a:gd name="T9" fmla="*/ 1 h 57"/>
                <a:gd name="T10" fmla="*/ 59 w 59"/>
                <a:gd name="T11" fmla="*/ 0 h 57"/>
                <a:gd name="T12" fmla="*/ 43 w 59"/>
                <a:gd name="T13" fmla="*/ 0 h 57"/>
                <a:gd name="T14" fmla="*/ 43 w 59"/>
                <a:gd name="T15" fmla="*/ 1 h 57"/>
                <a:gd name="T16" fmla="*/ 48 w 59"/>
                <a:gd name="T17" fmla="*/ 6 h 57"/>
                <a:gd name="T18" fmla="*/ 48 w 59"/>
                <a:gd name="T19" fmla="*/ 38 h 57"/>
                <a:gd name="T20" fmla="*/ 15 w 59"/>
                <a:gd name="T21" fmla="*/ 0 h 57"/>
                <a:gd name="T22" fmla="*/ 0 w 59"/>
                <a:gd name="T23" fmla="*/ 0 h 57"/>
                <a:gd name="T24" fmla="*/ 0 w 59"/>
                <a:gd name="T25" fmla="*/ 1 h 57"/>
                <a:gd name="T26" fmla="*/ 5 w 59"/>
                <a:gd name="T27" fmla="*/ 3 h 57"/>
                <a:gd name="T28" fmla="*/ 9 w 59"/>
                <a:gd name="T29" fmla="*/ 8 h 57"/>
                <a:gd name="T30" fmla="*/ 9 w 59"/>
                <a:gd name="T31" fmla="*/ 51 h 57"/>
                <a:gd name="T32" fmla="*/ 4 w 59"/>
                <a:gd name="T33" fmla="*/ 56 h 57"/>
                <a:gd name="T34" fmla="*/ 4 w 59"/>
                <a:gd name="T35" fmla="*/ 56 h 57"/>
                <a:gd name="T36" fmla="*/ 4 w 59"/>
                <a:gd name="T37" fmla="*/ 57 h 57"/>
                <a:gd name="T38" fmla="*/ 19 w 59"/>
                <a:gd name="T39" fmla="*/ 57 h 57"/>
                <a:gd name="T40" fmla="*/ 19 w 59"/>
                <a:gd name="T41" fmla="*/ 56 h 57"/>
                <a:gd name="T42" fmla="*/ 19 w 59"/>
                <a:gd name="T43" fmla="*/ 56 h 57"/>
                <a:gd name="T44" fmla="*/ 14 w 59"/>
                <a:gd name="T45" fmla="*/ 51 h 57"/>
                <a:gd name="T46" fmla="*/ 14 w 59"/>
                <a:gd name="T47" fmla="*/ 13 h 57"/>
                <a:gd name="T48" fmla="*/ 52 w 59"/>
                <a:gd name="T4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7">
                  <a:moveTo>
                    <a:pt x="52" y="57"/>
                  </a:moveTo>
                  <a:cubicBezTo>
                    <a:pt x="53" y="57"/>
                    <a:pt x="53" y="57"/>
                    <a:pt x="53" y="57"/>
                  </a:cubicBezTo>
                  <a:cubicBezTo>
                    <a:pt x="53" y="6"/>
                    <a:pt x="53" y="6"/>
                    <a:pt x="53" y="6"/>
                  </a:cubicBezTo>
                  <a:cubicBezTo>
                    <a:pt x="53" y="3"/>
                    <a:pt x="55" y="1"/>
                    <a:pt x="58" y="1"/>
                  </a:cubicBezTo>
                  <a:cubicBezTo>
                    <a:pt x="59" y="1"/>
                    <a:pt x="59" y="1"/>
                    <a:pt x="59" y="1"/>
                  </a:cubicBezTo>
                  <a:cubicBezTo>
                    <a:pt x="59" y="0"/>
                    <a:pt x="59" y="0"/>
                    <a:pt x="59" y="0"/>
                  </a:cubicBezTo>
                  <a:cubicBezTo>
                    <a:pt x="43" y="0"/>
                    <a:pt x="43" y="0"/>
                    <a:pt x="43" y="0"/>
                  </a:cubicBezTo>
                  <a:cubicBezTo>
                    <a:pt x="43" y="1"/>
                    <a:pt x="43" y="1"/>
                    <a:pt x="43" y="1"/>
                  </a:cubicBezTo>
                  <a:cubicBezTo>
                    <a:pt x="45" y="1"/>
                    <a:pt x="48" y="3"/>
                    <a:pt x="48" y="6"/>
                  </a:cubicBezTo>
                  <a:cubicBezTo>
                    <a:pt x="48" y="38"/>
                    <a:pt x="48" y="38"/>
                    <a:pt x="48" y="38"/>
                  </a:cubicBezTo>
                  <a:cubicBezTo>
                    <a:pt x="15" y="0"/>
                    <a:pt x="15" y="0"/>
                    <a:pt x="15"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4" y="56"/>
                    <a:pt x="4" y="56"/>
                    <a:pt x="4" y="56"/>
                  </a:cubicBezTo>
                  <a:cubicBezTo>
                    <a:pt x="4" y="57"/>
                    <a:pt x="4" y="57"/>
                    <a:pt x="4"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lnTo>
                    <a:pt x="5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71"/>
            <p:cNvSpPr>
              <a:spLocks noEditPoints="1"/>
            </p:cNvSpPr>
            <p:nvPr userDrawn="1"/>
          </p:nvSpPr>
          <p:spPr bwMode="auto">
            <a:xfrm>
              <a:off x="10491298" y="-1366199"/>
              <a:ext cx="192088" cy="198438"/>
            </a:xfrm>
            <a:custGeom>
              <a:avLst/>
              <a:gdLst>
                <a:gd name="T0" fmla="*/ 0 w 58"/>
                <a:gd name="T1" fmla="*/ 58 h 60"/>
                <a:gd name="T2" fmla="*/ 0 w 58"/>
                <a:gd name="T3" fmla="*/ 60 h 60"/>
                <a:gd name="T4" fmla="*/ 15 w 58"/>
                <a:gd name="T5" fmla="*/ 60 h 60"/>
                <a:gd name="T6" fmla="*/ 15 w 58"/>
                <a:gd name="T7" fmla="*/ 58 h 60"/>
                <a:gd name="T8" fmla="*/ 15 w 58"/>
                <a:gd name="T9" fmla="*/ 58 h 60"/>
                <a:gd name="T10" fmla="*/ 11 w 58"/>
                <a:gd name="T11" fmla="*/ 54 h 60"/>
                <a:gd name="T12" fmla="*/ 17 w 58"/>
                <a:gd name="T13" fmla="*/ 42 h 60"/>
                <a:gd name="T14" fmla="*/ 37 w 58"/>
                <a:gd name="T15" fmla="*/ 42 h 60"/>
                <a:gd name="T16" fmla="*/ 43 w 58"/>
                <a:gd name="T17" fmla="*/ 54 h 60"/>
                <a:gd name="T18" fmla="*/ 40 w 58"/>
                <a:gd name="T19" fmla="*/ 58 h 60"/>
                <a:gd name="T20" fmla="*/ 38 w 58"/>
                <a:gd name="T21" fmla="*/ 58 h 60"/>
                <a:gd name="T22" fmla="*/ 38 w 58"/>
                <a:gd name="T23" fmla="*/ 60 h 60"/>
                <a:gd name="T24" fmla="*/ 58 w 58"/>
                <a:gd name="T25" fmla="*/ 60 h 60"/>
                <a:gd name="T26" fmla="*/ 58 w 58"/>
                <a:gd name="T27" fmla="*/ 58 h 60"/>
                <a:gd name="T28" fmla="*/ 58 w 58"/>
                <a:gd name="T29" fmla="*/ 58 h 60"/>
                <a:gd name="T30" fmla="*/ 52 w 58"/>
                <a:gd name="T31" fmla="*/ 53 h 60"/>
                <a:gd name="T32" fmla="*/ 30 w 58"/>
                <a:gd name="T33" fmla="*/ 2 h 60"/>
                <a:gd name="T34" fmla="*/ 28 w 58"/>
                <a:gd name="T35" fmla="*/ 2 h 60"/>
                <a:gd name="T36" fmla="*/ 7 w 58"/>
                <a:gd name="T37" fmla="*/ 53 h 60"/>
                <a:gd name="T38" fmla="*/ 1 w 58"/>
                <a:gd name="T39" fmla="*/ 58 h 60"/>
                <a:gd name="T40" fmla="*/ 0 w 58"/>
                <a:gd name="T41" fmla="*/ 58 h 60"/>
                <a:gd name="T42" fmla="*/ 27 w 58"/>
                <a:gd name="T43" fmla="*/ 18 h 60"/>
                <a:gd name="T44" fmla="*/ 35 w 58"/>
                <a:gd name="T45" fmla="*/ 37 h 60"/>
                <a:gd name="T46" fmla="*/ 18 w 58"/>
                <a:gd name="T47" fmla="*/ 37 h 60"/>
                <a:gd name="T48" fmla="*/ 27 w 58"/>
                <a:gd name="T4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0" y="58"/>
                  </a:moveTo>
                  <a:cubicBezTo>
                    <a:pt x="0" y="60"/>
                    <a:pt x="0" y="60"/>
                    <a:pt x="0" y="60"/>
                  </a:cubicBezTo>
                  <a:cubicBezTo>
                    <a:pt x="15" y="60"/>
                    <a:pt x="15" y="60"/>
                    <a:pt x="15" y="60"/>
                  </a:cubicBezTo>
                  <a:cubicBezTo>
                    <a:pt x="15" y="58"/>
                    <a:pt x="15" y="58"/>
                    <a:pt x="15" y="58"/>
                  </a:cubicBezTo>
                  <a:cubicBezTo>
                    <a:pt x="15" y="58"/>
                    <a:pt x="15" y="58"/>
                    <a:pt x="15" y="58"/>
                  </a:cubicBezTo>
                  <a:cubicBezTo>
                    <a:pt x="13" y="58"/>
                    <a:pt x="10" y="57"/>
                    <a:pt x="11" y="54"/>
                  </a:cubicBezTo>
                  <a:cubicBezTo>
                    <a:pt x="17" y="42"/>
                    <a:pt x="17" y="42"/>
                    <a:pt x="17" y="42"/>
                  </a:cubicBezTo>
                  <a:cubicBezTo>
                    <a:pt x="37" y="42"/>
                    <a:pt x="37" y="42"/>
                    <a:pt x="37" y="42"/>
                  </a:cubicBezTo>
                  <a:cubicBezTo>
                    <a:pt x="43" y="54"/>
                    <a:pt x="43" y="54"/>
                    <a:pt x="43" y="54"/>
                  </a:cubicBezTo>
                  <a:cubicBezTo>
                    <a:pt x="44" y="57"/>
                    <a:pt x="42" y="58"/>
                    <a:pt x="40" y="58"/>
                  </a:cubicBezTo>
                  <a:cubicBezTo>
                    <a:pt x="38" y="58"/>
                    <a:pt x="38" y="58"/>
                    <a:pt x="38" y="58"/>
                  </a:cubicBezTo>
                  <a:cubicBezTo>
                    <a:pt x="38" y="60"/>
                    <a:pt x="38" y="60"/>
                    <a:pt x="38" y="60"/>
                  </a:cubicBezTo>
                  <a:cubicBezTo>
                    <a:pt x="58" y="60"/>
                    <a:pt x="58" y="60"/>
                    <a:pt x="58" y="60"/>
                  </a:cubicBezTo>
                  <a:cubicBezTo>
                    <a:pt x="58" y="58"/>
                    <a:pt x="58" y="58"/>
                    <a:pt x="58" y="58"/>
                  </a:cubicBezTo>
                  <a:cubicBezTo>
                    <a:pt x="58" y="58"/>
                    <a:pt x="58" y="58"/>
                    <a:pt x="58" y="58"/>
                  </a:cubicBezTo>
                  <a:cubicBezTo>
                    <a:pt x="55" y="58"/>
                    <a:pt x="54" y="57"/>
                    <a:pt x="52" y="53"/>
                  </a:cubicBezTo>
                  <a:cubicBezTo>
                    <a:pt x="30" y="2"/>
                    <a:pt x="30" y="2"/>
                    <a:pt x="30" y="2"/>
                  </a:cubicBezTo>
                  <a:cubicBezTo>
                    <a:pt x="30" y="2"/>
                    <a:pt x="29" y="0"/>
                    <a:pt x="28" y="2"/>
                  </a:cubicBezTo>
                  <a:cubicBezTo>
                    <a:pt x="7" y="53"/>
                    <a:pt x="7" y="53"/>
                    <a:pt x="7" y="53"/>
                  </a:cubicBezTo>
                  <a:cubicBezTo>
                    <a:pt x="5" y="57"/>
                    <a:pt x="3" y="58"/>
                    <a:pt x="1" y="58"/>
                  </a:cubicBezTo>
                  <a:lnTo>
                    <a:pt x="0" y="58"/>
                  </a:lnTo>
                  <a:close/>
                  <a:moveTo>
                    <a:pt x="27" y="18"/>
                  </a:moveTo>
                  <a:cubicBezTo>
                    <a:pt x="35" y="37"/>
                    <a:pt x="35" y="37"/>
                    <a:pt x="35" y="37"/>
                  </a:cubicBezTo>
                  <a:cubicBezTo>
                    <a:pt x="18" y="37"/>
                    <a:pt x="18" y="37"/>
                    <a:pt x="18" y="37"/>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72"/>
            <p:cNvSpPr>
              <a:spLocks noEditPoints="1"/>
            </p:cNvSpPr>
            <p:nvPr userDrawn="1"/>
          </p:nvSpPr>
          <p:spPr bwMode="auto">
            <a:xfrm>
              <a:off x="10904048" y="-1359849"/>
              <a:ext cx="192088" cy="192088"/>
            </a:xfrm>
            <a:custGeom>
              <a:avLst/>
              <a:gdLst>
                <a:gd name="T0" fmla="*/ 56 w 58"/>
                <a:gd name="T1" fmla="*/ 29 h 58"/>
                <a:gd name="T2" fmla="*/ 22 w 58"/>
                <a:gd name="T3" fmla="*/ 1 h 58"/>
                <a:gd name="T4" fmla="*/ 0 w 58"/>
                <a:gd name="T5" fmla="*/ 1 h 58"/>
                <a:gd name="T6" fmla="*/ 0 w 58"/>
                <a:gd name="T7" fmla="*/ 2 h 58"/>
                <a:gd name="T8" fmla="*/ 0 w 58"/>
                <a:gd name="T9" fmla="*/ 2 h 58"/>
                <a:gd name="T10" fmla="*/ 5 w 58"/>
                <a:gd name="T11" fmla="*/ 9 h 58"/>
                <a:gd name="T12" fmla="*/ 5 w 58"/>
                <a:gd name="T13" fmla="*/ 51 h 58"/>
                <a:gd name="T14" fmla="*/ 0 w 58"/>
                <a:gd name="T15" fmla="*/ 57 h 58"/>
                <a:gd name="T16" fmla="*/ 0 w 58"/>
                <a:gd name="T17" fmla="*/ 57 h 58"/>
                <a:gd name="T18" fmla="*/ 0 w 58"/>
                <a:gd name="T19" fmla="*/ 58 h 58"/>
                <a:gd name="T20" fmla="*/ 26 w 58"/>
                <a:gd name="T21" fmla="*/ 58 h 58"/>
                <a:gd name="T22" fmla="*/ 56 w 58"/>
                <a:gd name="T23" fmla="*/ 29 h 58"/>
                <a:gd name="T24" fmla="*/ 16 w 58"/>
                <a:gd name="T25" fmla="*/ 54 h 58"/>
                <a:gd name="T26" fmla="*/ 16 w 58"/>
                <a:gd name="T27" fmla="*/ 5 h 58"/>
                <a:gd name="T28" fmla="*/ 21 w 58"/>
                <a:gd name="T29" fmla="*/ 4 h 58"/>
                <a:gd name="T30" fmla="*/ 47 w 58"/>
                <a:gd name="T31" fmla="*/ 29 h 58"/>
                <a:gd name="T32" fmla="*/ 21 w 58"/>
                <a:gd name="T33" fmla="*/ 55 h 58"/>
                <a:gd name="T34" fmla="*/ 16 w 58"/>
                <a:gd name="T3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56" y="29"/>
                  </a:moveTo>
                  <a:cubicBezTo>
                    <a:pt x="56" y="29"/>
                    <a:pt x="58" y="0"/>
                    <a:pt x="22" y="1"/>
                  </a:cubicBezTo>
                  <a:cubicBezTo>
                    <a:pt x="0" y="1"/>
                    <a:pt x="0" y="1"/>
                    <a:pt x="0" y="1"/>
                  </a:cubicBezTo>
                  <a:cubicBezTo>
                    <a:pt x="0" y="2"/>
                    <a:pt x="0" y="2"/>
                    <a:pt x="0" y="2"/>
                  </a:cubicBezTo>
                  <a:cubicBezTo>
                    <a:pt x="0" y="2"/>
                    <a:pt x="0" y="2"/>
                    <a:pt x="0" y="2"/>
                  </a:cubicBezTo>
                  <a:cubicBezTo>
                    <a:pt x="4" y="2"/>
                    <a:pt x="5" y="5"/>
                    <a:pt x="5" y="9"/>
                  </a:cubicBezTo>
                  <a:cubicBezTo>
                    <a:pt x="5" y="51"/>
                    <a:pt x="5" y="51"/>
                    <a:pt x="5" y="51"/>
                  </a:cubicBezTo>
                  <a:cubicBezTo>
                    <a:pt x="5" y="54"/>
                    <a:pt x="4" y="57"/>
                    <a:pt x="0" y="57"/>
                  </a:cubicBezTo>
                  <a:cubicBezTo>
                    <a:pt x="0" y="57"/>
                    <a:pt x="0" y="57"/>
                    <a:pt x="0" y="57"/>
                  </a:cubicBezTo>
                  <a:cubicBezTo>
                    <a:pt x="0" y="58"/>
                    <a:pt x="0" y="58"/>
                    <a:pt x="0" y="58"/>
                  </a:cubicBezTo>
                  <a:cubicBezTo>
                    <a:pt x="26" y="58"/>
                    <a:pt x="26" y="58"/>
                    <a:pt x="26" y="58"/>
                  </a:cubicBezTo>
                  <a:cubicBezTo>
                    <a:pt x="43" y="58"/>
                    <a:pt x="56" y="46"/>
                    <a:pt x="56" y="29"/>
                  </a:cubicBezTo>
                  <a:close/>
                  <a:moveTo>
                    <a:pt x="16" y="54"/>
                  </a:moveTo>
                  <a:cubicBezTo>
                    <a:pt x="16" y="5"/>
                    <a:pt x="16" y="5"/>
                    <a:pt x="16" y="5"/>
                  </a:cubicBezTo>
                  <a:cubicBezTo>
                    <a:pt x="18" y="3"/>
                    <a:pt x="21" y="4"/>
                    <a:pt x="21" y="4"/>
                  </a:cubicBezTo>
                  <a:cubicBezTo>
                    <a:pt x="48" y="3"/>
                    <a:pt x="47" y="29"/>
                    <a:pt x="47" y="29"/>
                  </a:cubicBezTo>
                  <a:cubicBezTo>
                    <a:pt x="47" y="44"/>
                    <a:pt x="39" y="55"/>
                    <a:pt x="21" y="55"/>
                  </a:cubicBezTo>
                  <a:cubicBezTo>
                    <a:pt x="19" y="55"/>
                    <a:pt x="18"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73"/>
            <p:cNvSpPr>
              <a:spLocks noEditPoints="1"/>
            </p:cNvSpPr>
            <p:nvPr userDrawn="1"/>
          </p:nvSpPr>
          <p:spPr bwMode="auto">
            <a:xfrm>
              <a:off x="8721235" y="-1420174"/>
              <a:ext cx="228600" cy="252413"/>
            </a:xfrm>
            <a:custGeom>
              <a:avLst/>
              <a:gdLst>
                <a:gd name="T0" fmla="*/ 69 w 69"/>
                <a:gd name="T1" fmla="*/ 39 h 76"/>
                <a:gd name="T2" fmla="*/ 35 w 69"/>
                <a:gd name="T3" fmla="*/ 2 h 76"/>
                <a:gd name="T4" fmla="*/ 0 w 69"/>
                <a:gd name="T5" fmla="*/ 39 h 76"/>
                <a:gd name="T6" fmla="*/ 35 w 69"/>
                <a:gd name="T7" fmla="*/ 76 h 76"/>
                <a:gd name="T8" fmla="*/ 69 w 69"/>
                <a:gd name="T9" fmla="*/ 39 h 76"/>
                <a:gd name="T10" fmla="*/ 35 w 69"/>
                <a:gd name="T11" fmla="*/ 71 h 76"/>
                <a:gd name="T12" fmla="*/ 13 w 69"/>
                <a:gd name="T13" fmla="*/ 39 h 76"/>
                <a:gd name="T14" fmla="*/ 35 w 69"/>
                <a:gd name="T15" fmla="*/ 6 h 76"/>
                <a:gd name="T16" fmla="*/ 56 w 69"/>
                <a:gd name="T17" fmla="*/ 38 h 76"/>
                <a:gd name="T18" fmla="*/ 35 w 69"/>
                <a:gd name="T19"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69" y="39"/>
                  </a:moveTo>
                  <a:cubicBezTo>
                    <a:pt x="69" y="18"/>
                    <a:pt x="56" y="2"/>
                    <a:pt x="35" y="2"/>
                  </a:cubicBezTo>
                  <a:cubicBezTo>
                    <a:pt x="35" y="2"/>
                    <a:pt x="2" y="0"/>
                    <a:pt x="0" y="39"/>
                  </a:cubicBezTo>
                  <a:cubicBezTo>
                    <a:pt x="0" y="59"/>
                    <a:pt x="14" y="76"/>
                    <a:pt x="35" y="76"/>
                  </a:cubicBezTo>
                  <a:cubicBezTo>
                    <a:pt x="56" y="76"/>
                    <a:pt x="69" y="59"/>
                    <a:pt x="69" y="39"/>
                  </a:cubicBezTo>
                  <a:close/>
                  <a:moveTo>
                    <a:pt x="35" y="71"/>
                  </a:moveTo>
                  <a:cubicBezTo>
                    <a:pt x="22" y="72"/>
                    <a:pt x="13" y="58"/>
                    <a:pt x="13" y="39"/>
                  </a:cubicBezTo>
                  <a:cubicBezTo>
                    <a:pt x="13" y="23"/>
                    <a:pt x="19" y="7"/>
                    <a:pt x="35" y="6"/>
                  </a:cubicBezTo>
                  <a:cubicBezTo>
                    <a:pt x="42" y="7"/>
                    <a:pt x="56" y="10"/>
                    <a:pt x="56" y="38"/>
                  </a:cubicBezTo>
                  <a:cubicBezTo>
                    <a:pt x="56" y="60"/>
                    <a:pt x="47" y="71"/>
                    <a:pt x="3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4"/>
            <p:cNvSpPr>
              <a:spLocks noEditPoints="1"/>
            </p:cNvSpPr>
            <p:nvPr userDrawn="1"/>
          </p:nvSpPr>
          <p:spPr bwMode="auto">
            <a:xfrm>
              <a:off x="9216535" y="-1410649"/>
              <a:ext cx="231775" cy="300038"/>
            </a:xfrm>
            <a:custGeom>
              <a:avLst/>
              <a:gdLst>
                <a:gd name="T0" fmla="*/ 0 w 70"/>
                <a:gd name="T1" fmla="*/ 37 h 90"/>
                <a:gd name="T2" fmla="*/ 28 w 70"/>
                <a:gd name="T3" fmla="*/ 74 h 90"/>
                <a:gd name="T4" fmla="*/ 70 w 70"/>
                <a:gd name="T5" fmla="*/ 90 h 90"/>
                <a:gd name="T6" fmla="*/ 70 w 70"/>
                <a:gd name="T7" fmla="*/ 88 h 90"/>
                <a:gd name="T8" fmla="*/ 46 w 70"/>
                <a:gd name="T9" fmla="*/ 72 h 90"/>
                <a:gd name="T10" fmla="*/ 69 w 70"/>
                <a:gd name="T11" fmla="*/ 38 h 90"/>
                <a:gd name="T12" fmla="*/ 35 w 70"/>
                <a:gd name="T13" fmla="*/ 0 h 90"/>
                <a:gd name="T14" fmla="*/ 0 w 70"/>
                <a:gd name="T15" fmla="*/ 37 h 90"/>
                <a:gd name="T16" fmla="*/ 35 w 70"/>
                <a:gd name="T17" fmla="*/ 5 h 90"/>
                <a:gd name="T18" fmla="*/ 56 w 70"/>
                <a:gd name="T19" fmla="*/ 37 h 90"/>
                <a:gd name="T20" fmla="*/ 35 w 70"/>
                <a:gd name="T21" fmla="*/ 70 h 90"/>
                <a:gd name="T22" fmla="*/ 13 w 70"/>
                <a:gd name="T23" fmla="*/ 37 h 90"/>
                <a:gd name="T24" fmla="*/ 35 w 70"/>
                <a:gd name="T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0">
                  <a:moveTo>
                    <a:pt x="0" y="37"/>
                  </a:moveTo>
                  <a:cubicBezTo>
                    <a:pt x="0" y="55"/>
                    <a:pt x="11" y="70"/>
                    <a:pt x="28" y="74"/>
                  </a:cubicBezTo>
                  <a:cubicBezTo>
                    <a:pt x="39" y="85"/>
                    <a:pt x="53" y="90"/>
                    <a:pt x="70" y="90"/>
                  </a:cubicBezTo>
                  <a:cubicBezTo>
                    <a:pt x="70" y="88"/>
                    <a:pt x="70" y="88"/>
                    <a:pt x="70" y="88"/>
                  </a:cubicBezTo>
                  <a:cubicBezTo>
                    <a:pt x="58" y="88"/>
                    <a:pt x="49" y="79"/>
                    <a:pt x="46" y="72"/>
                  </a:cubicBezTo>
                  <a:cubicBezTo>
                    <a:pt x="61" y="68"/>
                    <a:pt x="69" y="54"/>
                    <a:pt x="69" y="38"/>
                  </a:cubicBezTo>
                  <a:cubicBezTo>
                    <a:pt x="69" y="0"/>
                    <a:pt x="35" y="0"/>
                    <a:pt x="35" y="0"/>
                  </a:cubicBezTo>
                  <a:cubicBezTo>
                    <a:pt x="14" y="0"/>
                    <a:pt x="0" y="17"/>
                    <a:pt x="0" y="37"/>
                  </a:cubicBezTo>
                  <a:close/>
                  <a:moveTo>
                    <a:pt x="35" y="5"/>
                  </a:moveTo>
                  <a:cubicBezTo>
                    <a:pt x="46" y="5"/>
                    <a:pt x="56" y="16"/>
                    <a:pt x="56" y="37"/>
                  </a:cubicBezTo>
                  <a:cubicBezTo>
                    <a:pt x="56" y="58"/>
                    <a:pt x="47" y="70"/>
                    <a:pt x="35" y="70"/>
                  </a:cubicBezTo>
                  <a:cubicBezTo>
                    <a:pt x="23" y="70"/>
                    <a:pt x="13" y="58"/>
                    <a:pt x="13" y="37"/>
                  </a:cubicBezTo>
                  <a:cubicBezTo>
                    <a:pt x="14" y="4"/>
                    <a:pt x="35" y="5"/>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9" name="Freeform 86"/>
          <p:cNvSpPr>
            <a:spLocks/>
          </p:cNvSpPr>
          <p:nvPr userDrawn="1"/>
        </p:nvSpPr>
        <p:spPr bwMode="auto">
          <a:xfrm>
            <a:off x="6846277" y="-6007"/>
            <a:ext cx="5359468" cy="6915503"/>
          </a:xfrm>
          <a:custGeom>
            <a:avLst/>
            <a:gdLst>
              <a:gd name="T0" fmla="*/ 1257 w 1257"/>
              <a:gd name="T1" fmla="*/ 718 h 1620"/>
              <a:gd name="T2" fmla="*/ 807 w 1257"/>
              <a:gd name="T3" fmla="*/ 1002 h 1620"/>
              <a:gd name="T4" fmla="*/ 769 w 1257"/>
              <a:gd name="T5" fmla="*/ 906 h 1620"/>
              <a:gd name="T6" fmla="*/ 328 w 1257"/>
              <a:gd name="T7" fmla="*/ 251 h 1620"/>
              <a:gd name="T8" fmla="*/ 24 w 1257"/>
              <a:gd name="T9" fmla="*/ 0 h 1620"/>
              <a:gd name="T10" fmla="*/ 0 w 1257"/>
              <a:gd name="T11" fmla="*/ 0 h 1620"/>
              <a:gd name="T12" fmla="*/ 797 w 1257"/>
              <a:gd name="T13" fmla="*/ 1011 h 1620"/>
              <a:gd name="T14" fmla="*/ 726 w 1257"/>
              <a:gd name="T15" fmla="*/ 1078 h 1620"/>
              <a:gd name="T16" fmla="*/ 361 w 1257"/>
              <a:gd name="T17" fmla="*/ 1618 h 1620"/>
              <a:gd name="T18" fmla="*/ 361 w 1257"/>
              <a:gd name="T19" fmla="*/ 1620 h 1620"/>
              <a:gd name="T20" fmla="*/ 374 w 1257"/>
              <a:gd name="T21" fmla="*/ 1620 h 1620"/>
              <a:gd name="T22" fmla="*/ 801 w 1257"/>
              <a:gd name="T23" fmla="*/ 1024 h 1620"/>
              <a:gd name="T24" fmla="*/ 917 w 1257"/>
              <a:gd name="T25" fmla="*/ 1620 h 1620"/>
              <a:gd name="T26" fmla="*/ 929 w 1257"/>
              <a:gd name="T27" fmla="*/ 1620 h 1620"/>
              <a:gd name="T28" fmla="*/ 811 w 1257"/>
              <a:gd name="T29" fmla="*/ 1015 h 1620"/>
              <a:gd name="T30" fmla="*/ 1257 w 1257"/>
              <a:gd name="T31" fmla="*/ 731 h 1620"/>
              <a:gd name="T32" fmla="*/ 1257 w 1257"/>
              <a:gd name="T33" fmla="*/ 71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7" h="1620">
                <a:moveTo>
                  <a:pt x="1257" y="718"/>
                </a:moveTo>
                <a:cubicBezTo>
                  <a:pt x="1092" y="789"/>
                  <a:pt x="941" y="884"/>
                  <a:pt x="807" y="1002"/>
                </a:cubicBezTo>
                <a:cubicBezTo>
                  <a:pt x="795" y="970"/>
                  <a:pt x="783" y="938"/>
                  <a:pt x="769" y="906"/>
                </a:cubicBezTo>
                <a:cubicBezTo>
                  <a:pt x="665" y="661"/>
                  <a:pt x="517" y="440"/>
                  <a:pt x="328" y="251"/>
                </a:cubicBezTo>
                <a:cubicBezTo>
                  <a:pt x="234" y="157"/>
                  <a:pt x="132" y="74"/>
                  <a:pt x="24" y="0"/>
                </a:cubicBezTo>
                <a:cubicBezTo>
                  <a:pt x="0" y="0"/>
                  <a:pt x="0" y="0"/>
                  <a:pt x="0" y="0"/>
                </a:cubicBezTo>
                <a:cubicBezTo>
                  <a:pt x="363" y="241"/>
                  <a:pt x="646" y="595"/>
                  <a:pt x="797" y="1011"/>
                </a:cubicBezTo>
                <a:cubicBezTo>
                  <a:pt x="773" y="1033"/>
                  <a:pt x="749" y="1055"/>
                  <a:pt x="726" y="1078"/>
                </a:cubicBezTo>
                <a:cubicBezTo>
                  <a:pt x="570" y="1234"/>
                  <a:pt x="447" y="1416"/>
                  <a:pt x="361" y="1618"/>
                </a:cubicBezTo>
                <a:cubicBezTo>
                  <a:pt x="361" y="1619"/>
                  <a:pt x="361" y="1620"/>
                  <a:pt x="361" y="1620"/>
                </a:cubicBezTo>
                <a:cubicBezTo>
                  <a:pt x="374" y="1620"/>
                  <a:pt x="374" y="1620"/>
                  <a:pt x="374" y="1620"/>
                </a:cubicBezTo>
                <a:cubicBezTo>
                  <a:pt x="472" y="1391"/>
                  <a:pt x="619" y="1188"/>
                  <a:pt x="801" y="1024"/>
                </a:cubicBezTo>
                <a:cubicBezTo>
                  <a:pt x="868" y="1212"/>
                  <a:pt x="908" y="1412"/>
                  <a:pt x="917" y="1620"/>
                </a:cubicBezTo>
                <a:cubicBezTo>
                  <a:pt x="929" y="1620"/>
                  <a:pt x="929" y="1620"/>
                  <a:pt x="929" y="1620"/>
                </a:cubicBezTo>
                <a:cubicBezTo>
                  <a:pt x="920" y="1412"/>
                  <a:pt x="881" y="1209"/>
                  <a:pt x="811" y="1015"/>
                </a:cubicBezTo>
                <a:cubicBezTo>
                  <a:pt x="943" y="899"/>
                  <a:pt x="1093" y="802"/>
                  <a:pt x="1257" y="731"/>
                </a:cubicBezTo>
                <a:lnTo>
                  <a:pt x="1257" y="7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100" name="Oval 99"/>
          <p:cNvSpPr>
            <a:spLocks noChangeAspect="1"/>
          </p:cNvSpPr>
          <p:nvPr userDrawn="1"/>
        </p:nvSpPr>
        <p:spPr>
          <a:xfrm>
            <a:off x="7924919" y="784004"/>
            <a:ext cx="216000" cy="216000"/>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p:cNvSpPr>
            <a:spLocks noChangeAspect="1"/>
          </p:cNvSpPr>
          <p:nvPr userDrawn="1"/>
        </p:nvSpPr>
        <p:spPr>
          <a:xfrm>
            <a:off x="9301773" y="2472620"/>
            <a:ext cx="216000" cy="216000"/>
          </a:xfrm>
          <a:prstGeom prst="ellipse">
            <a:avLst/>
          </a:prstGeom>
          <a:solidFill>
            <a:schemeClr val="tx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p:cNvSpPr>
            <a:spLocks noChangeAspect="1"/>
          </p:cNvSpPr>
          <p:nvPr userDrawn="1"/>
        </p:nvSpPr>
        <p:spPr>
          <a:xfrm>
            <a:off x="10545624" y="5619640"/>
            <a:ext cx="216000" cy="216000"/>
          </a:xfrm>
          <a:prstGeom prst="ellipse">
            <a:avLst/>
          </a:prstGeom>
          <a:solidFill>
            <a:schemeClr val="tx2"/>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p:cNvSpPr txBox="1"/>
          <p:nvPr userDrawn="1"/>
        </p:nvSpPr>
        <p:spPr>
          <a:xfrm>
            <a:off x="523532" y="6411774"/>
            <a:ext cx="2197796" cy="235962"/>
          </a:xfrm>
          <a:prstGeom prst="rect">
            <a:avLst/>
          </a:prstGeom>
          <a:noFill/>
        </p:spPr>
        <p:txBody>
          <a:bodyPr wrap="square" rtlCol="0">
            <a:spAutoFit/>
          </a:bodyPr>
          <a:lstStyle/>
          <a:p>
            <a:r>
              <a:rPr lang="pt-BR" sz="1400" baseline="30000" dirty="0" smtClean="0">
                <a:solidFill>
                  <a:schemeClr val="bg1"/>
                </a:solidFill>
              </a:rPr>
              <a:t>CRICOS Provider No is 00091C</a:t>
            </a:r>
            <a:endParaRPr lang="pt-BR" sz="1400" baseline="30000" dirty="0">
              <a:solidFill>
                <a:schemeClr val="bg1"/>
              </a:solidFill>
            </a:endParaRPr>
          </a:p>
        </p:txBody>
      </p:sp>
    </p:spTree>
    <p:extLst>
      <p:ext uri="{BB962C8B-B14F-4D97-AF65-F5344CB8AC3E}">
        <p14:creationId xmlns:p14="http://schemas.microsoft.com/office/powerpoint/2010/main" val="1475609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702" y="395948"/>
            <a:ext cx="11152592" cy="803192"/>
          </a:xfrm>
        </p:spPr>
        <p:txBody>
          <a:bodyPr/>
          <a:lstStyle/>
          <a:p>
            <a:r>
              <a:rPr lang="en-US" dirty="0" smtClean="0"/>
              <a:t>Click to edit Master title style</a:t>
            </a:r>
            <a:endParaRPr lang="en-AU" dirty="0"/>
          </a:p>
        </p:txBody>
      </p:sp>
      <p:sp>
        <p:nvSpPr>
          <p:cNvPr id="3" name="Text Placeholder 2"/>
          <p:cNvSpPr>
            <a:spLocks noGrp="1"/>
          </p:cNvSpPr>
          <p:nvPr>
            <p:ph type="body" idx="1"/>
          </p:nvPr>
        </p:nvSpPr>
        <p:spPr>
          <a:xfrm>
            <a:off x="519702" y="1847949"/>
            <a:ext cx="5477873" cy="47698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19703" y="2324931"/>
            <a:ext cx="5477872" cy="353294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72200" y="1847949"/>
            <a:ext cx="5500094" cy="47698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199" y="2324931"/>
            <a:ext cx="5500095" cy="353294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926336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columns)">
    <p:spTree>
      <p:nvGrpSpPr>
        <p:cNvPr id="1" name=""/>
        <p:cNvGrpSpPr/>
        <p:nvPr/>
      </p:nvGrpSpPr>
      <p:grpSpPr>
        <a:xfrm>
          <a:off x="0" y="0"/>
          <a:ext cx="0" cy="0"/>
          <a:chOff x="0" y="0"/>
          <a:chExt cx="0" cy="0"/>
        </a:xfrm>
      </p:grpSpPr>
      <p:sp>
        <p:nvSpPr>
          <p:cNvPr id="2" name="Title 1"/>
          <p:cNvSpPr>
            <a:spLocks noGrp="1"/>
          </p:cNvSpPr>
          <p:nvPr>
            <p:ph type="title"/>
          </p:nvPr>
        </p:nvSpPr>
        <p:spPr>
          <a:xfrm>
            <a:off x="519701" y="395948"/>
            <a:ext cx="11152593" cy="803192"/>
          </a:xfrm>
        </p:spPr>
        <p:txBody>
          <a:bodyPr/>
          <a:lstStyle/>
          <a:p>
            <a:r>
              <a:rPr lang="en-US" dirty="0" smtClean="0"/>
              <a:t>Click to edit Master title style</a:t>
            </a:r>
            <a:endParaRPr lang="en-AU" dirty="0"/>
          </a:p>
        </p:txBody>
      </p:sp>
      <p:sp>
        <p:nvSpPr>
          <p:cNvPr id="3" name="Text Placeholder 2"/>
          <p:cNvSpPr>
            <a:spLocks noGrp="1"/>
          </p:cNvSpPr>
          <p:nvPr>
            <p:ph type="body" idx="1"/>
          </p:nvPr>
        </p:nvSpPr>
        <p:spPr>
          <a:xfrm>
            <a:off x="519703" y="1847949"/>
            <a:ext cx="3570596" cy="47698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519703" y="2324931"/>
            <a:ext cx="3585081" cy="3532944"/>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303460" y="1847949"/>
            <a:ext cx="3585080" cy="47698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303459" y="2324931"/>
            <a:ext cx="3585081" cy="3532944"/>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Text Placeholder 4"/>
          <p:cNvSpPr>
            <a:spLocks noGrp="1"/>
          </p:cNvSpPr>
          <p:nvPr>
            <p:ph type="body" sz="quarter" idx="10"/>
          </p:nvPr>
        </p:nvSpPr>
        <p:spPr>
          <a:xfrm>
            <a:off x="8087215" y="1847949"/>
            <a:ext cx="3585080" cy="47698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2" name="Content Placeholder 5"/>
          <p:cNvSpPr>
            <a:spLocks noGrp="1"/>
          </p:cNvSpPr>
          <p:nvPr>
            <p:ph sz="quarter" idx="11"/>
          </p:nvPr>
        </p:nvSpPr>
        <p:spPr>
          <a:xfrm>
            <a:off x="8087214" y="2324931"/>
            <a:ext cx="3585081" cy="3532944"/>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176807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11" name="Rectangle 10"/>
          <p:cNvSpPr/>
          <p:nvPr userDrawn="1"/>
        </p:nvSpPr>
        <p:spPr>
          <a:xfrm>
            <a:off x="0" y="961630"/>
            <a:ext cx="12191999"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86"/>
          <p:cNvSpPr>
            <a:spLocks/>
          </p:cNvSpPr>
          <p:nvPr userDrawn="1"/>
        </p:nvSpPr>
        <p:spPr bwMode="auto">
          <a:xfrm flipH="1">
            <a:off x="-393733" y="-6007"/>
            <a:ext cx="5359468" cy="6915503"/>
          </a:xfrm>
          <a:custGeom>
            <a:avLst/>
            <a:gdLst>
              <a:gd name="T0" fmla="*/ 1257 w 1257"/>
              <a:gd name="T1" fmla="*/ 718 h 1620"/>
              <a:gd name="T2" fmla="*/ 807 w 1257"/>
              <a:gd name="T3" fmla="*/ 1002 h 1620"/>
              <a:gd name="T4" fmla="*/ 769 w 1257"/>
              <a:gd name="T5" fmla="*/ 906 h 1620"/>
              <a:gd name="T6" fmla="*/ 328 w 1257"/>
              <a:gd name="T7" fmla="*/ 251 h 1620"/>
              <a:gd name="T8" fmla="*/ 24 w 1257"/>
              <a:gd name="T9" fmla="*/ 0 h 1620"/>
              <a:gd name="T10" fmla="*/ 0 w 1257"/>
              <a:gd name="T11" fmla="*/ 0 h 1620"/>
              <a:gd name="T12" fmla="*/ 797 w 1257"/>
              <a:gd name="T13" fmla="*/ 1011 h 1620"/>
              <a:gd name="T14" fmla="*/ 726 w 1257"/>
              <a:gd name="T15" fmla="*/ 1078 h 1620"/>
              <a:gd name="T16" fmla="*/ 361 w 1257"/>
              <a:gd name="T17" fmla="*/ 1618 h 1620"/>
              <a:gd name="T18" fmla="*/ 361 w 1257"/>
              <a:gd name="T19" fmla="*/ 1620 h 1620"/>
              <a:gd name="T20" fmla="*/ 374 w 1257"/>
              <a:gd name="T21" fmla="*/ 1620 h 1620"/>
              <a:gd name="T22" fmla="*/ 801 w 1257"/>
              <a:gd name="T23" fmla="*/ 1024 h 1620"/>
              <a:gd name="T24" fmla="*/ 917 w 1257"/>
              <a:gd name="T25" fmla="*/ 1620 h 1620"/>
              <a:gd name="T26" fmla="*/ 929 w 1257"/>
              <a:gd name="T27" fmla="*/ 1620 h 1620"/>
              <a:gd name="T28" fmla="*/ 811 w 1257"/>
              <a:gd name="T29" fmla="*/ 1015 h 1620"/>
              <a:gd name="T30" fmla="*/ 1257 w 1257"/>
              <a:gd name="T31" fmla="*/ 731 h 1620"/>
              <a:gd name="T32" fmla="*/ 1257 w 1257"/>
              <a:gd name="T33" fmla="*/ 71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7" h="1620">
                <a:moveTo>
                  <a:pt x="1257" y="718"/>
                </a:moveTo>
                <a:cubicBezTo>
                  <a:pt x="1092" y="789"/>
                  <a:pt x="941" y="884"/>
                  <a:pt x="807" y="1002"/>
                </a:cubicBezTo>
                <a:cubicBezTo>
                  <a:pt x="795" y="970"/>
                  <a:pt x="783" y="938"/>
                  <a:pt x="769" y="906"/>
                </a:cubicBezTo>
                <a:cubicBezTo>
                  <a:pt x="665" y="661"/>
                  <a:pt x="517" y="440"/>
                  <a:pt x="328" y="251"/>
                </a:cubicBezTo>
                <a:cubicBezTo>
                  <a:pt x="234" y="157"/>
                  <a:pt x="132" y="74"/>
                  <a:pt x="24" y="0"/>
                </a:cubicBezTo>
                <a:cubicBezTo>
                  <a:pt x="0" y="0"/>
                  <a:pt x="0" y="0"/>
                  <a:pt x="0" y="0"/>
                </a:cubicBezTo>
                <a:cubicBezTo>
                  <a:pt x="363" y="241"/>
                  <a:pt x="646" y="595"/>
                  <a:pt x="797" y="1011"/>
                </a:cubicBezTo>
                <a:cubicBezTo>
                  <a:pt x="773" y="1033"/>
                  <a:pt x="749" y="1055"/>
                  <a:pt x="726" y="1078"/>
                </a:cubicBezTo>
                <a:cubicBezTo>
                  <a:pt x="570" y="1234"/>
                  <a:pt x="447" y="1416"/>
                  <a:pt x="361" y="1618"/>
                </a:cubicBezTo>
                <a:cubicBezTo>
                  <a:pt x="361" y="1619"/>
                  <a:pt x="361" y="1620"/>
                  <a:pt x="361" y="1620"/>
                </a:cubicBezTo>
                <a:cubicBezTo>
                  <a:pt x="374" y="1620"/>
                  <a:pt x="374" y="1620"/>
                  <a:pt x="374" y="1620"/>
                </a:cubicBezTo>
                <a:cubicBezTo>
                  <a:pt x="472" y="1391"/>
                  <a:pt x="619" y="1188"/>
                  <a:pt x="801" y="1024"/>
                </a:cubicBezTo>
                <a:cubicBezTo>
                  <a:pt x="868" y="1212"/>
                  <a:pt x="908" y="1412"/>
                  <a:pt x="917" y="1620"/>
                </a:cubicBezTo>
                <a:cubicBezTo>
                  <a:pt x="929" y="1620"/>
                  <a:pt x="929" y="1620"/>
                  <a:pt x="929" y="1620"/>
                </a:cubicBezTo>
                <a:cubicBezTo>
                  <a:pt x="920" y="1412"/>
                  <a:pt x="881" y="1209"/>
                  <a:pt x="811" y="1015"/>
                </a:cubicBezTo>
                <a:cubicBezTo>
                  <a:pt x="943" y="899"/>
                  <a:pt x="1093" y="802"/>
                  <a:pt x="1257" y="731"/>
                </a:cubicBezTo>
                <a:lnTo>
                  <a:pt x="1257" y="71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2" name="Oval 1"/>
          <p:cNvSpPr>
            <a:spLocks noChangeAspect="1"/>
          </p:cNvSpPr>
          <p:nvPr userDrawn="1"/>
        </p:nvSpPr>
        <p:spPr>
          <a:xfrm>
            <a:off x="-622663" y="935328"/>
            <a:ext cx="4860000" cy="48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userDrawn="1"/>
        </p:nvSpPr>
        <p:spPr>
          <a:xfrm>
            <a:off x="2286001" y="4587484"/>
            <a:ext cx="1989437" cy="2282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4965735" y="1359740"/>
            <a:ext cx="6706560" cy="584273"/>
          </a:xfrm>
        </p:spPr>
        <p:txBody>
          <a:bodyPr anchor="t"/>
          <a:lstStyle>
            <a:lvl1pPr algn="l">
              <a:defRPr>
                <a:solidFill>
                  <a:schemeClr val="tx1"/>
                </a:solidFill>
              </a:defRPr>
            </a:lvl1pPr>
          </a:lstStyle>
          <a:p>
            <a:endParaRPr lang="en-AU" dirty="0"/>
          </a:p>
        </p:txBody>
      </p:sp>
      <p:sp>
        <p:nvSpPr>
          <p:cNvPr id="14" name="Content Placeholder 3"/>
          <p:cNvSpPr>
            <a:spLocks noGrp="1"/>
          </p:cNvSpPr>
          <p:nvPr>
            <p:ph sz="half" idx="11"/>
          </p:nvPr>
        </p:nvSpPr>
        <p:spPr>
          <a:xfrm>
            <a:off x="4965735" y="2302844"/>
            <a:ext cx="6706560" cy="2293832"/>
          </a:xfrm>
        </p:spPr>
        <p:txBody>
          <a:bodyPr anchor="ctr">
            <a:normAutofit/>
          </a:bodyPr>
          <a:lstStyle>
            <a:lvl1pPr marL="0" indent="0">
              <a:lnSpc>
                <a:spcPct val="120000"/>
              </a:lnSpc>
              <a:buNone/>
              <a:defRPr sz="2800" i="1"/>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Edit Master text styles</a:t>
            </a:r>
          </a:p>
        </p:txBody>
      </p:sp>
      <p:sp>
        <p:nvSpPr>
          <p:cNvPr id="15" name="Content Placeholder 3"/>
          <p:cNvSpPr>
            <a:spLocks noGrp="1"/>
          </p:cNvSpPr>
          <p:nvPr>
            <p:ph sz="half" idx="12"/>
          </p:nvPr>
        </p:nvSpPr>
        <p:spPr>
          <a:xfrm>
            <a:off x="4965734" y="4949350"/>
            <a:ext cx="6706560" cy="482600"/>
          </a:xfrm>
        </p:spPr>
        <p:txBody>
          <a:bodyPr anchor="ctr">
            <a:normAutofit/>
          </a:bodyPr>
          <a:lstStyle>
            <a:lvl1pPr marL="0" indent="0" algn="l">
              <a:buNone/>
              <a:defRPr sz="2000" b="1">
                <a:solidFill>
                  <a:schemeClr val="tx2"/>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Edit Master text styles</a:t>
            </a:r>
          </a:p>
        </p:txBody>
      </p:sp>
      <p:sp>
        <p:nvSpPr>
          <p:cNvPr id="17" name="Rectangle 16"/>
          <p:cNvSpPr/>
          <p:nvPr userDrawn="1"/>
        </p:nvSpPr>
        <p:spPr>
          <a:xfrm>
            <a:off x="-1" y="2515853"/>
            <a:ext cx="1692877"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3"/>
          <p:cNvSpPr>
            <a:spLocks noGrp="1" noChangeAspect="1"/>
          </p:cNvSpPr>
          <p:nvPr>
            <p:ph type="pic" sz="quarter" idx="13"/>
          </p:nvPr>
        </p:nvSpPr>
        <p:spPr>
          <a:xfrm>
            <a:off x="-658146" y="899845"/>
            <a:ext cx="4930966" cy="4930966"/>
          </a:xfrm>
          <a:prstGeom prst="ellipse">
            <a:avLst/>
          </a:prstGeom>
          <a:ln w="57150">
            <a:solidFill>
              <a:schemeClr val="bg1">
                <a:lumMod val="75000"/>
              </a:schemeClr>
            </a:solidFill>
          </a:ln>
        </p:spPr>
        <p:txBody>
          <a:bodyPr/>
          <a:lstStyle/>
          <a:p>
            <a:endParaRPr lang="en-AU" dirty="0"/>
          </a:p>
        </p:txBody>
      </p:sp>
    </p:spTree>
    <p:extLst>
      <p:ext uri="{BB962C8B-B14F-4D97-AF65-F5344CB8AC3E}">
        <p14:creationId xmlns:p14="http://schemas.microsoft.com/office/powerpoint/2010/main" val="7518397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Tree>
    <p:extLst>
      <p:ext uri="{BB962C8B-B14F-4D97-AF65-F5344CB8AC3E}">
        <p14:creationId xmlns:p14="http://schemas.microsoft.com/office/powerpoint/2010/main" val="3755109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1559859"/>
            <a:ext cx="2756647" cy="1035423"/>
          </a:xfrm>
          <a:prstGeom prst="rect">
            <a:avLst/>
          </a:prstGeom>
          <a:solidFill>
            <a:schemeClr val="bg1"/>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AU"/>
          </a:p>
        </p:txBody>
      </p:sp>
      <p:sp>
        <p:nvSpPr>
          <p:cNvPr id="6" name="Rectangle 5"/>
          <p:cNvSpPr/>
          <p:nvPr userDrawn="1"/>
        </p:nvSpPr>
        <p:spPr>
          <a:xfrm>
            <a:off x="0" y="948606"/>
            <a:ext cx="12068070" cy="80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038511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 Contact slide">
    <p:spTree>
      <p:nvGrpSpPr>
        <p:cNvPr id="1" name=""/>
        <p:cNvGrpSpPr/>
        <p:nvPr/>
      </p:nvGrpSpPr>
      <p:grpSpPr>
        <a:xfrm>
          <a:off x="0" y="0"/>
          <a:ext cx="0" cy="0"/>
          <a:chOff x="0" y="0"/>
          <a:chExt cx="0" cy="0"/>
        </a:xfrm>
      </p:grpSpPr>
      <p:sp>
        <p:nvSpPr>
          <p:cNvPr id="4" name="Rectangle 3"/>
          <p:cNvSpPr/>
          <p:nvPr userDrawn="1"/>
        </p:nvSpPr>
        <p:spPr>
          <a:xfrm>
            <a:off x="0" y="0"/>
            <a:ext cx="12192000" cy="6860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reeform 16"/>
          <p:cNvSpPr>
            <a:spLocks noChangeAspect="1"/>
          </p:cNvSpPr>
          <p:nvPr userDrawn="1"/>
        </p:nvSpPr>
        <p:spPr bwMode="auto">
          <a:xfrm>
            <a:off x="-24714" y="3483341"/>
            <a:ext cx="12243829" cy="3420000"/>
          </a:xfrm>
          <a:custGeom>
            <a:avLst/>
            <a:gdLst>
              <a:gd name="T0" fmla="*/ 0 w 2880"/>
              <a:gd name="T1" fmla="*/ 519 h 804"/>
              <a:gd name="T2" fmla="*/ 0 w 2880"/>
              <a:gd name="T3" fmla="*/ 804 h 804"/>
              <a:gd name="T4" fmla="*/ 2880 w 2880"/>
              <a:gd name="T5" fmla="*/ 804 h 804"/>
              <a:gd name="T6" fmla="*/ 2880 w 2880"/>
              <a:gd name="T7" fmla="*/ 20 h 804"/>
              <a:gd name="T8" fmla="*/ 2394 w 2880"/>
              <a:gd name="T9" fmla="*/ 0 h 804"/>
              <a:gd name="T10" fmla="*/ 0 w 2880"/>
              <a:gd name="T11" fmla="*/ 519 h 804"/>
            </a:gdLst>
            <a:ahLst/>
            <a:cxnLst>
              <a:cxn ang="0">
                <a:pos x="T0" y="T1"/>
              </a:cxn>
              <a:cxn ang="0">
                <a:pos x="T2" y="T3"/>
              </a:cxn>
              <a:cxn ang="0">
                <a:pos x="T4" y="T5"/>
              </a:cxn>
              <a:cxn ang="0">
                <a:pos x="T6" y="T7"/>
              </a:cxn>
              <a:cxn ang="0">
                <a:pos x="T8" y="T9"/>
              </a:cxn>
              <a:cxn ang="0">
                <a:pos x="T10" y="T11"/>
              </a:cxn>
            </a:cxnLst>
            <a:rect l="0" t="0" r="r" b="b"/>
            <a:pathLst>
              <a:path w="2880" h="804">
                <a:moveTo>
                  <a:pt x="0" y="519"/>
                </a:moveTo>
                <a:cubicBezTo>
                  <a:pt x="0" y="804"/>
                  <a:pt x="0" y="804"/>
                  <a:pt x="0" y="804"/>
                </a:cubicBezTo>
                <a:cubicBezTo>
                  <a:pt x="2880" y="804"/>
                  <a:pt x="2880" y="804"/>
                  <a:pt x="2880" y="804"/>
                </a:cubicBezTo>
                <a:cubicBezTo>
                  <a:pt x="2880" y="20"/>
                  <a:pt x="2880" y="20"/>
                  <a:pt x="2880" y="20"/>
                </a:cubicBezTo>
                <a:cubicBezTo>
                  <a:pt x="2720" y="6"/>
                  <a:pt x="2558" y="0"/>
                  <a:pt x="2394" y="0"/>
                </a:cubicBezTo>
                <a:cubicBezTo>
                  <a:pt x="1540" y="0"/>
                  <a:pt x="730" y="185"/>
                  <a:pt x="0" y="5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AU"/>
          </a:p>
        </p:txBody>
      </p:sp>
      <p:sp>
        <p:nvSpPr>
          <p:cNvPr id="2" name="Title 1"/>
          <p:cNvSpPr>
            <a:spLocks noGrp="1"/>
          </p:cNvSpPr>
          <p:nvPr>
            <p:ph type="title" hasCustomPrompt="1"/>
          </p:nvPr>
        </p:nvSpPr>
        <p:spPr>
          <a:xfrm>
            <a:off x="489223" y="1173187"/>
            <a:ext cx="11230337" cy="1325563"/>
          </a:xfrm>
        </p:spPr>
        <p:txBody>
          <a:bodyPr anchor="t">
            <a:normAutofit/>
          </a:bodyPr>
          <a:lstStyle>
            <a:lvl1pPr>
              <a:defRPr sz="8000" baseline="0">
                <a:solidFill>
                  <a:schemeClr val="bg1"/>
                </a:solidFill>
              </a:defRPr>
            </a:lvl1pPr>
          </a:lstStyle>
          <a:p>
            <a:r>
              <a:rPr lang="en-US" dirty="0" smtClean="0"/>
              <a:t>Thank you / final title</a:t>
            </a:r>
            <a:endParaRPr lang="en-AU" dirty="0"/>
          </a:p>
        </p:txBody>
      </p:sp>
      <p:sp>
        <p:nvSpPr>
          <p:cNvPr id="7" name="Text Placeholder 6"/>
          <p:cNvSpPr>
            <a:spLocks noGrp="1"/>
          </p:cNvSpPr>
          <p:nvPr>
            <p:ph type="body" sz="quarter" idx="10" hasCustomPrompt="1"/>
          </p:nvPr>
        </p:nvSpPr>
        <p:spPr>
          <a:xfrm>
            <a:off x="489222" y="2728341"/>
            <a:ext cx="11230337" cy="533019"/>
          </a:xfrm>
        </p:spPr>
        <p:txBody>
          <a:bodyPr>
            <a:normAutofit/>
          </a:bodyPr>
          <a:lstStyle>
            <a:lvl1pPr marL="0" indent="0">
              <a:buNone/>
              <a:defRPr sz="3200">
                <a:solidFill>
                  <a:schemeClr val="bg1"/>
                </a:solidFill>
              </a:defRPr>
            </a:lvl1pPr>
          </a:lstStyle>
          <a:p>
            <a:pPr lvl="0"/>
            <a:r>
              <a:rPr lang="en-US" dirty="0" smtClean="0"/>
              <a:t>Presenter name, Title</a:t>
            </a:r>
            <a:endParaRPr lang="en-AU" dirty="0"/>
          </a:p>
        </p:txBody>
      </p:sp>
      <p:sp>
        <p:nvSpPr>
          <p:cNvPr id="8" name="Text Placeholder 6"/>
          <p:cNvSpPr>
            <a:spLocks noGrp="1"/>
          </p:cNvSpPr>
          <p:nvPr>
            <p:ph type="body" sz="quarter" idx="11" hasCustomPrompt="1"/>
          </p:nvPr>
        </p:nvSpPr>
        <p:spPr>
          <a:xfrm>
            <a:off x="489222" y="3362032"/>
            <a:ext cx="4243416" cy="1247038"/>
          </a:xfrm>
        </p:spPr>
        <p:txBody>
          <a:bodyPr>
            <a:noAutofit/>
          </a:bodyPr>
          <a:lstStyle>
            <a:lvl1pPr marL="0" indent="0">
              <a:lnSpc>
                <a:spcPct val="100000"/>
              </a:lnSpc>
              <a:spcBef>
                <a:spcPts val="0"/>
              </a:spcBef>
              <a:spcAft>
                <a:spcPts val="600"/>
              </a:spcAft>
              <a:buNone/>
              <a:defRPr sz="1800" baseline="0">
                <a:solidFill>
                  <a:schemeClr val="bg1"/>
                </a:solidFill>
              </a:defRPr>
            </a:lvl1pPr>
          </a:lstStyle>
          <a:p>
            <a:pPr lvl="0"/>
            <a:r>
              <a:rPr lang="en-US" dirty="0" smtClean="0"/>
              <a:t>E: email@icte.uq.edu.au</a:t>
            </a:r>
          </a:p>
          <a:p>
            <a:pPr lvl="0"/>
            <a:r>
              <a:rPr lang="en-US" dirty="0" smtClean="0"/>
              <a:t>T: 07 #### ####</a:t>
            </a:r>
            <a:endParaRPr lang="en-AU" dirty="0"/>
          </a:p>
        </p:txBody>
      </p:sp>
      <p:sp>
        <p:nvSpPr>
          <p:cNvPr id="9" name="TextBox 8"/>
          <p:cNvSpPr txBox="1"/>
          <p:nvPr userDrawn="1"/>
        </p:nvSpPr>
        <p:spPr>
          <a:xfrm>
            <a:off x="9521762" y="5815023"/>
            <a:ext cx="2197796" cy="235962"/>
          </a:xfrm>
          <a:prstGeom prst="rect">
            <a:avLst/>
          </a:prstGeom>
          <a:noFill/>
        </p:spPr>
        <p:txBody>
          <a:bodyPr wrap="square" rtlCol="0">
            <a:spAutoFit/>
          </a:bodyPr>
          <a:lstStyle/>
          <a:p>
            <a:pPr algn="r"/>
            <a:r>
              <a:rPr lang="pt-BR" sz="1400" baseline="30000" dirty="0" smtClean="0">
                <a:solidFill>
                  <a:schemeClr val="tx1">
                    <a:lumMod val="50000"/>
                    <a:lumOff val="50000"/>
                  </a:schemeClr>
                </a:solidFill>
              </a:rPr>
              <a:t>CRICOS Provider No is 00091C</a:t>
            </a:r>
            <a:endParaRPr lang="pt-BR" sz="1400" baseline="30000" dirty="0">
              <a:solidFill>
                <a:schemeClr val="tx1">
                  <a:lumMod val="50000"/>
                  <a:lumOff val="50000"/>
                </a:schemeClr>
              </a:solidFill>
            </a:endParaRPr>
          </a:p>
        </p:txBody>
      </p:sp>
      <p:sp>
        <p:nvSpPr>
          <p:cNvPr id="11" name="TextBox 10"/>
          <p:cNvSpPr txBox="1"/>
          <p:nvPr userDrawn="1"/>
        </p:nvSpPr>
        <p:spPr>
          <a:xfrm>
            <a:off x="7086600" y="3951858"/>
            <a:ext cx="4632959" cy="830997"/>
          </a:xfrm>
          <a:prstGeom prst="rect">
            <a:avLst/>
          </a:prstGeom>
          <a:noFill/>
        </p:spPr>
        <p:txBody>
          <a:bodyPr wrap="square" rtlCol="0">
            <a:spAutoFit/>
          </a:bodyPr>
          <a:lstStyle/>
          <a:p>
            <a:pPr algn="r"/>
            <a:r>
              <a:rPr lang="en-US" sz="2400" b="1" dirty="0" smtClean="0">
                <a:solidFill>
                  <a:schemeClr val="tx2"/>
                </a:solidFill>
              </a:rPr>
              <a:t>INSTITUTE OF CONTINUING </a:t>
            </a:r>
            <a:br>
              <a:rPr lang="en-US" sz="2400" b="1" dirty="0" smtClean="0">
                <a:solidFill>
                  <a:schemeClr val="tx2"/>
                </a:solidFill>
              </a:rPr>
            </a:br>
            <a:r>
              <a:rPr lang="en-US" sz="2400" b="1" dirty="0" smtClean="0">
                <a:solidFill>
                  <a:schemeClr val="tx2"/>
                </a:solidFill>
              </a:rPr>
              <a:t>&amp; TESOL EDUCATION</a:t>
            </a:r>
            <a:endParaRPr lang="en-AU" sz="2400" b="1" dirty="0">
              <a:solidFill>
                <a:schemeClr val="tx2"/>
              </a:solidFill>
            </a:endParaRPr>
          </a:p>
        </p:txBody>
      </p:sp>
      <p:sp>
        <p:nvSpPr>
          <p:cNvPr id="13" name="TextBox 12"/>
          <p:cNvSpPr txBox="1"/>
          <p:nvPr userDrawn="1"/>
        </p:nvSpPr>
        <p:spPr>
          <a:xfrm>
            <a:off x="7086600" y="4786638"/>
            <a:ext cx="4632959" cy="523220"/>
          </a:xfrm>
          <a:prstGeom prst="rect">
            <a:avLst/>
          </a:prstGeom>
          <a:noFill/>
        </p:spPr>
        <p:txBody>
          <a:bodyPr wrap="square" rtlCol="0">
            <a:spAutoFit/>
          </a:bodyPr>
          <a:lstStyle/>
          <a:p>
            <a:pPr algn="r"/>
            <a:r>
              <a:rPr lang="en-US" sz="1400" b="0" i="0" dirty="0" smtClean="0">
                <a:solidFill>
                  <a:schemeClr val="tx1">
                    <a:lumMod val="50000"/>
                    <a:lumOff val="50000"/>
                  </a:schemeClr>
                </a:solidFill>
              </a:rPr>
              <a:t>Level 5, Sir </a:t>
            </a:r>
            <a:r>
              <a:rPr lang="en-US" sz="1400" b="0" i="0" dirty="0" err="1" smtClean="0">
                <a:solidFill>
                  <a:schemeClr val="tx1">
                    <a:lumMod val="50000"/>
                    <a:lumOff val="50000"/>
                  </a:schemeClr>
                </a:solidFill>
              </a:rPr>
              <a:t>Llew</a:t>
            </a:r>
            <a:r>
              <a:rPr lang="en-US" sz="1400" b="0" i="0" dirty="0" smtClean="0">
                <a:solidFill>
                  <a:schemeClr val="tx1">
                    <a:lumMod val="50000"/>
                    <a:lumOff val="50000"/>
                  </a:schemeClr>
                </a:solidFill>
              </a:rPr>
              <a:t> Edwards Building,</a:t>
            </a:r>
          </a:p>
          <a:p>
            <a:pPr algn="r"/>
            <a:r>
              <a:rPr lang="en-US" sz="1400" b="0" i="0" dirty="0" smtClean="0">
                <a:solidFill>
                  <a:schemeClr val="tx1">
                    <a:lumMod val="50000"/>
                    <a:lumOff val="50000"/>
                  </a:schemeClr>
                </a:solidFill>
              </a:rPr>
              <a:t>The University of Queensland, St Lucia 4072 QLD</a:t>
            </a:r>
          </a:p>
        </p:txBody>
      </p:sp>
      <p:sp>
        <p:nvSpPr>
          <p:cNvPr id="14" name="TextBox 13"/>
          <p:cNvSpPr txBox="1"/>
          <p:nvPr userDrawn="1"/>
        </p:nvSpPr>
        <p:spPr>
          <a:xfrm>
            <a:off x="7086599" y="5346086"/>
            <a:ext cx="4632959" cy="338554"/>
          </a:xfrm>
          <a:prstGeom prst="rect">
            <a:avLst/>
          </a:prstGeom>
          <a:noFill/>
        </p:spPr>
        <p:txBody>
          <a:bodyPr wrap="square" rtlCol="0">
            <a:spAutoFit/>
          </a:bodyPr>
          <a:lstStyle/>
          <a:p>
            <a:pPr algn="r"/>
            <a:r>
              <a:rPr lang="en-US" sz="1600" b="1" i="0" dirty="0" smtClean="0">
                <a:solidFill>
                  <a:schemeClr val="tx1">
                    <a:lumMod val="50000"/>
                    <a:lumOff val="50000"/>
                  </a:schemeClr>
                </a:solidFill>
              </a:rPr>
              <a:t>www.icte.uq.edu.au</a:t>
            </a:r>
            <a:endParaRPr lang="en-AU" sz="1600" b="1" i="0" dirty="0">
              <a:solidFill>
                <a:schemeClr val="tx1">
                  <a:lumMod val="50000"/>
                  <a:lumOff val="50000"/>
                </a:schemeClr>
              </a:solidFill>
            </a:endParaRPr>
          </a:p>
        </p:txBody>
      </p:sp>
      <p:grpSp>
        <p:nvGrpSpPr>
          <p:cNvPr id="37" name="Group 36"/>
          <p:cNvGrpSpPr/>
          <p:nvPr userDrawn="1"/>
        </p:nvGrpSpPr>
        <p:grpSpPr>
          <a:xfrm>
            <a:off x="6025440" y="6143324"/>
            <a:ext cx="5775528" cy="368153"/>
            <a:chOff x="6025440" y="6010789"/>
            <a:chExt cx="5775528" cy="368153"/>
          </a:xfrm>
        </p:grpSpPr>
        <p:sp>
          <p:nvSpPr>
            <p:cNvPr id="18" name="Freeform 5"/>
            <p:cNvSpPr>
              <a:spLocks noChangeAspect="1" noEditPoints="1"/>
            </p:cNvSpPr>
            <p:nvPr userDrawn="1"/>
          </p:nvSpPr>
          <p:spPr bwMode="auto">
            <a:xfrm>
              <a:off x="6025440" y="6016145"/>
              <a:ext cx="350673" cy="360000"/>
            </a:xfrm>
            <a:custGeom>
              <a:avLst/>
              <a:gdLst>
                <a:gd name="T0" fmla="*/ 90 w 90"/>
                <a:gd name="T1" fmla="*/ 45 h 90"/>
                <a:gd name="T2" fmla="*/ 45 w 90"/>
                <a:gd name="T3" fmla="*/ 0 h 90"/>
                <a:gd name="T4" fmla="*/ 0 w 90"/>
                <a:gd name="T5" fmla="*/ 45 h 90"/>
                <a:gd name="T6" fmla="*/ 45 w 90"/>
                <a:gd name="T7" fmla="*/ 90 h 90"/>
                <a:gd name="T8" fmla="*/ 90 w 90"/>
                <a:gd name="T9" fmla="*/ 45 h 90"/>
                <a:gd name="T10" fmla="*/ 58 w 90"/>
                <a:gd name="T11" fmla="*/ 28 h 90"/>
                <a:gd name="T12" fmla="*/ 56 w 90"/>
                <a:gd name="T13" fmla="*/ 29 h 90"/>
                <a:gd name="T14" fmla="*/ 52 w 90"/>
                <a:gd name="T15" fmla="*/ 29 h 90"/>
                <a:gd name="T16" fmla="*/ 48 w 90"/>
                <a:gd name="T17" fmla="*/ 32 h 90"/>
                <a:gd name="T18" fmla="*/ 48 w 90"/>
                <a:gd name="T19" fmla="*/ 38 h 90"/>
                <a:gd name="T20" fmla="*/ 56 w 90"/>
                <a:gd name="T21" fmla="*/ 38 h 90"/>
                <a:gd name="T22" fmla="*/ 57 w 90"/>
                <a:gd name="T23" fmla="*/ 38 h 90"/>
                <a:gd name="T24" fmla="*/ 57 w 90"/>
                <a:gd name="T25" fmla="*/ 39 h 90"/>
                <a:gd name="T26" fmla="*/ 57 w 90"/>
                <a:gd name="T27" fmla="*/ 47 h 90"/>
                <a:gd name="T28" fmla="*/ 56 w 90"/>
                <a:gd name="T29" fmla="*/ 49 h 90"/>
                <a:gd name="T30" fmla="*/ 48 w 90"/>
                <a:gd name="T31" fmla="*/ 49 h 90"/>
                <a:gd name="T32" fmla="*/ 48 w 90"/>
                <a:gd name="T33" fmla="*/ 71 h 90"/>
                <a:gd name="T34" fmla="*/ 47 w 90"/>
                <a:gd name="T35" fmla="*/ 72 h 90"/>
                <a:gd name="T36" fmla="*/ 38 w 90"/>
                <a:gd name="T37" fmla="*/ 72 h 90"/>
                <a:gd name="T38" fmla="*/ 37 w 90"/>
                <a:gd name="T39" fmla="*/ 71 h 90"/>
                <a:gd name="T40" fmla="*/ 37 w 90"/>
                <a:gd name="T41" fmla="*/ 49 h 90"/>
                <a:gd name="T42" fmla="*/ 30 w 90"/>
                <a:gd name="T43" fmla="*/ 49 h 90"/>
                <a:gd name="T44" fmla="*/ 29 w 90"/>
                <a:gd name="T45" fmla="*/ 47 h 90"/>
                <a:gd name="T46" fmla="*/ 29 w 90"/>
                <a:gd name="T47" fmla="*/ 39 h 90"/>
                <a:gd name="T48" fmla="*/ 30 w 90"/>
                <a:gd name="T49" fmla="*/ 38 h 90"/>
                <a:gd name="T50" fmla="*/ 37 w 90"/>
                <a:gd name="T51" fmla="*/ 38 h 90"/>
                <a:gd name="T52" fmla="*/ 37 w 90"/>
                <a:gd name="T53" fmla="*/ 31 h 90"/>
                <a:gd name="T54" fmla="*/ 50 w 90"/>
                <a:gd name="T55" fmla="*/ 18 h 90"/>
                <a:gd name="T56" fmla="*/ 56 w 90"/>
                <a:gd name="T57" fmla="*/ 18 h 90"/>
                <a:gd name="T58" fmla="*/ 58 w 90"/>
                <a:gd name="T59" fmla="*/ 19 h 90"/>
                <a:gd name="T60" fmla="*/ 58 w 90"/>
                <a:gd name="T61" fmla="*/ 2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90">
                  <a:moveTo>
                    <a:pt x="90" y="45"/>
                  </a:moveTo>
                  <a:cubicBezTo>
                    <a:pt x="90" y="20"/>
                    <a:pt x="70" y="0"/>
                    <a:pt x="45" y="0"/>
                  </a:cubicBezTo>
                  <a:cubicBezTo>
                    <a:pt x="20" y="0"/>
                    <a:pt x="0" y="20"/>
                    <a:pt x="0" y="45"/>
                  </a:cubicBezTo>
                  <a:cubicBezTo>
                    <a:pt x="0" y="70"/>
                    <a:pt x="20" y="90"/>
                    <a:pt x="45" y="90"/>
                  </a:cubicBezTo>
                  <a:cubicBezTo>
                    <a:pt x="70" y="90"/>
                    <a:pt x="90" y="70"/>
                    <a:pt x="90" y="45"/>
                  </a:cubicBezTo>
                  <a:close/>
                  <a:moveTo>
                    <a:pt x="58" y="28"/>
                  </a:moveTo>
                  <a:cubicBezTo>
                    <a:pt x="58" y="28"/>
                    <a:pt x="57" y="29"/>
                    <a:pt x="56" y="29"/>
                  </a:cubicBezTo>
                  <a:cubicBezTo>
                    <a:pt x="52" y="29"/>
                    <a:pt x="52" y="29"/>
                    <a:pt x="52" y="29"/>
                  </a:cubicBezTo>
                  <a:cubicBezTo>
                    <a:pt x="49" y="29"/>
                    <a:pt x="48" y="30"/>
                    <a:pt x="48" y="32"/>
                  </a:cubicBezTo>
                  <a:cubicBezTo>
                    <a:pt x="48" y="38"/>
                    <a:pt x="48" y="38"/>
                    <a:pt x="48" y="38"/>
                  </a:cubicBezTo>
                  <a:cubicBezTo>
                    <a:pt x="56" y="38"/>
                    <a:pt x="56" y="38"/>
                    <a:pt x="56" y="38"/>
                  </a:cubicBezTo>
                  <a:cubicBezTo>
                    <a:pt x="56" y="38"/>
                    <a:pt x="57" y="38"/>
                    <a:pt x="57" y="38"/>
                  </a:cubicBezTo>
                  <a:cubicBezTo>
                    <a:pt x="57" y="38"/>
                    <a:pt x="57" y="38"/>
                    <a:pt x="57" y="39"/>
                  </a:cubicBezTo>
                  <a:cubicBezTo>
                    <a:pt x="57" y="47"/>
                    <a:pt x="57" y="47"/>
                    <a:pt x="57" y="47"/>
                  </a:cubicBezTo>
                  <a:cubicBezTo>
                    <a:pt x="57" y="48"/>
                    <a:pt x="57" y="49"/>
                    <a:pt x="56" y="49"/>
                  </a:cubicBezTo>
                  <a:cubicBezTo>
                    <a:pt x="48" y="49"/>
                    <a:pt x="48" y="49"/>
                    <a:pt x="48" y="49"/>
                  </a:cubicBezTo>
                  <a:cubicBezTo>
                    <a:pt x="48" y="71"/>
                    <a:pt x="48" y="71"/>
                    <a:pt x="48" y="71"/>
                  </a:cubicBezTo>
                  <a:cubicBezTo>
                    <a:pt x="48" y="71"/>
                    <a:pt x="48" y="72"/>
                    <a:pt x="47" y="72"/>
                  </a:cubicBezTo>
                  <a:cubicBezTo>
                    <a:pt x="38" y="72"/>
                    <a:pt x="38" y="72"/>
                    <a:pt x="38" y="72"/>
                  </a:cubicBezTo>
                  <a:cubicBezTo>
                    <a:pt x="37" y="72"/>
                    <a:pt x="37" y="71"/>
                    <a:pt x="37" y="71"/>
                  </a:cubicBezTo>
                  <a:cubicBezTo>
                    <a:pt x="37" y="49"/>
                    <a:pt x="37" y="49"/>
                    <a:pt x="37" y="49"/>
                  </a:cubicBezTo>
                  <a:cubicBezTo>
                    <a:pt x="30" y="49"/>
                    <a:pt x="30" y="49"/>
                    <a:pt x="30" y="49"/>
                  </a:cubicBezTo>
                  <a:cubicBezTo>
                    <a:pt x="29" y="49"/>
                    <a:pt x="29" y="48"/>
                    <a:pt x="29" y="47"/>
                  </a:cubicBezTo>
                  <a:cubicBezTo>
                    <a:pt x="29" y="39"/>
                    <a:pt x="29" y="39"/>
                    <a:pt x="29" y="39"/>
                  </a:cubicBezTo>
                  <a:cubicBezTo>
                    <a:pt x="29" y="38"/>
                    <a:pt x="29" y="38"/>
                    <a:pt x="30" y="38"/>
                  </a:cubicBezTo>
                  <a:cubicBezTo>
                    <a:pt x="37" y="38"/>
                    <a:pt x="37" y="38"/>
                    <a:pt x="37" y="38"/>
                  </a:cubicBezTo>
                  <a:cubicBezTo>
                    <a:pt x="37" y="31"/>
                    <a:pt x="37" y="31"/>
                    <a:pt x="37" y="31"/>
                  </a:cubicBezTo>
                  <a:cubicBezTo>
                    <a:pt x="37" y="23"/>
                    <a:pt x="42" y="18"/>
                    <a:pt x="50" y="18"/>
                  </a:cubicBezTo>
                  <a:cubicBezTo>
                    <a:pt x="56" y="18"/>
                    <a:pt x="56" y="18"/>
                    <a:pt x="56" y="18"/>
                  </a:cubicBezTo>
                  <a:cubicBezTo>
                    <a:pt x="57" y="18"/>
                    <a:pt x="58" y="19"/>
                    <a:pt x="58" y="19"/>
                  </a:cubicBezTo>
                  <a:lnTo>
                    <a:pt x="58" y="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27" name="Group 26"/>
            <p:cNvGrpSpPr>
              <a:grpSpLocks noChangeAspect="1"/>
            </p:cNvGrpSpPr>
            <p:nvPr userDrawn="1"/>
          </p:nvGrpSpPr>
          <p:grpSpPr>
            <a:xfrm>
              <a:off x="10501413" y="6018942"/>
              <a:ext cx="350673" cy="360000"/>
              <a:chOff x="6000750" y="-1363663"/>
              <a:chExt cx="298450" cy="306388"/>
            </a:xfrm>
            <a:solidFill>
              <a:schemeClr val="tx2"/>
            </a:solidFill>
          </p:grpSpPr>
          <p:sp>
            <p:nvSpPr>
              <p:cNvPr id="19" name="Oval 6"/>
              <p:cNvSpPr>
                <a:spLocks noChangeArrowheads="1"/>
              </p:cNvSpPr>
              <p:nvPr userDrawn="1"/>
            </p:nvSpPr>
            <p:spPr bwMode="auto">
              <a:xfrm>
                <a:off x="6121400" y="-1241425"/>
                <a:ext cx="58737"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7"/>
              <p:cNvSpPr>
                <a:spLocks/>
              </p:cNvSpPr>
              <p:nvPr userDrawn="1"/>
            </p:nvSpPr>
            <p:spPr bwMode="auto">
              <a:xfrm>
                <a:off x="6176963" y="-1271588"/>
                <a:ext cx="33337" cy="30163"/>
              </a:xfrm>
              <a:custGeom>
                <a:avLst/>
                <a:gdLst>
                  <a:gd name="T0" fmla="*/ 2 w 10"/>
                  <a:gd name="T1" fmla="*/ 9 h 9"/>
                  <a:gd name="T2" fmla="*/ 8 w 10"/>
                  <a:gd name="T3" fmla="*/ 9 h 9"/>
                  <a:gd name="T4" fmla="*/ 10 w 10"/>
                  <a:gd name="T5" fmla="*/ 7 h 9"/>
                  <a:gd name="T6" fmla="*/ 10 w 10"/>
                  <a:gd name="T7" fmla="*/ 2 h 9"/>
                  <a:gd name="T8" fmla="*/ 8 w 10"/>
                  <a:gd name="T9" fmla="*/ 0 h 9"/>
                  <a:gd name="T10" fmla="*/ 2 w 10"/>
                  <a:gd name="T11" fmla="*/ 0 h 9"/>
                  <a:gd name="T12" fmla="*/ 0 w 10"/>
                  <a:gd name="T13" fmla="*/ 2 h 9"/>
                  <a:gd name="T14" fmla="*/ 0 w 10"/>
                  <a:gd name="T15" fmla="*/ 7 h 9"/>
                  <a:gd name="T16" fmla="*/ 2 w 10"/>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2" y="9"/>
                    </a:moveTo>
                    <a:cubicBezTo>
                      <a:pt x="8" y="9"/>
                      <a:pt x="8" y="9"/>
                      <a:pt x="8" y="9"/>
                    </a:cubicBezTo>
                    <a:cubicBezTo>
                      <a:pt x="9" y="9"/>
                      <a:pt x="10" y="8"/>
                      <a:pt x="10" y="7"/>
                    </a:cubicBezTo>
                    <a:cubicBezTo>
                      <a:pt x="10" y="2"/>
                      <a:pt x="10" y="2"/>
                      <a:pt x="10" y="2"/>
                    </a:cubicBezTo>
                    <a:cubicBezTo>
                      <a:pt x="10" y="1"/>
                      <a:pt x="9" y="0"/>
                      <a:pt x="8" y="0"/>
                    </a:cubicBezTo>
                    <a:cubicBezTo>
                      <a:pt x="2" y="0"/>
                      <a:pt x="2" y="0"/>
                      <a:pt x="2" y="0"/>
                    </a:cubicBezTo>
                    <a:cubicBezTo>
                      <a:pt x="1" y="0"/>
                      <a:pt x="0" y="1"/>
                      <a:pt x="0" y="2"/>
                    </a:cubicBezTo>
                    <a:cubicBezTo>
                      <a:pt x="0" y="7"/>
                      <a:pt x="0" y="7"/>
                      <a:pt x="0" y="7"/>
                    </a:cubicBezTo>
                    <a:cubicBezTo>
                      <a:pt x="0" y="8"/>
                      <a:pt x="1" y="9"/>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8"/>
              <p:cNvSpPr>
                <a:spLocks/>
              </p:cNvSpPr>
              <p:nvPr userDrawn="1"/>
            </p:nvSpPr>
            <p:spPr bwMode="auto">
              <a:xfrm>
                <a:off x="6091238" y="-1220788"/>
                <a:ext cx="119062" cy="71438"/>
              </a:xfrm>
              <a:custGeom>
                <a:avLst/>
                <a:gdLst>
                  <a:gd name="T0" fmla="*/ 32 w 36"/>
                  <a:gd name="T1" fmla="*/ 3 h 21"/>
                  <a:gd name="T2" fmla="*/ 18 w 36"/>
                  <a:gd name="T3" fmla="*/ 17 h 21"/>
                  <a:gd name="T4" fmla="*/ 4 w 36"/>
                  <a:gd name="T5" fmla="*/ 3 h 21"/>
                  <a:gd name="T6" fmla="*/ 5 w 36"/>
                  <a:gd name="T7" fmla="*/ 0 h 21"/>
                  <a:gd name="T8" fmla="*/ 0 w 36"/>
                  <a:gd name="T9" fmla="*/ 0 h 21"/>
                  <a:gd name="T10" fmla="*/ 0 w 36"/>
                  <a:gd name="T11" fmla="*/ 19 h 21"/>
                  <a:gd name="T12" fmla="*/ 2 w 36"/>
                  <a:gd name="T13" fmla="*/ 21 h 21"/>
                  <a:gd name="T14" fmla="*/ 34 w 36"/>
                  <a:gd name="T15" fmla="*/ 21 h 21"/>
                  <a:gd name="T16" fmla="*/ 36 w 36"/>
                  <a:gd name="T17" fmla="*/ 19 h 21"/>
                  <a:gd name="T18" fmla="*/ 36 w 36"/>
                  <a:gd name="T19" fmla="*/ 0 h 21"/>
                  <a:gd name="T20" fmla="*/ 32 w 36"/>
                  <a:gd name="T21" fmla="*/ 0 h 21"/>
                  <a:gd name="T22" fmla="*/ 32 w 36"/>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1">
                    <a:moveTo>
                      <a:pt x="32" y="3"/>
                    </a:moveTo>
                    <a:cubicBezTo>
                      <a:pt x="32" y="11"/>
                      <a:pt x="26" y="17"/>
                      <a:pt x="18" y="17"/>
                    </a:cubicBezTo>
                    <a:cubicBezTo>
                      <a:pt x="10" y="17"/>
                      <a:pt x="4" y="11"/>
                      <a:pt x="4" y="3"/>
                    </a:cubicBezTo>
                    <a:cubicBezTo>
                      <a:pt x="4" y="2"/>
                      <a:pt x="4" y="1"/>
                      <a:pt x="5" y="0"/>
                    </a:cubicBezTo>
                    <a:cubicBezTo>
                      <a:pt x="0" y="0"/>
                      <a:pt x="0" y="0"/>
                      <a:pt x="0" y="0"/>
                    </a:cubicBezTo>
                    <a:cubicBezTo>
                      <a:pt x="0" y="19"/>
                      <a:pt x="0" y="19"/>
                      <a:pt x="0" y="19"/>
                    </a:cubicBezTo>
                    <a:cubicBezTo>
                      <a:pt x="0" y="20"/>
                      <a:pt x="1" y="21"/>
                      <a:pt x="2" y="21"/>
                    </a:cubicBezTo>
                    <a:cubicBezTo>
                      <a:pt x="34" y="21"/>
                      <a:pt x="34" y="21"/>
                      <a:pt x="34" y="21"/>
                    </a:cubicBezTo>
                    <a:cubicBezTo>
                      <a:pt x="35" y="21"/>
                      <a:pt x="36" y="20"/>
                      <a:pt x="36" y="19"/>
                    </a:cubicBezTo>
                    <a:cubicBezTo>
                      <a:pt x="36" y="0"/>
                      <a:pt x="36" y="0"/>
                      <a:pt x="36" y="0"/>
                    </a:cubicBezTo>
                    <a:cubicBezTo>
                      <a:pt x="32" y="0"/>
                      <a:pt x="32" y="0"/>
                      <a:pt x="32" y="0"/>
                    </a:cubicBezTo>
                    <a:cubicBezTo>
                      <a:pt x="32" y="1"/>
                      <a:pt x="32" y="2"/>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9"/>
              <p:cNvSpPr>
                <a:spLocks noEditPoints="1"/>
              </p:cNvSpPr>
              <p:nvPr userDrawn="1"/>
            </p:nvSpPr>
            <p:spPr bwMode="auto">
              <a:xfrm>
                <a:off x="6000750" y="-1363663"/>
                <a:ext cx="298450" cy="306388"/>
              </a:xfrm>
              <a:custGeom>
                <a:avLst/>
                <a:gdLst>
                  <a:gd name="T0" fmla="*/ 90 w 90"/>
                  <a:gd name="T1" fmla="*/ 45 h 90"/>
                  <a:gd name="T2" fmla="*/ 45 w 90"/>
                  <a:gd name="T3" fmla="*/ 0 h 90"/>
                  <a:gd name="T4" fmla="*/ 0 w 90"/>
                  <a:gd name="T5" fmla="*/ 45 h 90"/>
                  <a:gd name="T6" fmla="*/ 45 w 90"/>
                  <a:gd name="T7" fmla="*/ 90 h 90"/>
                  <a:gd name="T8" fmla="*/ 90 w 90"/>
                  <a:gd name="T9" fmla="*/ 45 h 90"/>
                  <a:gd name="T10" fmla="*/ 68 w 90"/>
                  <a:gd name="T11" fmla="*/ 62 h 90"/>
                  <a:gd name="T12" fmla="*/ 62 w 90"/>
                  <a:gd name="T13" fmla="*/ 68 h 90"/>
                  <a:gd name="T14" fmla="*/ 28 w 90"/>
                  <a:gd name="T15" fmla="*/ 68 h 90"/>
                  <a:gd name="T16" fmla="*/ 22 w 90"/>
                  <a:gd name="T17" fmla="*/ 62 h 90"/>
                  <a:gd name="T18" fmla="*/ 22 w 90"/>
                  <a:gd name="T19" fmla="*/ 28 h 90"/>
                  <a:gd name="T20" fmla="*/ 28 w 90"/>
                  <a:gd name="T21" fmla="*/ 22 h 90"/>
                  <a:gd name="T22" fmla="*/ 62 w 90"/>
                  <a:gd name="T23" fmla="*/ 22 h 90"/>
                  <a:gd name="T24" fmla="*/ 68 w 90"/>
                  <a:gd name="T25" fmla="*/ 28 h 90"/>
                  <a:gd name="T26" fmla="*/ 68 w 90"/>
                  <a:gd name="T2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90">
                    <a:moveTo>
                      <a:pt x="90" y="45"/>
                    </a:moveTo>
                    <a:cubicBezTo>
                      <a:pt x="90" y="20"/>
                      <a:pt x="70" y="0"/>
                      <a:pt x="45" y="0"/>
                    </a:cubicBezTo>
                    <a:cubicBezTo>
                      <a:pt x="20" y="0"/>
                      <a:pt x="0" y="20"/>
                      <a:pt x="0" y="45"/>
                    </a:cubicBezTo>
                    <a:cubicBezTo>
                      <a:pt x="0" y="70"/>
                      <a:pt x="20" y="90"/>
                      <a:pt x="45" y="90"/>
                    </a:cubicBezTo>
                    <a:cubicBezTo>
                      <a:pt x="70" y="90"/>
                      <a:pt x="90" y="70"/>
                      <a:pt x="90" y="45"/>
                    </a:cubicBezTo>
                    <a:close/>
                    <a:moveTo>
                      <a:pt x="68" y="62"/>
                    </a:moveTo>
                    <a:cubicBezTo>
                      <a:pt x="68" y="65"/>
                      <a:pt x="65" y="68"/>
                      <a:pt x="62" y="68"/>
                    </a:cubicBezTo>
                    <a:cubicBezTo>
                      <a:pt x="28" y="68"/>
                      <a:pt x="28" y="68"/>
                      <a:pt x="28" y="68"/>
                    </a:cubicBezTo>
                    <a:cubicBezTo>
                      <a:pt x="25" y="68"/>
                      <a:pt x="22" y="65"/>
                      <a:pt x="22" y="62"/>
                    </a:cubicBezTo>
                    <a:cubicBezTo>
                      <a:pt x="22" y="28"/>
                      <a:pt x="22" y="28"/>
                      <a:pt x="22" y="28"/>
                    </a:cubicBezTo>
                    <a:cubicBezTo>
                      <a:pt x="22" y="25"/>
                      <a:pt x="25" y="22"/>
                      <a:pt x="28" y="22"/>
                    </a:cubicBezTo>
                    <a:cubicBezTo>
                      <a:pt x="62" y="22"/>
                      <a:pt x="62" y="22"/>
                      <a:pt x="62" y="22"/>
                    </a:cubicBezTo>
                    <a:cubicBezTo>
                      <a:pt x="65" y="22"/>
                      <a:pt x="68" y="25"/>
                      <a:pt x="68" y="28"/>
                    </a:cubicBezTo>
                    <a:lnTo>
                      <a:pt x="68"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3" name="Freeform 10"/>
            <p:cNvSpPr>
              <a:spLocks noChangeAspect="1" noEditPoints="1"/>
            </p:cNvSpPr>
            <p:nvPr userDrawn="1"/>
          </p:nvSpPr>
          <p:spPr bwMode="auto">
            <a:xfrm>
              <a:off x="9225876" y="6010789"/>
              <a:ext cx="354403" cy="360000"/>
            </a:xfrm>
            <a:custGeom>
              <a:avLst/>
              <a:gdLst>
                <a:gd name="T0" fmla="*/ 91 w 91"/>
                <a:gd name="T1" fmla="*/ 45 h 90"/>
                <a:gd name="T2" fmla="*/ 45 w 91"/>
                <a:gd name="T3" fmla="*/ 0 h 90"/>
                <a:gd name="T4" fmla="*/ 0 w 91"/>
                <a:gd name="T5" fmla="*/ 45 h 90"/>
                <a:gd name="T6" fmla="*/ 45 w 91"/>
                <a:gd name="T7" fmla="*/ 90 h 90"/>
                <a:gd name="T8" fmla="*/ 91 w 91"/>
                <a:gd name="T9" fmla="*/ 45 h 90"/>
                <a:gd name="T10" fmla="*/ 66 w 91"/>
                <a:gd name="T11" fmla="*/ 37 h 90"/>
                <a:gd name="T12" fmla="*/ 66 w 91"/>
                <a:gd name="T13" fmla="*/ 38 h 90"/>
                <a:gd name="T14" fmla="*/ 36 w 91"/>
                <a:gd name="T15" fmla="*/ 68 h 90"/>
                <a:gd name="T16" fmla="*/ 20 w 91"/>
                <a:gd name="T17" fmla="*/ 63 h 90"/>
                <a:gd name="T18" fmla="*/ 23 w 91"/>
                <a:gd name="T19" fmla="*/ 63 h 90"/>
                <a:gd name="T20" fmla="*/ 35 w 91"/>
                <a:gd name="T21" fmla="*/ 59 h 90"/>
                <a:gd name="T22" fmla="*/ 26 w 91"/>
                <a:gd name="T23" fmla="*/ 51 h 90"/>
                <a:gd name="T24" fmla="*/ 28 w 91"/>
                <a:gd name="T25" fmla="*/ 52 h 90"/>
                <a:gd name="T26" fmla="*/ 30 w 91"/>
                <a:gd name="T27" fmla="*/ 51 h 90"/>
                <a:gd name="T28" fmla="*/ 22 w 91"/>
                <a:gd name="T29" fmla="*/ 41 h 90"/>
                <a:gd name="T30" fmla="*/ 22 w 91"/>
                <a:gd name="T31" fmla="*/ 41 h 90"/>
                <a:gd name="T32" fmla="*/ 27 w 91"/>
                <a:gd name="T33" fmla="*/ 42 h 90"/>
                <a:gd name="T34" fmla="*/ 22 w 91"/>
                <a:gd name="T35" fmla="*/ 34 h 90"/>
                <a:gd name="T36" fmla="*/ 24 w 91"/>
                <a:gd name="T37" fmla="*/ 28 h 90"/>
                <a:gd name="T38" fmla="*/ 45 w 91"/>
                <a:gd name="T39" fmla="*/ 39 h 90"/>
                <a:gd name="T40" fmla="*/ 45 w 91"/>
                <a:gd name="T41" fmla="*/ 37 h 90"/>
                <a:gd name="T42" fmla="*/ 55 w 91"/>
                <a:gd name="T43" fmla="*/ 26 h 90"/>
                <a:gd name="T44" fmla="*/ 63 w 91"/>
                <a:gd name="T45" fmla="*/ 30 h 90"/>
                <a:gd name="T46" fmla="*/ 69 w 91"/>
                <a:gd name="T47" fmla="*/ 27 h 90"/>
                <a:gd name="T48" fmla="*/ 65 w 91"/>
                <a:gd name="T49" fmla="*/ 33 h 90"/>
                <a:gd name="T50" fmla="*/ 71 w 91"/>
                <a:gd name="T51" fmla="*/ 31 h 90"/>
                <a:gd name="T52" fmla="*/ 66 w 91"/>
                <a:gd name="T53"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0">
                  <a:moveTo>
                    <a:pt x="91" y="45"/>
                  </a:moveTo>
                  <a:cubicBezTo>
                    <a:pt x="91" y="20"/>
                    <a:pt x="70" y="0"/>
                    <a:pt x="45" y="0"/>
                  </a:cubicBezTo>
                  <a:cubicBezTo>
                    <a:pt x="20" y="0"/>
                    <a:pt x="0" y="20"/>
                    <a:pt x="0" y="45"/>
                  </a:cubicBezTo>
                  <a:cubicBezTo>
                    <a:pt x="0" y="70"/>
                    <a:pt x="20" y="90"/>
                    <a:pt x="45" y="90"/>
                  </a:cubicBezTo>
                  <a:cubicBezTo>
                    <a:pt x="70" y="90"/>
                    <a:pt x="91" y="70"/>
                    <a:pt x="91" y="45"/>
                  </a:cubicBezTo>
                  <a:close/>
                  <a:moveTo>
                    <a:pt x="66" y="37"/>
                  </a:moveTo>
                  <a:cubicBezTo>
                    <a:pt x="66" y="37"/>
                    <a:pt x="66" y="38"/>
                    <a:pt x="66" y="38"/>
                  </a:cubicBezTo>
                  <a:cubicBezTo>
                    <a:pt x="66" y="52"/>
                    <a:pt x="55" y="68"/>
                    <a:pt x="36" y="68"/>
                  </a:cubicBezTo>
                  <a:cubicBezTo>
                    <a:pt x="30" y="68"/>
                    <a:pt x="25" y="66"/>
                    <a:pt x="20" y="63"/>
                  </a:cubicBezTo>
                  <a:cubicBezTo>
                    <a:pt x="21" y="63"/>
                    <a:pt x="22" y="63"/>
                    <a:pt x="23" y="63"/>
                  </a:cubicBezTo>
                  <a:cubicBezTo>
                    <a:pt x="27" y="63"/>
                    <a:pt x="32" y="61"/>
                    <a:pt x="35" y="59"/>
                  </a:cubicBezTo>
                  <a:cubicBezTo>
                    <a:pt x="31" y="59"/>
                    <a:pt x="27" y="55"/>
                    <a:pt x="26" y="51"/>
                  </a:cubicBezTo>
                  <a:cubicBezTo>
                    <a:pt x="26" y="52"/>
                    <a:pt x="27" y="52"/>
                    <a:pt x="28" y="52"/>
                  </a:cubicBezTo>
                  <a:cubicBezTo>
                    <a:pt x="29" y="52"/>
                    <a:pt x="30" y="51"/>
                    <a:pt x="30" y="51"/>
                  </a:cubicBezTo>
                  <a:cubicBezTo>
                    <a:pt x="26" y="50"/>
                    <a:pt x="22" y="46"/>
                    <a:pt x="22" y="41"/>
                  </a:cubicBezTo>
                  <a:cubicBezTo>
                    <a:pt x="22" y="41"/>
                    <a:pt x="22" y="41"/>
                    <a:pt x="22" y="41"/>
                  </a:cubicBezTo>
                  <a:cubicBezTo>
                    <a:pt x="23" y="42"/>
                    <a:pt x="25" y="42"/>
                    <a:pt x="27" y="42"/>
                  </a:cubicBezTo>
                  <a:cubicBezTo>
                    <a:pt x="24" y="40"/>
                    <a:pt x="22" y="37"/>
                    <a:pt x="22" y="34"/>
                  </a:cubicBezTo>
                  <a:cubicBezTo>
                    <a:pt x="22" y="32"/>
                    <a:pt x="23" y="30"/>
                    <a:pt x="24" y="28"/>
                  </a:cubicBezTo>
                  <a:cubicBezTo>
                    <a:pt x="29" y="35"/>
                    <a:pt x="36" y="39"/>
                    <a:pt x="45" y="39"/>
                  </a:cubicBezTo>
                  <a:cubicBezTo>
                    <a:pt x="45" y="38"/>
                    <a:pt x="45" y="38"/>
                    <a:pt x="45" y="37"/>
                  </a:cubicBezTo>
                  <a:cubicBezTo>
                    <a:pt x="45" y="31"/>
                    <a:pt x="49" y="26"/>
                    <a:pt x="55" y="26"/>
                  </a:cubicBezTo>
                  <a:cubicBezTo>
                    <a:pt x="58" y="26"/>
                    <a:pt x="61" y="28"/>
                    <a:pt x="63" y="30"/>
                  </a:cubicBezTo>
                  <a:cubicBezTo>
                    <a:pt x="65" y="29"/>
                    <a:pt x="67" y="28"/>
                    <a:pt x="69" y="27"/>
                  </a:cubicBezTo>
                  <a:cubicBezTo>
                    <a:pt x="69" y="30"/>
                    <a:pt x="67" y="32"/>
                    <a:pt x="65" y="33"/>
                  </a:cubicBezTo>
                  <a:cubicBezTo>
                    <a:pt x="67" y="33"/>
                    <a:pt x="69" y="32"/>
                    <a:pt x="71" y="31"/>
                  </a:cubicBezTo>
                  <a:cubicBezTo>
                    <a:pt x="69" y="33"/>
                    <a:pt x="68" y="35"/>
                    <a:pt x="66"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26" name="Group 25"/>
            <p:cNvGrpSpPr>
              <a:grpSpLocks noChangeAspect="1"/>
            </p:cNvGrpSpPr>
            <p:nvPr userDrawn="1"/>
          </p:nvGrpSpPr>
          <p:grpSpPr>
            <a:xfrm>
              <a:off x="7399675" y="6016145"/>
              <a:ext cx="354403" cy="360000"/>
              <a:chOff x="4868863" y="-1363663"/>
              <a:chExt cx="301625" cy="306388"/>
            </a:xfrm>
            <a:solidFill>
              <a:schemeClr val="tx2"/>
            </a:solidFill>
          </p:grpSpPr>
          <p:sp>
            <p:nvSpPr>
              <p:cNvPr id="24" name="Freeform 11"/>
              <p:cNvSpPr>
                <a:spLocks noEditPoints="1"/>
              </p:cNvSpPr>
              <p:nvPr userDrawn="1"/>
            </p:nvSpPr>
            <p:spPr bwMode="auto">
              <a:xfrm>
                <a:off x="4868863" y="-1363663"/>
                <a:ext cx="301625" cy="306388"/>
              </a:xfrm>
              <a:custGeom>
                <a:avLst/>
                <a:gdLst>
                  <a:gd name="T0" fmla="*/ 91 w 91"/>
                  <a:gd name="T1" fmla="*/ 45 h 90"/>
                  <a:gd name="T2" fmla="*/ 46 w 91"/>
                  <a:gd name="T3" fmla="*/ 0 h 90"/>
                  <a:gd name="T4" fmla="*/ 0 w 91"/>
                  <a:gd name="T5" fmla="*/ 45 h 90"/>
                  <a:gd name="T6" fmla="*/ 46 w 91"/>
                  <a:gd name="T7" fmla="*/ 90 h 90"/>
                  <a:gd name="T8" fmla="*/ 91 w 91"/>
                  <a:gd name="T9" fmla="*/ 45 h 90"/>
                  <a:gd name="T10" fmla="*/ 71 w 91"/>
                  <a:gd name="T11" fmla="*/ 52 h 90"/>
                  <a:gd name="T12" fmla="*/ 61 w 91"/>
                  <a:gd name="T13" fmla="*/ 63 h 90"/>
                  <a:gd name="T14" fmla="*/ 31 w 91"/>
                  <a:gd name="T15" fmla="*/ 63 h 90"/>
                  <a:gd name="T16" fmla="*/ 20 w 91"/>
                  <a:gd name="T17" fmla="*/ 52 h 90"/>
                  <a:gd name="T18" fmla="*/ 20 w 91"/>
                  <a:gd name="T19" fmla="*/ 38 h 90"/>
                  <a:gd name="T20" fmla="*/ 31 w 91"/>
                  <a:gd name="T21" fmla="*/ 27 h 90"/>
                  <a:gd name="T22" fmla="*/ 61 w 91"/>
                  <a:gd name="T23" fmla="*/ 27 h 90"/>
                  <a:gd name="T24" fmla="*/ 71 w 91"/>
                  <a:gd name="T25" fmla="*/ 38 h 90"/>
                  <a:gd name="T26" fmla="*/ 71 w 91"/>
                  <a:gd name="T2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0">
                    <a:moveTo>
                      <a:pt x="91" y="45"/>
                    </a:moveTo>
                    <a:cubicBezTo>
                      <a:pt x="91" y="20"/>
                      <a:pt x="71" y="0"/>
                      <a:pt x="46" y="0"/>
                    </a:cubicBezTo>
                    <a:cubicBezTo>
                      <a:pt x="21" y="0"/>
                      <a:pt x="0" y="20"/>
                      <a:pt x="0" y="45"/>
                    </a:cubicBezTo>
                    <a:cubicBezTo>
                      <a:pt x="0" y="70"/>
                      <a:pt x="21" y="90"/>
                      <a:pt x="46" y="90"/>
                    </a:cubicBezTo>
                    <a:cubicBezTo>
                      <a:pt x="71" y="90"/>
                      <a:pt x="91" y="70"/>
                      <a:pt x="91" y="45"/>
                    </a:cubicBezTo>
                    <a:close/>
                    <a:moveTo>
                      <a:pt x="71" y="52"/>
                    </a:moveTo>
                    <a:cubicBezTo>
                      <a:pt x="71" y="58"/>
                      <a:pt x="66" y="63"/>
                      <a:pt x="61" y="63"/>
                    </a:cubicBezTo>
                    <a:cubicBezTo>
                      <a:pt x="31" y="63"/>
                      <a:pt x="31" y="63"/>
                      <a:pt x="31" y="63"/>
                    </a:cubicBezTo>
                    <a:cubicBezTo>
                      <a:pt x="25" y="63"/>
                      <a:pt x="20" y="58"/>
                      <a:pt x="20" y="52"/>
                    </a:cubicBezTo>
                    <a:cubicBezTo>
                      <a:pt x="20" y="38"/>
                      <a:pt x="20" y="38"/>
                      <a:pt x="20" y="38"/>
                    </a:cubicBezTo>
                    <a:cubicBezTo>
                      <a:pt x="20" y="32"/>
                      <a:pt x="25" y="27"/>
                      <a:pt x="31" y="27"/>
                    </a:cubicBezTo>
                    <a:cubicBezTo>
                      <a:pt x="61" y="27"/>
                      <a:pt x="61" y="27"/>
                      <a:pt x="61" y="27"/>
                    </a:cubicBezTo>
                    <a:cubicBezTo>
                      <a:pt x="66" y="27"/>
                      <a:pt x="71" y="32"/>
                      <a:pt x="71" y="38"/>
                    </a:cubicBezTo>
                    <a:lnTo>
                      <a:pt x="7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2"/>
              <p:cNvSpPr>
                <a:spLocks/>
              </p:cNvSpPr>
              <p:nvPr userDrawn="1"/>
            </p:nvSpPr>
            <p:spPr bwMode="auto">
              <a:xfrm>
                <a:off x="4999038" y="-1233488"/>
                <a:ext cx="49212" cy="50800"/>
              </a:xfrm>
              <a:custGeom>
                <a:avLst/>
                <a:gdLst>
                  <a:gd name="T0" fmla="*/ 1 w 15"/>
                  <a:gd name="T1" fmla="*/ 0 h 15"/>
                  <a:gd name="T2" fmla="*/ 0 w 15"/>
                  <a:gd name="T3" fmla="*/ 0 h 15"/>
                  <a:gd name="T4" fmla="*/ 0 w 15"/>
                  <a:gd name="T5" fmla="*/ 14 h 15"/>
                  <a:gd name="T6" fmla="*/ 1 w 15"/>
                  <a:gd name="T7" fmla="*/ 14 h 15"/>
                  <a:gd name="T8" fmla="*/ 14 w 15"/>
                  <a:gd name="T9" fmla="*/ 8 h 15"/>
                  <a:gd name="T10" fmla="*/ 14 w 15"/>
                  <a:gd name="T11" fmla="*/ 7 h 15"/>
                  <a:gd name="T12" fmla="*/ 1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 y="0"/>
                    </a:moveTo>
                    <a:cubicBezTo>
                      <a:pt x="0" y="0"/>
                      <a:pt x="0" y="0"/>
                      <a:pt x="0" y="0"/>
                    </a:cubicBezTo>
                    <a:cubicBezTo>
                      <a:pt x="0" y="14"/>
                      <a:pt x="0" y="14"/>
                      <a:pt x="0" y="14"/>
                    </a:cubicBezTo>
                    <a:cubicBezTo>
                      <a:pt x="0" y="14"/>
                      <a:pt x="0" y="15"/>
                      <a:pt x="1" y="14"/>
                    </a:cubicBezTo>
                    <a:cubicBezTo>
                      <a:pt x="14" y="8"/>
                      <a:pt x="14" y="8"/>
                      <a:pt x="14" y="8"/>
                    </a:cubicBezTo>
                    <a:cubicBezTo>
                      <a:pt x="15" y="8"/>
                      <a:pt x="15" y="7"/>
                      <a:pt x="14" y="7"/>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8" name="TextBox 27"/>
            <p:cNvSpPr txBox="1"/>
            <p:nvPr userDrawn="1"/>
          </p:nvSpPr>
          <p:spPr>
            <a:xfrm>
              <a:off x="6436150" y="6057645"/>
              <a:ext cx="883596" cy="276999"/>
            </a:xfrm>
            <a:prstGeom prst="rect">
              <a:avLst/>
            </a:prstGeom>
            <a:noFill/>
          </p:spPr>
          <p:txBody>
            <a:bodyPr wrap="square" rtlCol="0">
              <a:spAutoFit/>
            </a:bodyPr>
            <a:lstStyle/>
            <a:p>
              <a:pPr algn="l"/>
              <a:r>
                <a:rPr lang="en-US" sz="1200" b="1" i="0" dirty="0" smtClean="0">
                  <a:solidFill>
                    <a:schemeClr val="tx2"/>
                  </a:solidFill>
                </a:rPr>
                <a:t>ICTEUQ</a:t>
              </a:r>
              <a:endParaRPr lang="en-AU" sz="1200" b="1" i="0" dirty="0">
                <a:solidFill>
                  <a:schemeClr val="tx2"/>
                </a:solidFill>
              </a:endParaRPr>
            </a:p>
          </p:txBody>
        </p:sp>
        <p:sp>
          <p:nvSpPr>
            <p:cNvPr id="30" name="TextBox 29"/>
            <p:cNvSpPr txBox="1"/>
            <p:nvPr userDrawn="1"/>
          </p:nvSpPr>
          <p:spPr>
            <a:xfrm>
              <a:off x="7809817" y="6048317"/>
              <a:ext cx="1236906" cy="276999"/>
            </a:xfrm>
            <a:prstGeom prst="rect">
              <a:avLst/>
            </a:prstGeom>
            <a:noFill/>
          </p:spPr>
          <p:txBody>
            <a:bodyPr wrap="square" rtlCol="0">
              <a:spAutoFit/>
            </a:bodyPr>
            <a:lstStyle/>
            <a:p>
              <a:pPr algn="l"/>
              <a:r>
                <a:rPr lang="en-US" sz="1200" b="1" i="0" dirty="0" err="1" smtClean="0">
                  <a:solidFill>
                    <a:schemeClr val="tx2"/>
                  </a:solidFill>
                </a:rPr>
                <a:t>ICTEUniofQld</a:t>
              </a:r>
              <a:endParaRPr lang="en-AU" sz="1200" b="1" i="0" dirty="0">
                <a:solidFill>
                  <a:schemeClr val="tx2"/>
                </a:solidFill>
              </a:endParaRPr>
            </a:p>
          </p:txBody>
        </p:sp>
        <p:sp>
          <p:nvSpPr>
            <p:cNvPr id="31" name="TextBox 30"/>
            <p:cNvSpPr txBox="1"/>
            <p:nvPr userDrawn="1"/>
          </p:nvSpPr>
          <p:spPr>
            <a:xfrm>
              <a:off x="9645565" y="6049889"/>
              <a:ext cx="883596" cy="276999"/>
            </a:xfrm>
            <a:prstGeom prst="rect">
              <a:avLst/>
            </a:prstGeom>
            <a:noFill/>
          </p:spPr>
          <p:txBody>
            <a:bodyPr wrap="square" rtlCol="0">
              <a:spAutoFit/>
            </a:bodyPr>
            <a:lstStyle/>
            <a:p>
              <a:pPr algn="l"/>
              <a:r>
                <a:rPr lang="en-US" sz="1200" b="1" i="0" dirty="0" err="1" smtClean="0">
                  <a:solidFill>
                    <a:schemeClr val="tx2"/>
                  </a:solidFill>
                </a:rPr>
                <a:t>icteuq</a:t>
              </a:r>
              <a:endParaRPr lang="en-AU" sz="1200" b="1" i="0" dirty="0">
                <a:solidFill>
                  <a:schemeClr val="tx2"/>
                </a:solidFill>
              </a:endParaRPr>
            </a:p>
          </p:txBody>
        </p:sp>
        <p:sp>
          <p:nvSpPr>
            <p:cNvPr id="32" name="TextBox 31"/>
            <p:cNvSpPr txBox="1"/>
            <p:nvPr userDrawn="1"/>
          </p:nvSpPr>
          <p:spPr>
            <a:xfrm>
              <a:off x="10917372" y="6048316"/>
              <a:ext cx="883596" cy="276999"/>
            </a:xfrm>
            <a:prstGeom prst="rect">
              <a:avLst/>
            </a:prstGeom>
            <a:noFill/>
          </p:spPr>
          <p:txBody>
            <a:bodyPr wrap="square" rtlCol="0">
              <a:spAutoFit/>
            </a:bodyPr>
            <a:lstStyle/>
            <a:p>
              <a:pPr algn="l"/>
              <a:r>
                <a:rPr lang="en-US" sz="1200" b="1" i="0" dirty="0" err="1" smtClean="0">
                  <a:solidFill>
                    <a:schemeClr val="tx2"/>
                  </a:solidFill>
                </a:rPr>
                <a:t>icte_uq</a:t>
              </a:r>
              <a:endParaRPr lang="en-AU" sz="1200" b="1" i="0" dirty="0">
                <a:solidFill>
                  <a:schemeClr val="tx2"/>
                </a:solidFill>
              </a:endParaRPr>
            </a:p>
          </p:txBody>
        </p:sp>
      </p:grpSp>
    </p:spTree>
    <p:extLst>
      <p:ext uri="{BB962C8B-B14F-4D97-AF65-F5344CB8AC3E}">
        <p14:creationId xmlns:p14="http://schemas.microsoft.com/office/powerpoint/2010/main" val="43266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515815" y="2098432"/>
            <a:ext cx="7901354" cy="2478332"/>
          </a:xfrm>
        </p:spPr>
        <p:txBody>
          <a:bodyPr anchor="b">
            <a:normAutofit/>
          </a:bodyPr>
          <a:lstStyle>
            <a:lvl1pPr algn="l">
              <a:defRPr sz="6600">
                <a:solidFill>
                  <a:schemeClr val="tx2"/>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515816" y="4588487"/>
            <a:ext cx="7901353" cy="921359"/>
          </a:xfr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sp>
        <p:nvSpPr>
          <p:cNvPr id="10" name="Text Placeholder 9"/>
          <p:cNvSpPr>
            <a:spLocks noGrp="1"/>
          </p:cNvSpPr>
          <p:nvPr>
            <p:ph type="body" sz="quarter" idx="10" hasCustomPrompt="1"/>
          </p:nvPr>
        </p:nvSpPr>
        <p:spPr>
          <a:xfrm>
            <a:off x="515815" y="5532289"/>
            <a:ext cx="7092583" cy="309745"/>
          </a:xfrm>
        </p:spPr>
        <p:txBody>
          <a:bodyPr>
            <a:normAutofit/>
          </a:bodyPr>
          <a:lstStyle>
            <a:lvl1pPr marL="0" indent="0">
              <a:buNone/>
              <a:defRPr sz="1800" b="1">
                <a:solidFill>
                  <a:schemeClr val="tx1">
                    <a:lumMod val="50000"/>
                    <a:lumOff val="50000"/>
                  </a:schemeClr>
                </a:solidFill>
              </a:defRPr>
            </a:lvl1pPr>
            <a:lvl2pPr marL="457200" indent="0">
              <a:buNone/>
              <a:defRPr baseline="0"/>
            </a:lvl2pPr>
          </a:lstStyle>
          <a:p>
            <a:pPr lvl="0"/>
            <a:r>
              <a:rPr lang="en-US" dirty="0" smtClean="0"/>
              <a:t>Click to edit Presenter Name</a:t>
            </a:r>
            <a:endParaRPr lang="en-AU" dirty="0"/>
          </a:p>
        </p:txBody>
      </p:sp>
      <p:sp>
        <p:nvSpPr>
          <p:cNvPr id="11" name="Text Placeholder 9"/>
          <p:cNvSpPr>
            <a:spLocks noGrp="1"/>
          </p:cNvSpPr>
          <p:nvPr>
            <p:ph type="body" sz="quarter" idx="11" hasCustomPrompt="1"/>
          </p:nvPr>
        </p:nvSpPr>
        <p:spPr>
          <a:xfrm>
            <a:off x="515814" y="5806865"/>
            <a:ext cx="7092583" cy="309745"/>
          </a:xfrm>
        </p:spPr>
        <p:txBody>
          <a:bodyPr>
            <a:normAutofit/>
          </a:bodyPr>
          <a:lstStyle>
            <a:lvl1pPr marL="0" indent="0">
              <a:buNone/>
              <a:defRPr sz="1800" b="0" baseline="0">
                <a:solidFill>
                  <a:schemeClr val="tx1">
                    <a:lumMod val="50000"/>
                    <a:lumOff val="50000"/>
                  </a:schemeClr>
                </a:solidFill>
              </a:defRPr>
            </a:lvl1pPr>
            <a:lvl2pPr marL="457200" indent="0">
              <a:buNone/>
              <a:defRPr baseline="0"/>
            </a:lvl2pPr>
          </a:lstStyle>
          <a:p>
            <a:pPr lvl="0"/>
            <a:r>
              <a:rPr lang="en-US" dirty="0" smtClean="0"/>
              <a:t>Day, XX Month 20XX</a:t>
            </a:r>
            <a:endParaRPr lang="en-AU" dirty="0"/>
          </a:p>
        </p:txBody>
      </p:sp>
      <p:grpSp>
        <p:nvGrpSpPr>
          <p:cNvPr id="85" name="Group 84"/>
          <p:cNvGrpSpPr/>
          <p:nvPr userDrawn="1"/>
        </p:nvGrpSpPr>
        <p:grpSpPr>
          <a:xfrm>
            <a:off x="605988" y="607801"/>
            <a:ext cx="2453736" cy="1116103"/>
            <a:chOff x="7611572" y="-1791650"/>
            <a:chExt cx="3692526" cy="1679577"/>
          </a:xfrm>
          <a:solidFill>
            <a:schemeClr val="tx1"/>
          </a:solidFill>
        </p:grpSpPr>
        <p:sp>
          <p:nvSpPr>
            <p:cNvPr id="15" name="Freeform 5"/>
            <p:cNvSpPr>
              <a:spLocks/>
            </p:cNvSpPr>
            <p:nvPr userDrawn="1"/>
          </p:nvSpPr>
          <p:spPr bwMode="auto">
            <a:xfrm>
              <a:off x="8244985" y="-458148"/>
              <a:ext cx="252413" cy="285751"/>
            </a:xfrm>
            <a:custGeom>
              <a:avLst/>
              <a:gdLst>
                <a:gd name="T0" fmla="*/ 43 w 76"/>
                <a:gd name="T1" fmla="*/ 73 h 86"/>
                <a:gd name="T2" fmla="*/ 16 w 76"/>
                <a:gd name="T3" fmla="*/ 43 h 86"/>
                <a:gd name="T4" fmla="*/ 16 w 76"/>
                <a:gd name="T5" fmla="*/ 43 h 86"/>
                <a:gd name="T6" fmla="*/ 43 w 76"/>
                <a:gd name="T7" fmla="*/ 13 h 86"/>
                <a:gd name="T8" fmla="*/ 66 w 76"/>
                <a:gd name="T9" fmla="*/ 24 h 86"/>
                <a:gd name="T10" fmla="*/ 76 w 76"/>
                <a:gd name="T11" fmla="*/ 13 h 86"/>
                <a:gd name="T12" fmla="*/ 43 w 76"/>
                <a:gd name="T13" fmla="*/ 0 h 86"/>
                <a:gd name="T14" fmla="*/ 0 w 76"/>
                <a:gd name="T15" fmla="*/ 43 h 86"/>
                <a:gd name="T16" fmla="*/ 0 w 76"/>
                <a:gd name="T17" fmla="*/ 43 h 86"/>
                <a:gd name="T18" fmla="*/ 43 w 76"/>
                <a:gd name="T19" fmla="*/ 86 h 86"/>
                <a:gd name="T20" fmla="*/ 76 w 76"/>
                <a:gd name="T21" fmla="*/ 71 h 86"/>
                <a:gd name="T22" fmla="*/ 67 w 76"/>
                <a:gd name="T23" fmla="*/ 62 h 86"/>
                <a:gd name="T24" fmla="*/ 43 w 76"/>
                <a:gd name="T25"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43" y="73"/>
                  </a:moveTo>
                  <a:cubicBezTo>
                    <a:pt x="27" y="73"/>
                    <a:pt x="16" y="59"/>
                    <a:pt x="16" y="43"/>
                  </a:cubicBezTo>
                  <a:cubicBezTo>
                    <a:pt x="16" y="43"/>
                    <a:pt x="16" y="43"/>
                    <a:pt x="16" y="43"/>
                  </a:cubicBezTo>
                  <a:cubicBezTo>
                    <a:pt x="16" y="26"/>
                    <a:pt x="27" y="13"/>
                    <a:pt x="43" y="13"/>
                  </a:cubicBezTo>
                  <a:cubicBezTo>
                    <a:pt x="53" y="13"/>
                    <a:pt x="60" y="17"/>
                    <a:pt x="66" y="24"/>
                  </a:cubicBezTo>
                  <a:cubicBezTo>
                    <a:pt x="76" y="13"/>
                    <a:pt x="76" y="13"/>
                    <a:pt x="76" y="13"/>
                  </a:cubicBezTo>
                  <a:cubicBezTo>
                    <a:pt x="68" y="5"/>
                    <a:pt x="59" y="0"/>
                    <a:pt x="43" y="0"/>
                  </a:cubicBezTo>
                  <a:cubicBezTo>
                    <a:pt x="18" y="0"/>
                    <a:pt x="0" y="19"/>
                    <a:pt x="0" y="43"/>
                  </a:cubicBezTo>
                  <a:cubicBezTo>
                    <a:pt x="0" y="43"/>
                    <a:pt x="0" y="43"/>
                    <a:pt x="0" y="43"/>
                  </a:cubicBezTo>
                  <a:cubicBezTo>
                    <a:pt x="0" y="67"/>
                    <a:pt x="18" y="86"/>
                    <a:pt x="43" y="86"/>
                  </a:cubicBezTo>
                  <a:cubicBezTo>
                    <a:pt x="58" y="86"/>
                    <a:pt x="68" y="80"/>
                    <a:pt x="76" y="71"/>
                  </a:cubicBezTo>
                  <a:cubicBezTo>
                    <a:pt x="67" y="62"/>
                    <a:pt x="67" y="62"/>
                    <a:pt x="67" y="62"/>
                  </a:cubicBezTo>
                  <a:cubicBezTo>
                    <a:pt x="60" y="68"/>
                    <a:pt x="53" y="73"/>
                    <a:pt x="4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p:cNvSpPr>
            <p:nvPr userDrawn="1"/>
          </p:nvSpPr>
          <p:spPr bwMode="auto">
            <a:xfrm>
              <a:off x="8513272" y="-391473"/>
              <a:ext cx="119063" cy="215900"/>
            </a:xfrm>
            <a:custGeom>
              <a:avLst/>
              <a:gdLst>
                <a:gd name="T0" fmla="*/ 36 w 36"/>
                <a:gd name="T1" fmla="*/ 0 h 65"/>
                <a:gd name="T2" fmla="*/ 14 w 36"/>
                <a:gd name="T3" fmla="*/ 16 h 65"/>
                <a:gd name="T4" fmla="*/ 14 w 36"/>
                <a:gd name="T5" fmla="*/ 2 h 65"/>
                <a:gd name="T6" fmla="*/ 0 w 36"/>
                <a:gd name="T7" fmla="*/ 2 h 65"/>
                <a:gd name="T8" fmla="*/ 0 w 36"/>
                <a:gd name="T9" fmla="*/ 65 h 65"/>
                <a:gd name="T10" fmla="*/ 14 w 36"/>
                <a:gd name="T11" fmla="*/ 65 h 65"/>
                <a:gd name="T12" fmla="*/ 14 w 36"/>
                <a:gd name="T13" fmla="*/ 41 h 65"/>
                <a:gd name="T14" fmla="*/ 35 w 36"/>
                <a:gd name="T15" fmla="*/ 16 h 65"/>
                <a:gd name="T16" fmla="*/ 36 w 36"/>
                <a:gd name="T17" fmla="*/ 16 h 65"/>
                <a:gd name="T18" fmla="*/ 36 w 3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5">
                  <a:moveTo>
                    <a:pt x="36" y="0"/>
                  </a:moveTo>
                  <a:cubicBezTo>
                    <a:pt x="25" y="0"/>
                    <a:pt x="18" y="6"/>
                    <a:pt x="14" y="16"/>
                  </a:cubicBezTo>
                  <a:cubicBezTo>
                    <a:pt x="14" y="2"/>
                    <a:pt x="14" y="2"/>
                    <a:pt x="14" y="2"/>
                  </a:cubicBezTo>
                  <a:cubicBezTo>
                    <a:pt x="0" y="2"/>
                    <a:pt x="0" y="2"/>
                    <a:pt x="0" y="2"/>
                  </a:cubicBezTo>
                  <a:cubicBezTo>
                    <a:pt x="0" y="65"/>
                    <a:pt x="0" y="65"/>
                    <a:pt x="0" y="65"/>
                  </a:cubicBezTo>
                  <a:cubicBezTo>
                    <a:pt x="14" y="65"/>
                    <a:pt x="14" y="65"/>
                    <a:pt x="14" y="65"/>
                  </a:cubicBezTo>
                  <a:cubicBezTo>
                    <a:pt x="14" y="41"/>
                    <a:pt x="14" y="41"/>
                    <a:pt x="14" y="41"/>
                  </a:cubicBezTo>
                  <a:cubicBezTo>
                    <a:pt x="14" y="24"/>
                    <a:pt x="23" y="16"/>
                    <a:pt x="35" y="16"/>
                  </a:cubicBezTo>
                  <a:cubicBezTo>
                    <a:pt x="36" y="16"/>
                    <a:pt x="36" y="16"/>
                    <a:pt x="36" y="16"/>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7"/>
            <p:cNvSpPr>
              <a:spLocks noEditPoints="1"/>
            </p:cNvSpPr>
            <p:nvPr userDrawn="1"/>
          </p:nvSpPr>
          <p:spPr bwMode="auto">
            <a:xfrm>
              <a:off x="8632335"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50 w 61"/>
                <a:gd name="T11" fmla="*/ 47 h 66"/>
                <a:gd name="T12" fmla="*/ 33 w 61"/>
                <a:gd name="T13" fmla="*/ 54 h 66"/>
                <a:gd name="T14" fmla="*/ 14 w 61"/>
                <a:gd name="T15" fmla="*/ 38 h 66"/>
                <a:gd name="T16" fmla="*/ 61 w 61"/>
                <a:gd name="T17" fmla="*/ 38 h 66"/>
                <a:gd name="T18" fmla="*/ 61 w 61"/>
                <a:gd name="T19" fmla="*/ 34 h 66"/>
                <a:gd name="T20" fmla="*/ 31 w 61"/>
                <a:gd name="T21" fmla="*/ 0 h 66"/>
                <a:gd name="T22" fmla="*/ 14 w 61"/>
                <a:gd name="T23" fmla="*/ 29 h 66"/>
                <a:gd name="T24" fmla="*/ 31 w 61"/>
                <a:gd name="T25" fmla="*/ 12 h 66"/>
                <a:gd name="T26" fmla="*/ 47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50" y="47"/>
                    <a:pt x="50" y="47"/>
                    <a:pt x="50" y="47"/>
                  </a:cubicBezTo>
                  <a:cubicBezTo>
                    <a:pt x="45" y="52"/>
                    <a:pt x="40" y="54"/>
                    <a:pt x="33" y="54"/>
                  </a:cubicBezTo>
                  <a:cubicBezTo>
                    <a:pt x="23" y="54"/>
                    <a:pt x="16" y="48"/>
                    <a:pt x="14" y="38"/>
                  </a:cubicBezTo>
                  <a:cubicBezTo>
                    <a:pt x="61" y="38"/>
                    <a:pt x="61" y="38"/>
                    <a:pt x="61" y="38"/>
                  </a:cubicBezTo>
                  <a:cubicBezTo>
                    <a:pt x="61" y="37"/>
                    <a:pt x="61" y="35"/>
                    <a:pt x="61" y="34"/>
                  </a:cubicBezTo>
                  <a:cubicBezTo>
                    <a:pt x="61" y="16"/>
                    <a:pt x="51" y="0"/>
                    <a:pt x="31" y="0"/>
                  </a:cubicBezTo>
                  <a:close/>
                  <a:moveTo>
                    <a:pt x="14" y="29"/>
                  </a:moveTo>
                  <a:cubicBezTo>
                    <a:pt x="16" y="19"/>
                    <a:pt x="22" y="12"/>
                    <a:pt x="31" y="12"/>
                  </a:cubicBezTo>
                  <a:cubicBezTo>
                    <a:pt x="40" y="12"/>
                    <a:pt x="46" y="19"/>
                    <a:pt x="47"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8"/>
            <p:cNvSpPr>
              <a:spLocks noEditPoints="1"/>
            </p:cNvSpPr>
            <p:nvPr userDrawn="1"/>
          </p:nvSpPr>
          <p:spPr bwMode="auto">
            <a:xfrm>
              <a:off x="8837122" y="-388297"/>
              <a:ext cx="187325"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0"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9"/>
            <p:cNvSpPr>
              <a:spLocks/>
            </p:cNvSpPr>
            <p:nvPr userDrawn="1"/>
          </p:nvSpPr>
          <p:spPr bwMode="auto">
            <a:xfrm>
              <a:off x="9032385" y="-443860"/>
              <a:ext cx="128588" cy="271463"/>
            </a:xfrm>
            <a:custGeom>
              <a:avLst/>
              <a:gdLst>
                <a:gd name="T0" fmla="*/ 22 w 39"/>
                <a:gd name="T1" fmla="*/ 61 h 82"/>
                <a:gd name="T2" fmla="*/ 22 w 39"/>
                <a:gd name="T3" fmla="*/ 30 h 82"/>
                <a:gd name="T4" fmla="*/ 39 w 39"/>
                <a:gd name="T5" fmla="*/ 30 h 82"/>
                <a:gd name="T6" fmla="*/ 39 w 39"/>
                <a:gd name="T7" fmla="*/ 18 h 82"/>
                <a:gd name="T8" fmla="*/ 22 w 39"/>
                <a:gd name="T9" fmla="*/ 18 h 82"/>
                <a:gd name="T10" fmla="*/ 22 w 39"/>
                <a:gd name="T11" fmla="*/ 0 h 82"/>
                <a:gd name="T12" fmla="*/ 8 w 39"/>
                <a:gd name="T13" fmla="*/ 0 h 82"/>
                <a:gd name="T14" fmla="*/ 8 w 39"/>
                <a:gd name="T15" fmla="*/ 18 h 82"/>
                <a:gd name="T16" fmla="*/ 0 w 39"/>
                <a:gd name="T17" fmla="*/ 18 h 82"/>
                <a:gd name="T18" fmla="*/ 0 w 39"/>
                <a:gd name="T19" fmla="*/ 30 h 82"/>
                <a:gd name="T20" fmla="*/ 8 w 39"/>
                <a:gd name="T21" fmla="*/ 30 h 82"/>
                <a:gd name="T22" fmla="*/ 8 w 39"/>
                <a:gd name="T23" fmla="*/ 63 h 82"/>
                <a:gd name="T24" fmla="*/ 26 w 39"/>
                <a:gd name="T25" fmla="*/ 82 h 82"/>
                <a:gd name="T26" fmla="*/ 39 w 39"/>
                <a:gd name="T27" fmla="*/ 78 h 82"/>
                <a:gd name="T28" fmla="*/ 39 w 39"/>
                <a:gd name="T29" fmla="*/ 67 h 82"/>
                <a:gd name="T30" fmla="*/ 30 w 39"/>
                <a:gd name="T31" fmla="*/ 69 h 82"/>
                <a:gd name="T32" fmla="*/ 22 w 39"/>
                <a:gd name="T33"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2">
                  <a:moveTo>
                    <a:pt x="22" y="61"/>
                  </a:moveTo>
                  <a:cubicBezTo>
                    <a:pt x="22" y="30"/>
                    <a:pt x="22" y="30"/>
                    <a:pt x="22" y="30"/>
                  </a:cubicBezTo>
                  <a:cubicBezTo>
                    <a:pt x="39" y="30"/>
                    <a:pt x="39" y="30"/>
                    <a:pt x="39" y="30"/>
                  </a:cubicBezTo>
                  <a:cubicBezTo>
                    <a:pt x="39" y="18"/>
                    <a:pt x="39" y="18"/>
                    <a:pt x="39" y="18"/>
                  </a:cubicBezTo>
                  <a:cubicBezTo>
                    <a:pt x="22" y="18"/>
                    <a:pt x="22" y="18"/>
                    <a:pt x="22" y="18"/>
                  </a:cubicBezTo>
                  <a:cubicBezTo>
                    <a:pt x="22" y="0"/>
                    <a:pt x="22" y="0"/>
                    <a:pt x="22" y="0"/>
                  </a:cubicBezTo>
                  <a:cubicBezTo>
                    <a:pt x="8" y="0"/>
                    <a:pt x="8" y="0"/>
                    <a:pt x="8" y="0"/>
                  </a:cubicBezTo>
                  <a:cubicBezTo>
                    <a:pt x="8" y="18"/>
                    <a:pt x="8" y="18"/>
                    <a:pt x="8" y="18"/>
                  </a:cubicBezTo>
                  <a:cubicBezTo>
                    <a:pt x="0" y="18"/>
                    <a:pt x="0" y="18"/>
                    <a:pt x="0" y="18"/>
                  </a:cubicBezTo>
                  <a:cubicBezTo>
                    <a:pt x="0" y="30"/>
                    <a:pt x="0" y="30"/>
                    <a:pt x="0" y="30"/>
                  </a:cubicBezTo>
                  <a:cubicBezTo>
                    <a:pt x="8" y="30"/>
                    <a:pt x="8" y="30"/>
                    <a:pt x="8" y="30"/>
                  </a:cubicBezTo>
                  <a:cubicBezTo>
                    <a:pt x="8" y="63"/>
                    <a:pt x="8" y="63"/>
                    <a:pt x="8" y="63"/>
                  </a:cubicBezTo>
                  <a:cubicBezTo>
                    <a:pt x="8" y="77"/>
                    <a:pt x="15" y="82"/>
                    <a:pt x="26" y="82"/>
                  </a:cubicBezTo>
                  <a:cubicBezTo>
                    <a:pt x="31" y="82"/>
                    <a:pt x="35" y="80"/>
                    <a:pt x="39" y="78"/>
                  </a:cubicBezTo>
                  <a:cubicBezTo>
                    <a:pt x="39" y="67"/>
                    <a:pt x="39" y="67"/>
                    <a:pt x="39" y="67"/>
                  </a:cubicBezTo>
                  <a:cubicBezTo>
                    <a:pt x="36" y="68"/>
                    <a:pt x="33" y="69"/>
                    <a:pt x="30" y="69"/>
                  </a:cubicBezTo>
                  <a:cubicBezTo>
                    <a:pt x="25" y="69"/>
                    <a:pt x="22" y="67"/>
                    <a:pt x="2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
            <p:cNvSpPr>
              <a:spLocks noEditPoints="1"/>
            </p:cNvSpPr>
            <p:nvPr userDrawn="1"/>
          </p:nvSpPr>
          <p:spPr bwMode="auto">
            <a:xfrm>
              <a:off x="9160972"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1"/>
            <p:cNvSpPr>
              <a:spLocks/>
            </p:cNvSpPr>
            <p:nvPr userDrawn="1"/>
          </p:nvSpPr>
          <p:spPr bwMode="auto">
            <a:xfrm>
              <a:off x="9438785" y="-391473"/>
              <a:ext cx="190500" cy="219075"/>
            </a:xfrm>
            <a:custGeom>
              <a:avLst/>
              <a:gdLst>
                <a:gd name="T0" fmla="*/ 33 w 58"/>
                <a:gd name="T1" fmla="*/ 53 h 66"/>
                <a:gd name="T2" fmla="*/ 14 w 58"/>
                <a:gd name="T3" fmla="*/ 33 h 66"/>
                <a:gd name="T4" fmla="*/ 14 w 58"/>
                <a:gd name="T5" fmla="*/ 33 h 66"/>
                <a:gd name="T6" fmla="*/ 32 w 58"/>
                <a:gd name="T7" fmla="*/ 13 h 66"/>
                <a:gd name="T8" fmla="*/ 49 w 58"/>
                <a:gd name="T9" fmla="*/ 21 h 66"/>
                <a:gd name="T10" fmla="*/ 57 w 58"/>
                <a:gd name="T11" fmla="*/ 11 h 66"/>
                <a:gd name="T12" fmla="*/ 32 w 58"/>
                <a:gd name="T13" fmla="*/ 0 h 66"/>
                <a:gd name="T14" fmla="*/ 0 w 58"/>
                <a:gd name="T15" fmla="*/ 33 h 66"/>
                <a:gd name="T16" fmla="*/ 0 w 58"/>
                <a:gd name="T17" fmla="*/ 33 h 66"/>
                <a:gd name="T18" fmla="*/ 32 w 58"/>
                <a:gd name="T19" fmla="*/ 66 h 66"/>
                <a:gd name="T20" fmla="*/ 58 w 58"/>
                <a:gd name="T21" fmla="*/ 54 h 66"/>
                <a:gd name="T22" fmla="*/ 49 w 58"/>
                <a:gd name="T23" fmla="*/ 46 h 66"/>
                <a:gd name="T24" fmla="*/ 33 w 58"/>
                <a:gd name="T2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33" y="53"/>
                  </a:moveTo>
                  <a:cubicBezTo>
                    <a:pt x="22" y="53"/>
                    <a:pt x="14" y="44"/>
                    <a:pt x="14" y="33"/>
                  </a:cubicBezTo>
                  <a:cubicBezTo>
                    <a:pt x="14" y="33"/>
                    <a:pt x="14" y="33"/>
                    <a:pt x="14" y="33"/>
                  </a:cubicBezTo>
                  <a:cubicBezTo>
                    <a:pt x="14" y="22"/>
                    <a:pt x="22" y="13"/>
                    <a:pt x="32" y="13"/>
                  </a:cubicBezTo>
                  <a:cubicBezTo>
                    <a:pt x="39" y="13"/>
                    <a:pt x="44" y="16"/>
                    <a:pt x="49" y="21"/>
                  </a:cubicBezTo>
                  <a:cubicBezTo>
                    <a:pt x="57" y="11"/>
                    <a:pt x="57" y="11"/>
                    <a:pt x="57" y="11"/>
                  </a:cubicBezTo>
                  <a:cubicBezTo>
                    <a:pt x="52" y="5"/>
                    <a:pt x="44" y="0"/>
                    <a:pt x="32" y="0"/>
                  </a:cubicBezTo>
                  <a:cubicBezTo>
                    <a:pt x="14" y="0"/>
                    <a:pt x="0" y="15"/>
                    <a:pt x="0" y="33"/>
                  </a:cubicBezTo>
                  <a:cubicBezTo>
                    <a:pt x="0" y="33"/>
                    <a:pt x="0" y="33"/>
                    <a:pt x="0" y="33"/>
                  </a:cubicBezTo>
                  <a:cubicBezTo>
                    <a:pt x="0" y="51"/>
                    <a:pt x="14" y="66"/>
                    <a:pt x="32" y="66"/>
                  </a:cubicBezTo>
                  <a:cubicBezTo>
                    <a:pt x="44" y="66"/>
                    <a:pt x="52" y="61"/>
                    <a:pt x="58" y="54"/>
                  </a:cubicBezTo>
                  <a:cubicBezTo>
                    <a:pt x="49" y="46"/>
                    <a:pt x="49" y="46"/>
                    <a:pt x="49" y="46"/>
                  </a:cubicBezTo>
                  <a:cubicBezTo>
                    <a:pt x="45" y="50"/>
                    <a:pt x="40" y="53"/>
                    <a:pt x="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2"/>
            <p:cNvSpPr>
              <a:spLocks/>
            </p:cNvSpPr>
            <p:nvPr userDrawn="1"/>
          </p:nvSpPr>
          <p:spPr bwMode="auto">
            <a:xfrm>
              <a:off x="9643573" y="-464498"/>
              <a:ext cx="184150" cy="288926"/>
            </a:xfrm>
            <a:custGeom>
              <a:avLst/>
              <a:gdLst>
                <a:gd name="T0" fmla="*/ 34 w 56"/>
                <a:gd name="T1" fmla="*/ 22 h 87"/>
                <a:gd name="T2" fmla="*/ 14 w 56"/>
                <a:gd name="T3" fmla="*/ 33 h 87"/>
                <a:gd name="T4" fmla="*/ 14 w 56"/>
                <a:gd name="T5" fmla="*/ 0 h 87"/>
                <a:gd name="T6" fmla="*/ 0 w 56"/>
                <a:gd name="T7" fmla="*/ 0 h 87"/>
                <a:gd name="T8" fmla="*/ 0 w 56"/>
                <a:gd name="T9" fmla="*/ 87 h 87"/>
                <a:gd name="T10" fmla="*/ 14 w 56"/>
                <a:gd name="T11" fmla="*/ 87 h 87"/>
                <a:gd name="T12" fmla="*/ 14 w 56"/>
                <a:gd name="T13" fmla="*/ 51 h 87"/>
                <a:gd name="T14" fmla="*/ 28 w 56"/>
                <a:gd name="T15" fmla="*/ 35 h 87"/>
                <a:gd name="T16" fmla="*/ 42 w 56"/>
                <a:gd name="T17" fmla="*/ 51 h 87"/>
                <a:gd name="T18" fmla="*/ 42 w 56"/>
                <a:gd name="T19" fmla="*/ 87 h 87"/>
                <a:gd name="T20" fmla="*/ 56 w 56"/>
                <a:gd name="T21" fmla="*/ 87 h 87"/>
                <a:gd name="T22" fmla="*/ 56 w 56"/>
                <a:gd name="T23" fmla="*/ 47 h 87"/>
                <a:gd name="T24" fmla="*/ 34 w 56"/>
                <a:gd name="T25"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7">
                  <a:moveTo>
                    <a:pt x="34" y="22"/>
                  </a:moveTo>
                  <a:cubicBezTo>
                    <a:pt x="24" y="22"/>
                    <a:pt x="18" y="27"/>
                    <a:pt x="14" y="33"/>
                  </a:cubicBezTo>
                  <a:cubicBezTo>
                    <a:pt x="14" y="0"/>
                    <a:pt x="14" y="0"/>
                    <a:pt x="14" y="0"/>
                  </a:cubicBezTo>
                  <a:cubicBezTo>
                    <a:pt x="0" y="0"/>
                    <a:pt x="0" y="0"/>
                    <a:pt x="0" y="0"/>
                  </a:cubicBezTo>
                  <a:cubicBezTo>
                    <a:pt x="0" y="87"/>
                    <a:pt x="0" y="87"/>
                    <a:pt x="0" y="87"/>
                  </a:cubicBezTo>
                  <a:cubicBezTo>
                    <a:pt x="14" y="87"/>
                    <a:pt x="14" y="87"/>
                    <a:pt x="14" y="87"/>
                  </a:cubicBezTo>
                  <a:cubicBezTo>
                    <a:pt x="14" y="51"/>
                    <a:pt x="14" y="51"/>
                    <a:pt x="14" y="51"/>
                  </a:cubicBezTo>
                  <a:cubicBezTo>
                    <a:pt x="14" y="41"/>
                    <a:pt x="20" y="35"/>
                    <a:pt x="28" y="35"/>
                  </a:cubicBezTo>
                  <a:cubicBezTo>
                    <a:pt x="37" y="35"/>
                    <a:pt x="42" y="41"/>
                    <a:pt x="42" y="51"/>
                  </a:cubicBezTo>
                  <a:cubicBezTo>
                    <a:pt x="42" y="87"/>
                    <a:pt x="42" y="87"/>
                    <a:pt x="42" y="87"/>
                  </a:cubicBezTo>
                  <a:cubicBezTo>
                    <a:pt x="56" y="87"/>
                    <a:pt x="56" y="87"/>
                    <a:pt x="56" y="87"/>
                  </a:cubicBezTo>
                  <a:cubicBezTo>
                    <a:pt x="56" y="47"/>
                    <a:pt x="56" y="47"/>
                    <a:pt x="56" y="47"/>
                  </a:cubicBezTo>
                  <a:cubicBezTo>
                    <a:pt x="56" y="32"/>
                    <a:pt x="48" y="22"/>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3"/>
            <p:cNvSpPr>
              <a:spLocks noEditPoints="1"/>
            </p:cNvSpPr>
            <p:nvPr userDrawn="1"/>
          </p:nvSpPr>
          <p:spPr bwMode="auto">
            <a:xfrm>
              <a:off x="9840423" y="-388297"/>
              <a:ext cx="188913"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1"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4"/>
            <p:cNvSpPr>
              <a:spLocks/>
            </p:cNvSpPr>
            <p:nvPr userDrawn="1"/>
          </p:nvSpPr>
          <p:spPr bwMode="auto">
            <a:xfrm>
              <a:off x="10045210" y="-391473"/>
              <a:ext cx="185738" cy="215900"/>
            </a:xfrm>
            <a:custGeom>
              <a:avLst/>
              <a:gdLst>
                <a:gd name="T0" fmla="*/ 34 w 56"/>
                <a:gd name="T1" fmla="*/ 0 h 65"/>
                <a:gd name="T2" fmla="*/ 14 w 56"/>
                <a:gd name="T3" fmla="*/ 11 h 65"/>
                <a:gd name="T4" fmla="*/ 14 w 56"/>
                <a:gd name="T5" fmla="*/ 2 h 65"/>
                <a:gd name="T6" fmla="*/ 0 w 56"/>
                <a:gd name="T7" fmla="*/ 2 h 65"/>
                <a:gd name="T8" fmla="*/ 0 w 56"/>
                <a:gd name="T9" fmla="*/ 65 h 65"/>
                <a:gd name="T10" fmla="*/ 14 w 56"/>
                <a:gd name="T11" fmla="*/ 65 h 65"/>
                <a:gd name="T12" fmla="*/ 14 w 56"/>
                <a:gd name="T13" fmla="*/ 29 h 65"/>
                <a:gd name="T14" fmla="*/ 29 w 56"/>
                <a:gd name="T15" fmla="*/ 13 h 65"/>
                <a:gd name="T16" fmla="*/ 42 w 56"/>
                <a:gd name="T17" fmla="*/ 29 h 65"/>
                <a:gd name="T18" fmla="*/ 42 w 56"/>
                <a:gd name="T19" fmla="*/ 65 h 65"/>
                <a:gd name="T20" fmla="*/ 56 w 56"/>
                <a:gd name="T21" fmla="*/ 65 h 65"/>
                <a:gd name="T22" fmla="*/ 56 w 56"/>
                <a:gd name="T23" fmla="*/ 25 h 65"/>
                <a:gd name="T24" fmla="*/ 34 w 56"/>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34" y="0"/>
                  </a:moveTo>
                  <a:cubicBezTo>
                    <a:pt x="24" y="0"/>
                    <a:pt x="18" y="5"/>
                    <a:pt x="14" y="11"/>
                  </a:cubicBezTo>
                  <a:cubicBezTo>
                    <a:pt x="14" y="2"/>
                    <a:pt x="14" y="2"/>
                    <a:pt x="14" y="2"/>
                  </a:cubicBezTo>
                  <a:cubicBezTo>
                    <a:pt x="0" y="2"/>
                    <a:pt x="0" y="2"/>
                    <a:pt x="0" y="2"/>
                  </a:cubicBezTo>
                  <a:cubicBezTo>
                    <a:pt x="0" y="65"/>
                    <a:pt x="0" y="65"/>
                    <a:pt x="0" y="65"/>
                  </a:cubicBezTo>
                  <a:cubicBezTo>
                    <a:pt x="14" y="65"/>
                    <a:pt x="14" y="65"/>
                    <a:pt x="14" y="65"/>
                  </a:cubicBezTo>
                  <a:cubicBezTo>
                    <a:pt x="14" y="29"/>
                    <a:pt x="14" y="29"/>
                    <a:pt x="14" y="29"/>
                  </a:cubicBezTo>
                  <a:cubicBezTo>
                    <a:pt x="14" y="19"/>
                    <a:pt x="20" y="13"/>
                    <a:pt x="29" y="13"/>
                  </a:cubicBezTo>
                  <a:cubicBezTo>
                    <a:pt x="37" y="13"/>
                    <a:pt x="42" y="19"/>
                    <a:pt x="42" y="29"/>
                  </a:cubicBezTo>
                  <a:cubicBezTo>
                    <a:pt x="42" y="65"/>
                    <a:pt x="42" y="65"/>
                    <a:pt x="42" y="65"/>
                  </a:cubicBezTo>
                  <a:cubicBezTo>
                    <a:pt x="56" y="65"/>
                    <a:pt x="56" y="65"/>
                    <a:pt x="56" y="65"/>
                  </a:cubicBezTo>
                  <a:cubicBezTo>
                    <a:pt x="56" y="25"/>
                    <a:pt x="56" y="25"/>
                    <a:pt x="56" y="25"/>
                  </a:cubicBezTo>
                  <a:cubicBezTo>
                    <a:pt x="56" y="10"/>
                    <a:pt x="48"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5"/>
            <p:cNvSpPr>
              <a:spLocks noEditPoints="1"/>
            </p:cNvSpPr>
            <p:nvPr userDrawn="1"/>
          </p:nvSpPr>
          <p:spPr bwMode="auto">
            <a:xfrm>
              <a:off x="10240473" y="-391473"/>
              <a:ext cx="214313" cy="279400"/>
            </a:xfrm>
            <a:custGeom>
              <a:avLst/>
              <a:gdLst>
                <a:gd name="T0" fmla="*/ 50 w 65"/>
                <a:gd name="T1" fmla="*/ 11 h 84"/>
                <a:gd name="T2" fmla="*/ 28 w 65"/>
                <a:gd name="T3" fmla="*/ 0 h 84"/>
                <a:gd name="T4" fmla="*/ 0 w 65"/>
                <a:gd name="T5" fmla="*/ 30 h 84"/>
                <a:gd name="T6" fmla="*/ 0 w 65"/>
                <a:gd name="T7" fmla="*/ 30 h 84"/>
                <a:gd name="T8" fmla="*/ 28 w 65"/>
                <a:gd name="T9" fmla="*/ 60 h 84"/>
                <a:gd name="T10" fmla="*/ 51 w 65"/>
                <a:gd name="T11" fmla="*/ 48 h 84"/>
                <a:gd name="T12" fmla="*/ 51 w 65"/>
                <a:gd name="T13" fmla="*/ 53 h 84"/>
                <a:gd name="T14" fmla="*/ 31 w 65"/>
                <a:gd name="T15" fmla="*/ 72 h 84"/>
                <a:gd name="T16" fmla="*/ 8 w 65"/>
                <a:gd name="T17" fmla="*/ 66 h 84"/>
                <a:gd name="T18" fmla="*/ 3 w 65"/>
                <a:gd name="T19" fmla="*/ 76 h 84"/>
                <a:gd name="T20" fmla="*/ 31 w 65"/>
                <a:gd name="T21" fmla="*/ 84 h 84"/>
                <a:gd name="T22" fmla="*/ 57 w 65"/>
                <a:gd name="T23" fmla="*/ 75 h 84"/>
                <a:gd name="T24" fmla="*/ 65 w 65"/>
                <a:gd name="T25" fmla="*/ 52 h 84"/>
                <a:gd name="T26" fmla="*/ 65 w 65"/>
                <a:gd name="T27" fmla="*/ 2 h 84"/>
                <a:gd name="T28" fmla="*/ 50 w 65"/>
                <a:gd name="T29" fmla="*/ 2 h 84"/>
                <a:gd name="T30" fmla="*/ 50 w 65"/>
                <a:gd name="T31" fmla="*/ 11 h 84"/>
                <a:gd name="T32" fmla="*/ 51 w 65"/>
                <a:gd name="T33" fmla="*/ 30 h 84"/>
                <a:gd name="T34" fmla="*/ 32 w 65"/>
                <a:gd name="T35" fmla="*/ 47 h 84"/>
                <a:gd name="T36" fmla="*/ 14 w 65"/>
                <a:gd name="T37" fmla="*/ 30 h 84"/>
                <a:gd name="T38" fmla="*/ 14 w 65"/>
                <a:gd name="T39" fmla="*/ 30 h 84"/>
                <a:gd name="T40" fmla="*/ 32 w 65"/>
                <a:gd name="T41" fmla="*/ 13 h 84"/>
                <a:gd name="T42" fmla="*/ 51 w 65"/>
                <a:gd name="T43"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84">
                  <a:moveTo>
                    <a:pt x="50" y="11"/>
                  </a:moveTo>
                  <a:cubicBezTo>
                    <a:pt x="45" y="5"/>
                    <a:pt x="39" y="0"/>
                    <a:pt x="28" y="0"/>
                  </a:cubicBezTo>
                  <a:cubicBezTo>
                    <a:pt x="14" y="0"/>
                    <a:pt x="0" y="11"/>
                    <a:pt x="0" y="30"/>
                  </a:cubicBezTo>
                  <a:cubicBezTo>
                    <a:pt x="0" y="30"/>
                    <a:pt x="0" y="30"/>
                    <a:pt x="0" y="30"/>
                  </a:cubicBezTo>
                  <a:cubicBezTo>
                    <a:pt x="0" y="49"/>
                    <a:pt x="14" y="60"/>
                    <a:pt x="28" y="60"/>
                  </a:cubicBezTo>
                  <a:cubicBezTo>
                    <a:pt x="39" y="60"/>
                    <a:pt x="45" y="55"/>
                    <a:pt x="51" y="48"/>
                  </a:cubicBezTo>
                  <a:cubicBezTo>
                    <a:pt x="51" y="53"/>
                    <a:pt x="51" y="53"/>
                    <a:pt x="51" y="53"/>
                  </a:cubicBezTo>
                  <a:cubicBezTo>
                    <a:pt x="51" y="66"/>
                    <a:pt x="43" y="72"/>
                    <a:pt x="31" y="72"/>
                  </a:cubicBezTo>
                  <a:cubicBezTo>
                    <a:pt x="22" y="72"/>
                    <a:pt x="15" y="70"/>
                    <a:pt x="8" y="66"/>
                  </a:cubicBezTo>
                  <a:cubicBezTo>
                    <a:pt x="3" y="76"/>
                    <a:pt x="3" y="76"/>
                    <a:pt x="3" y="76"/>
                  </a:cubicBezTo>
                  <a:cubicBezTo>
                    <a:pt x="11" y="81"/>
                    <a:pt x="21" y="84"/>
                    <a:pt x="31" y="84"/>
                  </a:cubicBezTo>
                  <a:cubicBezTo>
                    <a:pt x="42" y="84"/>
                    <a:pt x="51" y="81"/>
                    <a:pt x="57" y="75"/>
                  </a:cubicBezTo>
                  <a:cubicBezTo>
                    <a:pt x="62" y="70"/>
                    <a:pt x="65" y="62"/>
                    <a:pt x="65" y="52"/>
                  </a:cubicBezTo>
                  <a:cubicBezTo>
                    <a:pt x="65" y="2"/>
                    <a:pt x="65" y="2"/>
                    <a:pt x="65" y="2"/>
                  </a:cubicBezTo>
                  <a:cubicBezTo>
                    <a:pt x="50" y="2"/>
                    <a:pt x="50" y="2"/>
                    <a:pt x="50" y="2"/>
                  </a:cubicBezTo>
                  <a:lnTo>
                    <a:pt x="50" y="11"/>
                  </a:lnTo>
                  <a:close/>
                  <a:moveTo>
                    <a:pt x="51" y="30"/>
                  </a:moveTo>
                  <a:cubicBezTo>
                    <a:pt x="51" y="40"/>
                    <a:pt x="42" y="47"/>
                    <a:pt x="32" y="47"/>
                  </a:cubicBezTo>
                  <a:cubicBezTo>
                    <a:pt x="22" y="47"/>
                    <a:pt x="14" y="40"/>
                    <a:pt x="14" y="30"/>
                  </a:cubicBezTo>
                  <a:cubicBezTo>
                    <a:pt x="14" y="30"/>
                    <a:pt x="14" y="30"/>
                    <a:pt x="14" y="30"/>
                  </a:cubicBezTo>
                  <a:cubicBezTo>
                    <a:pt x="14" y="19"/>
                    <a:pt x="22" y="13"/>
                    <a:pt x="32" y="13"/>
                  </a:cubicBezTo>
                  <a:cubicBezTo>
                    <a:pt x="42" y="13"/>
                    <a:pt x="51" y="20"/>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6"/>
            <p:cNvSpPr>
              <a:spLocks noEditPoints="1"/>
            </p:cNvSpPr>
            <p:nvPr userDrawn="1"/>
          </p:nvSpPr>
          <p:spPr bwMode="auto">
            <a:xfrm>
              <a:off x="10472248"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7"/>
            <p:cNvSpPr>
              <a:spLocks noEditPoints="1"/>
            </p:cNvSpPr>
            <p:nvPr userDrawn="1"/>
          </p:nvSpPr>
          <p:spPr bwMode="auto">
            <a:xfrm>
              <a:off x="7611572" y="-729611"/>
              <a:ext cx="3692526" cy="109538"/>
            </a:xfrm>
            <a:custGeom>
              <a:avLst/>
              <a:gdLst>
                <a:gd name="T0" fmla="*/ 1102 w 1118"/>
                <a:gd name="T1" fmla="*/ 0 h 33"/>
                <a:gd name="T2" fmla="*/ 1086 w 1118"/>
                <a:gd name="T3" fmla="*/ 15 h 33"/>
                <a:gd name="T4" fmla="*/ 854 w 1118"/>
                <a:gd name="T5" fmla="*/ 15 h 33"/>
                <a:gd name="T6" fmla="*/ 838 w 1118"/>
                <a:gd name="T7" fmla="*/ 0 h 33"/>
                <a:gd name="T8" fmla="*/ 822 w 1118"/>
                <a:gd name="T9" fmla="*/ 15 h 33"/>
                <a:gd name="T10" fmla="*/ 760 w 1118"/>
                <a:gd name="T11" fmla="*/ 15 h 33"/>
                <a:gd name="T12" fmla="*/ 744 w 1118"/>
                <a:gd name="T13" fmla="*/ 0 h 33"/>
                <a:gd name="T14" fmla="*/ 728 w 1118"/>
                <a:gd name="T15" fmla="*/ 15 h 33"/>
                <a:gd name="T16" fmla="*/ 363 w 1118"/>
                <a:gd name="T17" fmla="*/ 15 h 33"/>
                <a:gd name="T18" fmla="*/ 347 w 1118"/>
                <a:gd name="T19" fmla="*/ 0 h 33"/>
                <a:gd name="T20" fmla="*/ 331 w 1118"/>
                <a:gd name="T21" fmla="*/ 15 h 33"/>
                <a:gd name="T22" fmla="*/ 33 w 1118"/>
                <a:gd name="T23" fmla="*/ 15 h 33"/>
                <a:gd name="T24" fmla="*/ 17 w 1118"/>
                <a:gd name="T25" fmla="*/ 0 h 33"/>
                <a:gd name="T26" fmla="*/ 0 w 1118"/>
                <a:gd name="T27" fmla="*/ 16 h 33"/>
                <a:gd name="T28" fmla="*/ 17 w 1118"/>
                <a:gd name="T29" fmla="*/ 33 h 33"/>
                <a:gd name="T30" fmla="*/ 33 w 1118"/>
                <a:gd name="T31" fmla="*/ 18 h 33"/>
                <a:gd name="T32" fmla="*/ 331 w 1118"/>
                <a:gd name="T33" fmla="*/ 18 h 33"/>
                <a:gd name="T34" fmla="*/ 347 w 1118"/>
                <a:gd name="T35" fmla="*/ 33 h 33"/>
                <a:gd name="T36" fmla="*/ 363 w 1118"/>
                <a:gd name="T37" fmla="*/ 18 h 33"/>
                <a:gd name="T38" fmla="*/ 728 w 1118"/>
                <a:gd name="T39" fmla="*/ 18 h 33"/>
                <a:gd name="T40" fmla="*/ 744 w 1118"/>
                <a:gd name="T41" fmla="*/ 33 h 33"/>
                <a:gd name="T42" fmla="*/ 760 w 1118"/>
                <a:gd name="T43" fmla="*/ 18 h 33"/>
                <a:gd name="T44" fmla="*/ 822 w 1118"/>
                <a:gd name="T45" fmla="*/ 18 h 33"/>
                <a:gd name="T46" fmla="*/ 838 w 1118"/>
                <a:gd name="T47" fmla="*/ 33 h 33"/>
                <a:gd name="T48" fmla="*/ 854 w 1118"/>
                <a:gd name="T49" fmla="*/ 18 h 33"/>
                <a:gd name="T50" fmla="*/ 1086 w 1118"/>
                <a:gd name="T51" fmla="*/ 18 h 33"/>
                <a:gd name="T52" fmla="*/ 1102 w 1118"/>
                <a:gd name="T53" fmla="*/ 33 h 33"/>
                <a:gd name="T54" fmla="*/ 1118 w 1118"/>
                <a:gd name="T55" fmla="*/ 16 h 33"/>
                <a:gd name="T56" fmla="*/ 1102 w 1118"/>
                <a:gd name="T57" fmla="*/ 0 h 33"/>
                <a:gd name="T58" fmla="*/ 29 w 1118"/>
                <a:gd name="T59" fmla="*/ 18 h 33"/>
                <a:gd name="T60" fmla="*/ 17 w 1118"/>
                <a:gd name="T61" fmla="*/ 29 h 33"/>
                <a:gd name="T62" fmla="*/ 4 w 1118"/>
                <a:gd name="T63" fmla="*/ 16 h 33"/>
                <a:gd name="T64" fmla="*/ 17 w 1118"/>
                <a:gd name="T65" fmla="*/ 4 h 33"/>
                <a:gd name="T66" fmla="*/ 29 w 1118"/>
                <a:gd name="T67" fmla="*/ 15 h 33"/>
                <a:gd name="T68" fmla="*/ 29 w 1118"/>
                <a:gd name="T69" fmla="*/ 16 h 33"/>
                <a:gd name="T70" fmla="*/ 29 w 1118"/>
                <a:gd name="T71" fmla="*/ 18 h 33"/>
                <a:gd name="T72" fmla="*/ 756 w 1118"/>
                <a:gd name="T73" fmla="*/ 18 h 33"/>
                <a:gd name="T74" fmla="*/ 744 w 1118"/>
                <a:gd name="T75" fmla="*/ 29 h 33"/>
                <a:gd name="T76" fmla="*/ 732 w 1118"/>
                <a:gd name="T77" fmla="*/ 18 h 33"/>
                <a:gd name="T78" fmla="*/ 731 w 1118"/>
                <a:gd name="T79" fmla="*/ 16 h 33"/>
                <a:gd name="T80" fmla="*/ 732 w 1118"/>
                <a:gd name="T81" fmla="*/ 15 h 33"/>
                <a:gd name="T82" fmla="*/ 744 w 1118"/>
                <a:gd name="T83" fmla="*/ 4 h 33"/>
                <a:gd name="T84" fmla="*/ 756 w 1118"/>
                <a:gd name="T85" fmla="*/ 15 h 33"/>
                <a:gd name="T86" fmla="*/ 757 w 1118"/>
                <a:gd name="T87" fmla="*/ 16 h 33"/>
                <a:gd name="T88" fmla="*/ 756 w 1118"/>
                <a:gd name="T89" fmla="*/ 18 h 33"/>
                <a:gd name="T90" fmla="*/ 850 w 1118"/>
                <a:gd name="T91" fmla="*/ 18 h 33"/>
                <a:gd name="T92" fmla="*/ 838 w 1118"/>
                <a:gd name="T93" fmla="*/ 29 h 33"/>
                <a:gd name="T94" fmla="*/ 826 w 1118"/>
                <a:gd name="T95" fmla="*/ 18 h 33"/>
                <a:gd name="T96" fmla="*/ 825 w 1118"/>
                <a:gd name="T97" fmla="*/ 16 h 33"/>
                <a:gd name="T98" fmla="*/ 826 w 1118"/>
                <a:gd name="T99" fmla="*/ 15 h 33"/>
                <a:gd name="T100" fmla="*/ 838 w 1118"/>
                <a:gd name="T101" fmla="*/ 4 h 33"/>
                <a:gd name="T102" fmla="*/ 850 w 1118"/>
                <a:gd name="T103" fmla="*/ 15 h 33"/>
                <a:gd name="T104" fmla="*/ 851 w 1118"/>
                <a:gd name="T105" fmla="*/ 16 h 33"/>
                <a:gd name="T106" fmla="*/ 850 w 1118"/>
                <a:gd name="T107" fmla="*/ 18 h 33"/>
                <a:gd name="T108" fmla="*/ 1102 w 1118"/>
                <a:gd name="T109" fmla="*/ 29 h 33"/>
                <a:gd name="T110" fmla="*/ 1090 w 1118"/>
                <a:gd name="T111" fmla="*/ 18 h 33"/>
                <a:gd name="T112" fmla="*/ 1089 w 1118"/>
                <a:gd name="T113" fmla="*/ 16 h 33"/>
                <a:gd name="T114" fmla="*/ 1090 w 1118"/>
                <a:gd name="T115" fmla="*/ 15 h 33"/>
                <a:gd name="T116" fmla="*/ 1102 w 1118"/>
                <a:gd name="T117" fmla="*/ 4 h 33"/>
                <a:gd name="T118" fmla="*/ 1115 w 1118"/>
                <a:gd name="T119" fmla="*/ 16 h 33"/>
                <a:gd name="T120" fmla="*/ 1102 w 1118"/>
                <a:gd name="T12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8" h="33">
                  <a:moveTo>
                    <a:pt x="1102" y="0"/>
                  </a:moveTo>
                  <a:cubicBezTo>
                    <a:pt x="1094" y="0"/>
                    <a:pt x="1087" y="6"/>
                    <a:pt x="1086" y="15"/>
                  </a:cubicBezTo>
                  <a:cubicBezTo>
                    <a:pt x="854" y="15"/>
                    <a:pt x="854" y="15"/>
                    <a:pt x="854" y="15"/>
                  </a:cubicBezTo>
                  <a:cubicBezTo>
                    <a:pt x="853" y="6"/>
                    <a:pt x="846" y="0"/>
                    <a:pt x="838" y="0"/>
                  </a:cubicBezTo>
                  <a:cubicBezTo>
                    <a:pt x="830" y="0"/>
                    <a:pt x="823" y="6"/>
                    <a:pt x="822" y="15"/>
                  </a:cubicBezTo>
                  <a:cubicBezTo>
                    <a:pt x="760" y="15"/>
                    <a:pt x="760" y="15"/>
                    <a:pt x="760" y="15"/>
                  </a:cubicBezTo>
                  <a:cubicBezTo>
                    <a:pt x="759" y="6"/>
                    <a:pt x="752" y="0"/>
                    <a:pt x="744" y="0"/>
                  </a:cubicBezTo>
                  <a:cubicBezTo>
                    <a:pt x="736" y="0"/>
                    <a:pt x="729" y="6"/>
                    <a:pt x="728" y="15"/>
                  </a:cubicBezTo>
                  <a:cubicBezTo>
                    <a:pt x="363" y="15"/>
                    <a:pt x="363" y="15"/>
                    <a:pt x="363" y="15"/>
                  </a:cubicBezTo>
                  <a:cubicBezTo>
                    <a:pt x="362" y="6"/>
                    <a:pt x="355" y="0"/>
                    <a:pt x="347" y="0"/>
                  </a:cubicBezTo>
                  <a:cubicBezTo>
                    <a:pt x="339" y="0"/>
                    <a:pt x="332" y="6"/>
                    <a:pt x="331" y="15"/>
                  </a:cubicBezTo>
                  <a:cubicBezTo>
                    <a:pt x="33" y="15"/>
                    <a:pt x="33" y="15"/>
                    <a:pt x="33" y="15"/>
                  </a:cubicBezTo>
                  <a:cubicBezTo>
                    <a:pt x="32" y="6"/>
                    <a:pt x="25" y="0"/>
                    <a:pt x="17" y="0"/>
                  </a:cubicBezTo>
                  <a:cubicBezTo>
                    <a:pt x="8" y="0"/>
                    <a:pt x="0" y="7"/>
                    <a:pt x="0" y="16"/>
                  </a:cubicBezTo>
                  <a:cubicBezTo>
                    <a:pt x="0" y="25"/>
                    <a:pt x="8" y="33"/>
                    <a:pt x="17" y="33"/>
                  </a:cubicBezTo>
                  <a:cubicBezTo>
                    <a:pt x="25" y="33"/>
                    <a:pt x="32" y="26"/>
                    <a:pt x="33" y="18"/>
                  </a:cubicBezTo>
                  <a:cubicBezTo>
                    <a:pt x="331" y="18"/>
                    <a:pt x="331" y="18"/>
                    <a:pt x="331" y="18"/>
                  </a:cubicBezTo>
                  <a:cubicBezTo>
                    <a:pt x="332" y="26"/>
                    <a:pt x="339" y="33"/>
                    <a:pt x="347" y="33"/>
                  </a:cubicBezTo>
                  <a:cubicBezTo>
                    <a:pt x="355" y="33"/>
                    <a:pt x="362" y="26"/>
                    <a:pt x="363" y="18"/>
                  </a:cubicBezTo>
                  <a:cubicBezTo>
                    <a:pt x="728" y="18"/>
                    <a:pt x="728" y="18"/>
                    <a:pt x="728" y="18"/>
                  </a:cubicBezTo>
                  <a:cubicBezTo>
                    <a:pt x="729" y="26"/>
                    <a:pt x="736" y="33"/>
                    <a:pt x="744" y="33"/>
                  </a:cubicBezTo>
                  <a:cubicBezTo>
                    <a:pt x="752" y="33"/>
                    <a:pt x="759" y="26"/>
                    <a:pt x="760" y="18"/>
                  </a:cubicBezTo>
                  <a:cubicBezTo>
                    <a:pt x="822" y="18"/>
                    <a:pt x="822" y="18"/>
                    <a:pt x="822" y="18"/>
                  </a:cubicBezTo>
                  <a:cubicBezTo>
                    <a:pt x="823" y="26"/>
                    <a:pt x="830" y="33"/>
                    <a:pt x="838" y="33"/>
                  </a:cubicBezTo>
                  <a:cubicBezTo>
                    <a:pt x="846" y="33"/>
                    <a:pt x="853" y="26"/>
                    <a:pt x="854" y="18"/>
                  </a:cubicBezTo>
                  <a:cubicBezTo>
                    <a:pt x="1086" y="18"/>
                    <a:pt x="1086" y="18"/>
                    <a:pt x="1086" y="18"/>
                  </a:cubicBezTo>
                  <a:cubicBezTo>
                    <a:pt x="1087" y="26"/>
                    <a:pt x="1094" y="33"/>
                    <a:pt x="1102" y="33"/>
                  </a:cubicBezTo>
                  <a:cubicBezTo>
                    <a:pt x="1111" y="33"/>
                    <a:pt x="1118" y="25"/>
                    <a:pt x="1118" y="16"/>
                  </a:cubicBezTo>
                  <a:cubicBezTo>
                    <a:pt x="1118" y="7"/>
                    <a:pt x="1111" y="0"/>
                    <a:pt x="1102" y="0"/>
                  </a:cubicBezTo>
                  <a:close/>
                  <a:moveTo>
                    <a:pt x="29" y="18"/>
                  </a:moveTo>
                  <a:cubicBezTo>
                    <a:pt x="28" y="24"/>
                    <a:pt x="23" y="29"/>
                    <a:pt x="17" y="29"/>
                  </a:cubicBezTo>
                  <a:cubicBezTo>
                    <a:pt x="10" y="29"/>
                    <a:pt x="4" y="23"/>
                    <a:pt x="4" y="16"/>
                  </a:cubicBezTo>
                  <a:cubicBezTo>
                    <a:pt x="4" y="10"/>
                    <a:pt x="10" y="4"/>
                    <a:pt x="17" y="4"/>
                  </a:cubicBezTo>
                  <a:cubicBezTo>
                    <a:pt x="23" y="4"/>
                    <a:pt x="28" y="9"/>
                    <a:pt x="29" y="15"/>
                  </a:cubicBezTo>
                  <a:cubicBezTo>
                    <a:pt x="29" y="15"/>
                    <a:pt x="29" y="16"/>
                    <a:pt x="29" y="16"/>
                  </a:cubicBezTo>
                  <a:cubicBezTo>
                    <a:pt x="29" y="17"/>
                    <a:pt x="29" y="18"/>
                    <a:pt x="29" y="18"/>
                  </a:cubicBezTo>
                  <a:close/>
                  <a:moveTo>
                    <a:pt x="756" y="18"/>
                  </a:moveTo>
                  <a:cubicBezTo>
                    <a:pt x="756" y="24"/>
                    <a:pt x="750" y="29"/>
                    <a:pt x="744" y="29"/>
                  </a:cubicBezTo>
                  <a:cubicBezTo>
                    <a:pt x="738" y="29"/>
                    <a:pt x="733" y="24"/>
                    <a:pt x="732" y="18"/>
                  </a:cubicBezTo>
                  <a:cubicBezTo>
                    <a:pt x="732" y="18"/>
                    <a:pt x="731" y="17"/>
                    <a:pt x="731" y="16"/>
                  </a:cubicBezTo>
                  <a:cubicBezTo>
                    <a:pt x="731" y="16"/>
                    <a:pt x="732" y="15"/>
                    <a:pt x="732" y="15"/>
                  </a:cubicBezTo>
                  <a:cubicBezTo>
                    <a:pt x="733" y="9"/>
                    <a:pt x="738" y="4"/>
                    <a:pt x="744" y="4"/>
                  </a:cubicBezTo>
                  <a:cubicBezTo>
                    <a:pt x="750" y="4"/>
                    <a:pt x="756" y="9"/>
                    <a:pt x="756" y="15"/>
                  </a:cubicBezTo>
                  <a:cubicBezTo>
                    <a:pt x="757" y="15"/>
                    <a:pt x="757" y="16"/>
                    <a:pt x="757" y="16"/>
                  </a:cubicBezTo>
                  <a:cubicBezTo>
                    <a:pt x="757" y="17"/>
                    <a:pt x="757" y="18"/>
                    <a:pt x="756" y="18"/>
                  </a:cubicBezTo>
                  <a:close/>
                  <a:moveTo>
                    <a:pt x="850" y="18"/>
                  </a:moveTo>
                  <a:cubicBezTo>
                    <a:pt x="850" y="24"/>
                    <a:pt x="844" y="29"/>
                    <a:pt x="838" y="29"/>
                  </a:cubicBezTo>
                  <a:cubicBezTo>
                    <a:pt x="832" y="29"/>
                    <a:pt x="827" y="24"/>
                    <a:pt x="826" y="18"/>
                  </a:cubicBezTo>
                  <a:cubicBezTo>
                    <a:pt x="826" y="18"/>
                    <a:pt x="825" y="17"/>
                    <a:pt x="825" y="16"/>
                  </a:cubicBezTo>
                  <a:cubicBezTo>
                    <a:pt x="825" y="16"/>
                    <a:pt x="826" y="15"/>
                    <a:pt x="826" y="15"/>
                  </a:cubicBezTo>
                  <a:cubicBezTo>
                    <a:pt x="827" y="9"/>
                    <a:pt x="832" y="4"/>
                    <a:pt x="838" y="4"/>
                  </a:cubicBezTo>
                  <a:cubicBezTo>
                    <a:pt x="844" y="4"/>
                    <a:pt x="850" y="9"/>
                    <a:pt x="850" y="15"/>
                  </a:cubicBezTo>
                  <a:cubicBezTo>
                    <a:pt x="851" y="15"/>
                    <a:pt x="851" y="16"/>
                    <a:pt x="851" y="16"/>
                  </a:cubicBezTo>
                  <a:cubicBezTo>
                    <a:pt x="851" y="17"/>
                    <a:pt x="851" y="18"/>
                    <a:pt x="850" y="18"/>
                  </a:cubicBezTo>
                  <a:close/>
                  <a:moveTo>
                    <a:pt x="1102" y="29"/>
                  </a:moveTo>
                  <a:cubicBezTo>
                    <a:pt x="1096" y="29"/>
                    <a:pt x="1090" y="24"/>
                    <a:pt x="1090" y="18"/>
                  </a:cubicBezTo>
                  <a:cubicBezTo>
                    <a:pt x="1089" y="18"/>
                    <a:pt x="1089" y="17"/>
                    <a:pt x="1089" y="16"/>
                  </a:cubicBezTo>
                  <a:cubicBezTo>
                    <a:pt x="1089" y="16"/>
                    <a:pt x="1089" y="15"/>
                    <a:pt x="1090" y="15"/>
                  </a:cubicBezTo>
                  <a:cubicBezTo>
                    <a:pt x="1090" y="9"/>
                    <a:pt x="1096" y="4"/>
                    <a:pt x="1102" y="4"/>
                  </a:cubicBezTo>
                  <a:cubicBezTo>
                    <a:pt x="1109" y="4"/>
                    <a:pt x="1115" y="10"/>
                    <a:pt x="1115" y="16"/>
                  </a:cubicBezTo>
                  <a:cubicBezTo>
                    <a:pt x="1115" y="23"/>
                    <a:pt x="1109" y="29"/>
                    <a:pt x="110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8"/>
            <p:cNvSpPr>
              <a:spLocks noEditPoints="1"/>
            </p:cNvSpPr>
            <p:nvPr userDrawn="1"/>
          </p:nvSpPr>
          <p:spPr bwMode="auto">
            <a:xfrm>
              <a:off x="8543435" y="-1158236"/>
              <a:ext cx="33338" cy="63500"/>
            </a:xfrm>
            <a:custGeom>
              <a:avLst/>
              <a:gdLst>
                <a:gd name="T0" fmla="*/ 2 w 10"/>
                <a:gd name="T1" fmla="*/ 12 h 19"/>
                <a:gd name="T2" fmla="*/ 5 w 10"/>
                <a:gd name="T3" fmla="*/ 10 h 19"/>
                <a:gd name="T4" fmla="*/ 7 w 10"/>
                <a:gd name="T5" fmla="*/ 12 h 19"/>
                <a:gd name="T6" fmla="*/ 8 w 10"/>
                <a:gd name="T7" fmla="*/ 13 h 19"/>
                <a:gd name="T8" fmla="*/ 10 w 10"/>
                <a:gd name="T9" fmla="*/ 12 h 19"/>
                <a:gd name="T10" fmla="*/ 9 w 10"/>
                <a:gd name="T11" fmla="*/ 9 h 19"/>
                <a:gd name="T12" fmla="*/ 7 w 10"/>
                <a:gd name="T13" fmla="*/ 7 h 19"/>
                <a:gd name="T14" fmla="*/ 9 w 10"/>
                <a:gd name="T15" fmla="*/ 2 h 19"/>
                <a:gd name="T16" fmla="*/ 5 w 10"/>
                <a:gd name="T17" fmla="*/ 1 h 19"/>
                <a:gd name="T18" fmla="*/ 2 w 10"/>
                <a:gd name="T19" fmla="*/ 4 h 19"/>
                <a:gd name="T20" fmla="*/ 0 w 10"/>
                <a:gd name="T21" fmla="*/ 6 h 19"/>
                <a:gd name="T22" fmla="*/ 0 w 10"/>
                <a:gd name="T23" fmla="*/ 19 h 19"/>
                <a:gd name="T24" fmla="*/ 2 w 10"/>
                <a:gd name="T25" fmla="*/ 18 h 19"/>
                <a:gd name="T26" fmla="*/ 2 w 10"/>
                <a:gd name="T27" fmla="*/ 12 h 19"/>
                <a:gd name="T28" fmla="*/ 2 w 10"/>
                <a:gd name="T29" fmla="*/ 6 h 19"/>
                <a:gd name="T30" fmla="*/ 5 w 10"/>
                <a:gd name="T31" fmla="*/ 4 h 19"/>
                <a:gd name="T32" fmla="*/ 7 w 10"/>
                <a:gd name="T33" fmla="*/ 4 h 19"/>
                <a:gd name="T34" fmla="*/ 5 w 10"/>
                <a:gd name="T35" fmla="*/ 8 h 19"/>
                <a:gd name="T36" fmla="*/ 2 w 10"/>
                <a:gd name="T37" fmla="*/ 11 h 19"/>
                <a:gd name="T38" fmla="*/ 2 w 10"/>
                <a:gd name="T3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2"/>
                  </a:moveTo>
                  <a:cubicBezTo>
                    <a:pt x="5" y="10"/>
                    <a:pt x="5" y="10"/>
                    <a:pt x="5" y="10"/>
                  </a:cubicBezTo>
                  <a:cubicBezTo>
                    <a:pt x="7" y="8"/>
                    <a:pt x="7" y="9"/>
                    <a:pt x="7" y="12"/>
                  </a:cubicBezTo>
                  <a:cubicBezTo>
                    <a:pt x="7" y="12"/>
                    <a:pt x="7" y="13"/>
                    <a:pt x="8" y="13"/>
                  </a:cubicBezTo>
                  <a:cubicBezTo>
                    <a:pt x="10" y="12"/>
                    <a:pt x="10" y="12"/>
                    <a:pt x="10" y="12"/>
                  </a:cubicBezTo>
                  <a:cubicBezTo>
                    <a:pt x="9" y="11"/>
                    <a:pt x="9" y="10"/>
                    <a:pt x="9" y="9"/>
                  </a:cubicBezTo>
                  <a:cubicBezTo>
                    <a:pt x="9" y="6"/>
                    <a:pt x="8" y="7"/>
                    <a:pt x="7" y="7"/>
                  </a:cubicBezTo>
                  <a:cubicBezTo>
                    <a:pt x="8" y="7"/>
                    <a:pt x="9" y="5"/>
                    <a:pt x="9" y="2"/>
                  </a:cubicBezTo>
                  <a:cubicBezTo>
                    <a:pt x="9" y="0"/>
                    <a:pt x="8" y="0"/>
                    <a:pt x="5" y="1"/>
                  </a:cubicBezTo>
                  <a:cubicBezTo>
                    <a:pt x="2" y="4"/>
                    <a:pt x="2" y="4"/>
                    <a:pt x="2" y="4"/>
                  </a:cubicBezTo>
                  <a:cubicBezTo>
                    <a:pt x="1" y="5"/>
                    <a:pt x="0" y="6"/>
                    <a:pt x="0" y="6"/>
                  </a:cubicBezTo>
                  <a:cubicBezTo>
                    <a:pt x="0" y="19"/>
                    <a:pt x="0" y="19"/>
                    <a:pt x="0" y="19"/>
                  </a:cubicBezTo>
                  <a:cubicBezTo>
                    <a:pt x="2" y="18"/>
                    <a:pt x="2" y="18"/>
                    <a:pt x="2" y="18"/>
                  </a:cubicBezTo>
                  <a:lnTo>
                    <a:pt x="2" y="12"/>
                  </a:lnTo>
                  <a:close/>
                  <a:moveTo>
                    <a:pt x="2" y="6"/>
                  </a:moveTo>
                  <a:cubicBezTo>
                    <a:pt x="5" y="4"/>
                    <a:pt x="5" y="4"/>
                    <a:pt x="5" y="4"/>
                  </a:cubicBezTo>
                  <a:cubicBezTo>
                    <a:pt x="6" y="3"/>
                    <a:pt x="7" y="3"/>
                    <a:pt x="7" y="4"/>
                  </a:cubicBezTo>
                  <a:cubicBezTo>
                    <a:pt x="7" y="6"/>
                    <a:pt x="7" y="7"/>
                    <a:pt x="5" y="8"/>
                  </a:cubicBezTo>
                  <a:cubicBezTo>
                    <a:pt x="2" y="11"/>
                    <a:pt x="2" y="11"/>
                    <a:pt x="2" y="11"/>
                  </a:cubicBezTo>
                  <a:cubicBezTo>
                    <a:pt x="2" y="9"/>
                    <a:pt x="2" y="8"/>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9"/>
            <p:cNvSpPr>
              <a:spLocks noEditPoints="1"/>
            </p:cNvSpPr>
            <p:nvPr userDrawn="1"/>
          </p:nvSpPr>
          <p:spPr bwMode="auto">
            <a:xfrm>
              <a:off x="8464060" y="-1104261"/>
              <a:ext cx="33338" cy="58738"/>
            </a:xfrm>
            <a:custGeom>
              <a:avLst/>
              <a:gdLst>
                <a:gd name="T0" fmla="*/ 6 w 10"/>
                <a:gd name="T1" fmla="*/ 15 h 18"/>
                <a:gd name="T2" fmla="*/ 10 w 10"/>
                <a:gd name="T3" fmla="*/ 9 h 18"/>
                <a:gd name="T4" fmla="*/ 8 w 10"/>
                <a:gd name="T5" fmla="*/ 6 h 18"/>
                <a:gd name="T6" fmla="*/ 10 w 10"/>
                <a:gd name="T7" fmla="*/ 2 h 18"/>
                <a:gd name="T8" fmla="*/ 6 w 10"/>
                <a:gd name="T9" fmla="*/ 1 h 18"/>
                <a:gd name="T10" fmla="*/ 2 w 10"/>
                <a:gd name="T11" fmla="*/ 3 h 18"/>
                <a:gd name="T12" fmla="*/ 0 w 10"/>
                <a:gd name="T13" fmla="*/ 4 h 18"/>
                <a:gd name="T14" fmla="*/ 0 w 10"/>
                <a:gd name="T15" fmla="*/ 18 h 18"/>
                <a:gd name="T16" fmla="*/ 2 w 10"/>
                <a:gd name="T17" fmla="*/ 17 h 18"/>
                <a:gd name="T18" fmla="*/ 6 w 10"/>
                <a:gd name="T19" fmla="*/ 15 h 18"/>
                <a:gd name="T20" fmla="*/ 2 w 10"/>
                <a:gd name="T21" fmla="*/ 5 h 18"/>
                <a:gd name="T22" fmla="*/ 6 w 10"/>
                <a:gd name="T23" fmla="*/ 3 h 18"/>
                <a:gd name="T24" fmla="*/ 7 w 10"/>
                <a:gd name="T25" fmla="*/ 4 h 18"/>
                <a:gd name="T26" fmla="*/ 6 w 10"/>
                <a:gd name="T27" fmla="*/ 7 h 18"/>
                <a:gd name="T28" fmla="*/ 2 w 10"/>
                <a:gd name="T29" fmla="*/ 9 h 18"/>
                <a:gd name="T30" fmla="*/ 2 w 10"/>
                <a:gd name="T31" fmla="*/ 5 h 18"/>
                <a:gd name="T32" fmla="*/ 2 w 10"/>
                <a:gd name="T33" fmla="*/ 11 h 18"/>
                <a:gd name="T34" fmla="*/ 6 w 10"/>
                <a:gd name="T35" fmla="*/ 9 h 18"/>
                <a:gd name="T36" fmla="*/ 8 w 10"/>
                <a:gd name="T37" fmla="*/ 10 h 18"/>
                <a:gd name="T38" fmla="*/ 6 w 10"/>
                <a:gd name="T39" fmla="*/ 13 h 18"/>
                <a:gd name="T40" fmla="*/ 2 w 10"/>
                <a:gd name="T41" fmla="*/ 15 h 18"/>
                <a:gd name="T42" fmla="*/ 2 w 10"/>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8">
                  <a:moveTo>
                    <a:pt x="6" y="15"/>
                  </a:moveTo>
                  <a:cubicBezTo>
                    <a:pt x="9" y="13"/>
                    <a:pt x="10" y="11"/>
                    <a:pt x="10" y="9"/>
                  </a:cubicBezTo>
                  <a:cubicBezTo>
                    <a:pt x="10" y="7"/>
                    <a:pt x="9" y="6"/>
                    <a:pt x="8" y="6"/>
                  </a:cubicBezTo>
                  <a:cubicBezTo>
                    <a:pt x="9" y="5"/>
                    <a:pt x="10" y="4"/>
                    <a:pt x="10" y="2"/>
                  </a:cubicBezTo>
                  <a:cubicBezTo>
                    <a:pt x="10" y="0"/>
                    <a:pt x="8" y="0"/>
                    <a:pt x="6" y="1"/>
                  </a:cubicBezTo>
                  <a:cubicBezTo>
                    <a:pt x="2" y="3"/>
                    <a:pt x="2" y="3"/>
                    <a:pt x="2" y="3"/>
                  </a:cubicBezTo>
                  <a:cubicBezTo>
                    <a:pt x="1" y="4"/>
                    <a:pt x="0" y="4"/>
                    <a:pt x="0" y="4"/>
                  </a:cubicBezTo>
                  <a:cubicBezTo>
                    <a:pt x="0" y="18"/>
                    <a:pt x="0" y="18"/>
                    <a:pt x="0" y="18"/>
                  </a:cubicBezTo>
                  <a:cubicBezTo>
                    <a:pt x="2" y="17"/>
                    <a:pt x="2" y="17"/>
                    <a:pt x="2" y="17"/>
                  </a:cubicBezTo>
                  <a:lnTo>
                    <a:pt x="6" y="15"/>
                  </a:lnTo>
                  <a:close/>
                  <a:moveTo>
                    <a:pt x="2" y="5"/>
                  </a:moveTo>
                  <a:cubicBezTo>
                    <a:pt x="6" y="3"/>
                    <a:pt x="6" y="3"/>
                    <a:pt x="6" y="3"/>
                  </a:cubicBezTo>
                  <a:cubicBezTo>
                    <a:pt x="7" y="2"/>
                    <a:pt x="7" y="3"/>
                    <a:pt x="7" y="4"/>
                  </a:cubicBezTo>
                  <a:cubicBezTo>
                    <a:pt x="7" y="5"/>
                    <a:pt x="7" y="6"/>
                    <a:pt x="6" y="7"/>
                  </a:cubicBezTo>
                  <a:cubicBezTo>
                    <a:pt x="2" y="9"/>
                    <a:pt x="2" y="9"/>
                    <a:pt x="2" y="9"/>
                  </a:cubicBezTo>
                  <a:lnTo>
                    <a:pt x="2" y="5"/>
                  </a:lnTo>
                  <a:close/>
                  <a:moveTo>
                    <a:pt x="2" y="11"/>
                  </a:moveTo>
                  <a:cubicBezTo>
                    <a:pt x="6" y="9"/>
                    <a:pt x="6" y="9"/>
                    <a:pt x="6" y="9"/>
                  </a:cubicBezTo>
                  <a:cubicBezTo>
                    <a:pt x="7" y="8"/>
                    <a:pt x="8" y="8"/>
                    <a:pt x="8" y="10"/>
                  </a:cubicBezTo>
                  <a:cubicBezTo>
                    <a:pt x="8" y="11"/>
                    <a:pt x="7" y="12"/>
                    <a:pt x="6" y="13"/>
                  </a:cubicBezTo>
                  <a:cubicBezTo>
                    <a:pt x="2" y="15"/>
                    <a:pt x="2" y="15"/>
                    <a:pt x="2" y="15"/>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0"/>
            <p:cNvSpPr>
              <a:spLocks noEditPoints="1"/>
            </p:cNvSpPr>
            <p:nvPr userDrawn="1"/>
          </p:nvSpPr>
          <p:spPr bwMode="auto">
            <a:xfrm>
              <a:off x="8414847" y="-1078861"/>
              <a:ext cx="42863" cy="57150"/>
            </a:xfrm>
            <a:custGeom>
              <a:avLst/>
              <a:gdLst>
                <a:gd name="T0" fmla="*/ 8 w 27"/>
                <a:gd name="T1" fmla="*/ 26 h 36"/>
                <a:gd name="T2" fmla="*/ 18 w 27"/>
                <a:gd name="T3" fmla="*/ 21 h 36"/>
                <a:gd name="T4" fmla="*/ 22 w 27"/>
                <a:gd name="T5" fmla="*/ 28 h 36"/>
                <a:gd name="T6" fmla="*/ 27 w 27"/>
                <a:gd name="T7" fmla="*/ 26 h 36"/>
                <a:gd name="T8" fmla="*/ 14 w 27"/>
                <a:gd name="T9" fmla="*/ 0 h 36"/>
                <a:gd name="T10" fmla="*/ 10 w 27"/>
                <a:gd name="T11" fmla="*/ 3 h 36"/>
                <a:gd name="T12" fmla="*/ 0 w 27"/>
                <a:gd name="T13" fmla="*/ 36 h 36"/>
                <a:gd name="T14" fmla="*/ 4 w 27"/>
                <a:gd name="T15" fmla="*/ 34 h 36"/>
                <a:gd name="T16" fmla="*/ 8 w 27"/>
                <a:gd name="T17" fmla="*/ 26 h 36"/>
                <a:gd name="T18" fmla="*/ 12 w 27"/>
                <a:gd name="T19" fmla="*/ 7 h 36"/>
                <a:gd name="T20" fmla="*/ 16 w 27"/>
                <a:gd name="T21" fmla="*/ 17 h 36"/>
                <a:gd name="T22" fmla="*/ 8 w 27"/>
                <a:gd name="T23" fmla="*/ 21 h 36"/>
                <a:gd name="T24" fmla="*/ 12 w 27"/>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6">
                  <a:moveTo>
                    <a:pt x="8" y="26"/>
                  </a:moveTo>
                  <a:lnTo>
                    <a:pt x="18" y="21"/>
                  </a:lnTo>
                  <a:lnTo>
                    <a:pt x="22" y="28"/>
                  </a:lnTo>
                  <a:lnTo>
                    <a:pt x="27" y="26"/>
                  </a:lnTo>
                  <a:lnTo>
                    <a:pt x="14" y="0"/>
                  </a:lnTo>
                  <a:lnTo>
                    <a:pt x="10" y="3"/>
                  </a:lnTo>
                  <a:lnTo>
                    <a:pt x="0" y="36"/>
                  </a:lnTo>
                  <a:lnTo>
                    <a:pt x="4" y="34"/>
                  </a:lnTo>
                  <a:lnTo>
                    <a:pt x="8" y="26"/>
                  </a:lnTo>
                  <a:close/>
                  <a:moveTo>
                    <a:pt x="12" y="7"/>
                  </a:moveTo>
                  <a:lnTo>
                    <a:pt x="16" y="17"/>
                  </a:lnTo>
                  <a:lnTo>
                    <a:pt x="8" y="21"/>
                  </a:ln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1"/>
            <p:cNvSpPr>
              <a:spLocks noEditPoints="1"/>
            </p:cNvSpPr>
            <p:nvPr userDrawn="1"/>
          </p:nvSpPr>
          <p:spPr bwMode="auto">
            <a:xfrm>
              <a:off x="8189422" y="-951861"/>
              <a:ext cx="46038" cy="49213"/>
            </a:xfrm>
            <a:custGeom>
              <a:avLst/>
              <a:gdLst>
                <a:gd name="T0" fmla="*/ 4 w 14"/>
                <a:gd name="T1" fmla="*/ 11 h 15"/>
                <a:gd name="T2" fmla="*/ 10 w 14"/>
                <a:gd name="T3" fmla="*/ 11 h 15"/>
                <a:gd name="T4" fmla="*/ 12 w 14"/>
                <a:gd name="T5" fmla="*/ 15 h 15"/>
                <a:gd name="T6" fmla="*/ 14 w 14"/>
                <a:gd name="T7" fmla="*/ 15 h 15"/>
                <a:gd name="T8" fmla="*/ 9 w 14"/>
                <a:gd name="T9" fmla="*/ 0 h 15"/>
                <a:gd name="T10" fmla="*/ 6 w 14"/>
                <a:gd name="T11" fmla="*/ 0 h 15"/>
                <a:gd name="T12" fmla="*/ 0 w 14"/>
                <a:gd name="T13" fmla="*/ 14 h 15"/>
                <a:gd name="T14" fmla="*/ 3 w 14"/>
                <a:gd name="T15" fmla="*/ 14 h 15"/>
                <a:gd name="T16" fmla="*/ 4 w 14"/>
                <a:gd name="T17" fmla="*/ 11 h 15"/>
                <a:gd name="T18" fmla="*/ 7 w 14"/>
                <a:gd name="T19" fmla="*/ 3 h 15"/>
                <a:gd name="T20" fmla="*/ 9 w 14"/>
                <a:gd name="T21" fmla="*/ 9 h 15"/>
                <a:gd name="T22" fmla="*/ 5 w 14"/>
                <a:gd name="T23" fmla="*/ 9 h 15"/>
                <a:gd name="T24" fmla="*/ 7 w 14"/>
                <a:gd name="T2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4" y="11"/>
                  </a:moveTo>
                  <a:cubicBezTo>
                    <a:pt x="5" y="11"/>
                    <a:pt x="9" y="11"/>
                    <a:pt x="10" y="11"/>
                  </a:cubicBezTo>
                  <a:cubicBezTo>
                    <a:pt x="12" y="15"/>
                    <a:pt x="12" y="15"/>
                    <a:pt x="12" y="15"/>
                  </a:cubicBezTo>
                  <a:cubicBezTo>
                    <a:pt x="14" y="15"/>
                    <a:pt x="14" y="15"/>
                    <a:pt x="14" y="15"/>
                  </a:cubicBezTo>
                  <a:cubicBezTo>
                    <a:pt x="9" y="0"/>
                    <a:pt x="9" y="0"/>
                    <a:pt x="9" y="0"/>
                  </a:cubicBezTo>
                  <a:cubicBezTo>
                    <a:pt x="6" y="0"/>
                    <a:pt x="6" y="0"/>
                    <a:pt x="6" y="0"/>
                  </a:cubicBezTo>
                  <a:cubicBezTo>
                    <a:pt x="0" y="14"/>
                    <a:pt x="0" y="14"/>
                    <a:pt x="0" y="14"/>
                  </a:cubicBezTo>
                  <a:cubicBezTo>
                    <a:pt x="3" y="14"/>
                    <a:pt x="3" y="14"/>
                    <a:pt x="3" y="14"/>
                  </a:cubicBezTo>
                  <a:lnTo>
                    <a:pt x="4" y="11"/>
                  </a:lnTo>
                  <a:close/>
                  <a:moveTo>
                    <a:pt x="7" y="3"/>
                  </a:moveTo>
                  <a:cubicBezTo>
                    <a:pt x="9" y="9"/>
                    <a:pt x="9" y="9"/>
                    <a:pt x="9" y="9"/>
                  </a:cubicBezTo>
                  <a:cubicBezTo>
                    <a:pt x="5" y="9"/>
                    <a:pt x="5" y="9"/>
                    <a:pt x="5" y="9"/>
                  </a:cubicBez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22"/>
            <p:cNvSpPr>
              <a:spLocks noEditPoints="1"/>
            </p:cNvSpPr>
            <p:nvPr userDrawn="1"/>
          </p:nvSpPr>
          <p:spPr bwMode="auto">
            <a:xfrm>
              <a:off x="8067185" y="-1055049"/>
              <a:ext cx="42863" cy="53975"/>
            </a:xfrm>
            <a:custGeom>
              <a:avLst/>
              <a:gdLst>
                <a:gd name="T0" fmla="*/ 15 w 27"/>
                <a:gd name="T1" fmla="*/ 0 h 34"/>
                <a:gd name="T2" fmla="*/ 11 w 27"/>
                <a:gd name="T3" fmla="*/ 0 h 34"/>
                <a:gd name="T4" fmla="*/ 0 w 27"/>
                <a:gd name="T5" fmla="*/ 25 h 34"/>
                <a:gd name="T6" fmla="*/ 4 w 27"/>
                <a:gd name="T7" fmla="*/ 27 h 34"/>
                <a:gd name="T8" fmla="*/ 8 w 27"/>
                <a:gd name="T9" fmla="*/ 19 h 34"/>
                <a:gd name="T10" fmla="*/ 19 w 27"/>
                <a:gd name="T11" fmla="*/ 23 h 34"/>
                <a:gd name="T12" fmla="*/ 21 w 27"/>
                <a:gd name="T13" fmla="*/ 31 h 34"/>
                <a:gd name="T14" fmla="*/ 27 w 27"/>
                <a:gd name="T15" fmla="*/ 34 h 34"/>
                <a:gd name="T16" fmla="*/ 15 w 27"/>
                <a:gd name="T17" fmla="*/ 0 h 34"/>
                <a:gd name="T18" fmla="*/ 8 w 27"/>
                <a:gd name="T19" fmla="*/ 17 h 34"/>
                <a:gd name="T20" fmla="*/ 13 w 27"/>
                <a:gd name="T21" fmla="*/ 6 h 34"/>
                <a:gd name="T22" fmla="*/ 17 w 27"/>
                <a:gd name="T23" fmla="*/ 19 h 34"/>
                <a:gd name="T24" fmla="*/ 8 w 27"/>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4">
                  <a:moveTo>
                    <a:pt x="15" y="0"/>
                  </a:moveTo>
                  <a:lnTo>
                    <a:pt x="11" y="0"/>
                  </a:lnTo>
                  <a:lnTo>
                    <a:pt x="0" y="25"/>
                  </a:lnTo>
                  <a:lnTo>
                    <a:pt x="4" y="27"/>
                  </a:lnTo>
                  <a:lnTo>
                    <a:pt x="8" y="19"/>
                  </a:lnTo>
                  <a:lnTo>
                    <a:pt x="19" y="23"/>
                  </a:lnTo>
                  <a:lnTo>
                    <a:pt x="21" y="31"/>
                  </a:lnTo>
                  <a:lnTo>
                    <a:pt x="27" y="34"/>
                  </a:lnTo>
                  <a:lnTo>
                    <a:pt x="15" y="0"/>
                  </a:lnTo>
                  <a:close/>
                  <a:moveTo>
                    <a:pt x="8" y="17"/>
                  </a:moveTo>
                  <a:lnTo>
                    <a:pt x="13" y="6"/>
                  </a:lnTo>
                  <a:lnTo>
                    <a:pt x="17" y="19"/>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23"/>
            <p:cNvSpPr>
              <a:spLocks noEditPoints="1"/>
            </p:cNvSpPr>
            <p:nvPr userDrawn="1"/>
          </p:nvSpPr>
          <p:spPr bwMode="auto">
            <a:xfrm>
              <a:off x="7829060" y="-1250312"/>
              <a:ext cx="809625" cy="374651"/>
            </a:xfrm>
            <a:custGeom>
              <a:avLst/>
              <a:gdLst>
                <a:gd name="T0" fmla="*/ 28 w 245"/>
                <a:gd name="T1" fmla="*/ 71 h 113"/>
                <a:gd name="T2" fmla="*/ 54 w 245"/>
                <a:gd name="T3" fmla="*/ 72 h 113"/>
                <a:gd name="T4" fmla="*/ 78 w 245"/>
                <a:gd name="T5" fmla="*/ 105 h 113"/>
                <a:gd name="T6" fmla="*/ 166 w 245"/>
                <a:gd name="T7" fmla="*/ 105 h 113"/>
                <a:gd name="T8" fmla="*/ 190 w 245"/>
                <a:gd name="T9" fmla="*/ 72 h 113"/>
                <a:gd name="T10" fmla="*/ 217 w 245"/>
                <a:gd name="T11" fmla="*/ 71 h 113"/>
                <a:gd name="T12" fmla="*/ 220 w 245"/>
                <a:gd name="T13" fmla="*/ 54 h 113"/>
                <a:gd name="T14" fmla="*/ 245 w 245"/>
                <a:gd name="T15" fmla="*/ 0 h 113"/>
                <a:gd name="T16" fmla="*/ 194 w 245"/>
                <a:gd name="T17" fmla="*/ 37 h 113"/>
                <a:gd name="T18" fmla="*/ 133 w 245"/>
                <a:gd name="T19" fmla="*/ 60 h 113"/>
                <a:gd name="T20" fmla="*/ 112 w 245"/>
                <a:gd name="T21" fmla="*/ 82 h 113"/>
                <a:gd name="T22" fmla="*/ 98 w 245"/>
                <a:gd name="T23" fmla="*/ 57 h 113"/>
                <a:gd name="T24" fmla="*/ 27 w 245"/>
                <a:gd name="T25" fmla="*/ 0 h 113"/>
                <a:gd name="T26" fmla="*/ 0 w 245"/>
                <a:gd name="T27" fmla="*/ 35 h 113"/>
                <a:gd name="T28" fmla="*/ 24 w 245"/>
                <a:gd name="T29" fmla="*/ 62 h 113"/>
                <a:gd name="T30" fmla="*/ 33 w 245"/>
                <a:gd name="T31" fmla="*/ 68 h 113"/>
                <a:gd name="T32" fmla="*/ 30 w 245"/>
                <a:gd name="T33" fmla="*/ 58 h 113"/>
                <a:gd name="T34" fmla="*/ 48 w 245"/>
                <a:gd name="T35" fmla="*/ 78 h 113"/>
                <a:gd name="T36" fmla="*/ 196 w 245"/>
                <a:gd name="T37" fmla="*/ 78 h 113"/>
                <a:gd name="T38" fmla="*/ 214 w 245"/>
                <a:gd name="T39" fmla="*/ 58 h 113"/>
                <a:gd name="T40" fmla="*/ 211 w 245"/>
                <a:gd name="T41" fmla="*/ 68 h 113"/>
                <a:gd name="T42" fmla="*/ 215 w 245"/>
                <a:gd name="T43" fmla="*/ 24 h 113"/>
                <a:gd name="T44" fmla="*/ 214 w 245"/>
                <a:gd name="T45" fmla="*/ 16 h 113"/>
                <a:gd name="T46" fmla="*/ 239 w 245"/>
                <a:gd name="T47" fmla="*/ 32 h 113"/>
                <a:gd name="T48" fmla="*/ 161 w 245"/>
                <a:gd name="T49" fmla="*/ 77 h 113"/>
                <a:gd name="T50" fmla="*/ 239 w 245"/>
                <a:gd name="T51" fmla="*/ 9 h 113"/>
                <a:gd name="T52" fmla="*/ 160 w 245"/>
                <a:gd name="T53" fmla="*/ 83 h 113"/>
                <a:gd name="T54" fmla="*/ 122 w 245"/>
                <a:gd name="T55" fmla="*/ 107 h 113"/>
                <a:gd name="T56" fmla="*/ 84 w 245"/>
                <a:gd name="T57" fmla="*/ 83 h 113"/>
                <a:gd name="T58" fmla="*/ 122 w 245"/>
                <a:gd name="T59" fmla="*/ 88 h 113"/>
                <a:gd name="T60" fmla="*/ 38 w 245"/>
                <a:gd name="T61" fmla="*/ 29 h 113"/>
                <a:gd name="T62" fmla="*/ 30 w 245"/>
                <a:gd name="T63" fmla="*/ 16 h 113"/>
                <a:gd name="T64" fmla="*/ 6 w 245"/>
                <a:gd name="T65" fmla="*/ 10 h 113"/>
                <a:gd name="T66" fmla="*/ 84 w 245"/>
                <a:gd name="T67" fmla="*/ 7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113">
                  <a:moveTo>
                    <a:pt x="24" y="62"/>
                  </a:moveTo>
                  <a:cubicBezTo>
                    <a:pt x="24" y="68"/>
                    <a:pt x="25" y="69"/>
                    <a:pt x="28" y="71"/>
                  </a:cubicBezTo>
                  <a:cubicBezTo>
                    <a:pt x="33" y="75"/>
                    <a:pt x="41" y="81"/>
                    <a:pt x="54" y="88"/>
                  </a:cubicBezTo>
                  <a:cubicBezTo>
                    <a:pt x="54" y="72"/>
                    <a:pt x="54" y="72"/>
                    <a:pt x="54" y="72"/>
                  </a:cubicBezTo>
                  <a:cubicBezTo>
                    <a:pt x="62" y="75"/>
                    <a:pt x="70" y="79"/>
                    <a:pt x="78" y="81"/>
                  </a:cubicBezTo>
                  <a:cubicBezTo>
                    <a:pt x="78" y="105"/>
                    <a:pt x="78" y="105"/>
                    <a:pt x="78" y="105"/>
                  </a:cubicBezTo>
                  <a:cubicBezTo>
                    <a:pt x="89" y="110"/>
                    <a:pt x="105" y="113"/>
                    <a:pt x="122" y="113"/>
                  </a:cubicBezTo>
                  <a:cubicBezTo>
                    <a:pt x="139" y="113"/>
                    <a:pt x="155" y="110"/>
                    <a:pt x="166" y="105"/>
                  </a:cubicBezTo>
                  <a:cubicBezTo>
                    <a:pt x="166" y="81"/>
                    <a:pt x="166" y="81"/>
                    <a:pt x="166" y="81"/>
                  </a:cubicBezTo>
                  <a:cubicBezTo>
                    <a:pt x="175" y="79"/>
                    <a:pt x="183" y="75"/>
                    <a:pt x="190" y="72"/>
                  </a:cubicBezTo>
                  <a:cubicBezTo>
                    <a:pt x="190" y="88"/>
                    <a:pt x="190" y="88"/>
                    <a:pt x="190" y="88"/>
                  </a:cubicBezTo>
                  <a:cubicBezTo>
                    <a:pt x="203" y="81"/>
                    <a:pt x="211" y="75"/>
                    <a:pt x="217" y="71"/>
                  </a:cubicBezTo>
                  <a:cubicBezTo>
                    <a:pt x="220" y="69"/>
                    <a:pt x="220" y="68"/>
                    <a:pt x="220" y="62"/>
                  </a:cubicBezTo>
                  <a:cubicBezTo>
                    <a:pt x="220" y="54"/>
                    <a:pt x="220" y="54"/>
                    <a:pt x="220" y="54"/>
                  </a:cubicBezTo>
                  <a:cubicBezTo>
                    <a:pt x="229" y="48"/>
                    <a:pt x="237" y="41"/>
                    <a:pt x="245" y="35"/>
                  </a:cubicBezTo>
                  <a:cubicBezTo>
                    <a:pt x="245" y="0"/>
                    <a:pt x="245" y="0"/>
                    <a:pt x="245" y="0"/>
                  </a:cubicBezTo>
                  <a:cubicBezTo>
                    <a:pt x="217" y="0"/>
                    <a:pt x="217" y="0"/>
                    <a:pt x="217" y="0"/>
                  </a:cubicBezTo>
                  <a:cubicBezTo>
                    <a:pt x="207" y="17"/>
                    <a:pt x="194" y="37"/>
                    <a:pt x="194" y="37"/>
                  </a:cubicBezTo>
                  <a:cubicBezTo>
                    <a:pt x="179" y="46"/>
                    <a:pt x="163" y="53"/>
                    <a:pt x="147" y="57"/>
                  </a:cubicBezTo>
                  <a:cubicBezTo>
                    <a:pt x="142" y="58"/>
                    <a:pt x="137" y="59"/>
                    <a:pt x="133" y="60"/>
                  </a:cubicBezTo>
                  <a:cubicBezTo>
                    <a:pt x="133" y="82"/>
                    <a:pt x="133" y="82"/>
                    <a:pt x="133" y="82"/>
                  </a:cubicBezTo>
                  <a:cubicBezTo>
                    <a:pt x="129" y="82"/>
                    <a:pt x="115" y="82"/>
                    <a:pt x="112" y="82"/>
                  </a:cubicBezTo>
                  <a:cubicBezTo>
                    <a:pt x="112" y="60"/>
                    <a:pt x="112" y="60"/>
                    <a:pt x="112" y="60"/>
                  </a:cubicBezTo>
                  <a:cubicBezTo>
                    <a:pt x="107" y="59"/>
                    <a:pt x="102" y="58"/>
                    <a:pt x="98" y="57"/>
                  </a:cubicBezTo>
                  <a:cubicBezTo>
                    <a:pt x="82" y="53"/>
                    <a:pt x="66" y="46"/>
                    <a:pt x="50" y="37"/>
                  </a:cubicBezTo>
                  <a:cubicBezTo>
                    <a:pt x="46" y="30"/>
                    <a:pt x="38" y="18"/>
                    <a:pt x="27" y="0"/>
                  </a:cubicBezTo>
                  <a:cubicBezTo>
                    <a:pt x="0" y="0"/>
                    <a:pt x="0" y="0"/>
                    <a:pt x="0" y="0"/>
                  </a:cubicBezTo>
                  <a:cubicBezTo>
                    <a:pt x="0" y="35"/>
                    <a:pt x="0" y="35"/>
                    <a:pt x="0" y="35"/>
                  </a:cubicBezTo>
                  <a:cubicBezTo>
                    <a:pt x="7" y="41"/>
                    <a:pt x="15" y="48"/>
                    <a:pt x="24" y="54"/>
                  </a:cubicBezTo>
                  <a:lnTo>
                    <a:pt x="24" y="62"/>
                  </a:lnTo>
                  <a:close/>
                  <a:moveTo>
                    <a:pt x="48" y="78"/>
                  </a:moveTo>
                  <a:cubicBezTo>
                    <a:pt x="33" y="68"/>
                    <a:pt x="33" y="68"/>
                    <a:pt x="33" y="68"/>
                  </a:cubicBezTo>
                  <a:cubicBezTo>
                    <a:pt x="29" y="66"/>
                    <a:pt x="30" y="66"/>
                    <a:pt x="30" y="61"/>
                  </a:cubicBezTo>
                  <a:cubicBezTo>
                    <a:pt x="30" y="58"/>
                    <a:pt x="30" y="58"/>
                    <a:pt x="30" y="58"/>
                  </a:cubicBezTo>
                  <a:cubicBezTo>
                    <a:pt x="36" y="62"/>
                    <a:pt x="42" y="65"/>
                    <a:pt x="48" y="69"/>
                  </a:cubicBezTo>
                  <a:lnTo>
                    <a:pt x="48" y="78"/>
                  </a:lnTo>
                  <a:close/>
                  <a:moveTo>
                    <a:pt x="211" y="68"/>
                  </a:moveTo>
                  <a:cubicBezTo>
                    <a:pt x="205" y="72"/>
                    <a:pt x="196" y="78"/>
                    <a:pt x="196" y="78"/>
                  </a:cubicBezTo>
                  <a:cubicBezTo>
                    <a:pt x="196" y="69"/>
                    <a:pt x="196" y="69"/>
                    <a:pt x="196" y="69"/>
                  </a:cubicBezTo>
                  <a:cubicBezTo>
                    <a:pt x="203" y="65"/>
                    <a:pt x="209" y="62"/>
                    <a:pt x="214" y="58"/>
                  </a:cubicBezTo>
                  <a:cubicBezTo>
                    <a:pt x="214" y="61"/>
                    <a:pt x="214" y="61"/>
                    <a:pt x="214" y="61"/>
                  </a:cubicBezTo>
                  <a:cubicBezTo>
                    <a:pt x="214" y="66"/>
                    <a:pt x="215" y="66"/>
                    <a:pt x="211" y="68"/>
                  </a:cubicBezTo>
                  <a:close/>
                  <a:moveTo>
                    <a:pt x="214" y="16"/>
                  </a:moveTo>
                  <a:cubicBezTo>
                    <a:pt x="215" y="24"/>
                    <a:pt x="215" y="24"/>
                    <a:pt x="215" y="24"/>
                  </a:cubicBezTo>
                  <a:cubicBezTo>
                    <a:pt x="215" y="24"/>
                    <a:pt x="211" y="26"/>
                    <a:pt x="206" y="30"/>
                  </a:cubicBezTo>
                  <a:lnTo>
                    <a:pt x="214" y="16"/>
                  </a:lnTo>
                  <a:close/>
                  <a:moveTo>
                    <a:pt x="239" y="9"/>
                  </a:moveTo>
                  <a:cubicBezTo>
                    <a:pt x="239" y="32"/>
                    <a:pt x="239" y="32"/>
                    <a:pt x="239" y="32"/>
                  </a:cubicBezTo>
                  <a:cubicBezTo>
                    <a:pt x="239" y="32"/>
                    <a:pt x="230" y="41"/>
                    <a:pt x="204" y="58"/>
                  </a:cubicBezTo>
                  <a:cubicBezTo>
                    <a:pt x="185" y="69"/>
                    <a:pt x="161" y="77"/>
                    <a:pt x="161" y="77"/>
                  </a:cubicBezTo>
                  <a:cubicBezTo>
                    <a:pt x="141" y="65"/>
                    <a:pt x="141" y="65"/>
                    <a:pt x="141" y="65"/>
                  </a:cubicBezTo>
                  <a:cubicBezTo>
                    <a:pt x="172" y="58"/>
                    <a:pt x="217" y="36"/>
                    <a:pt x="239" y="9"/>
                  </a:cubicBezTo>
                  <a:close/>
                  <a:moveTo>
                    <a:pt x="122" y="88"/>
                  </a:moveTo>
                  <a:cubicBezTo>
                    <a:pt x="136" y="88"/>
                    <a:pt x="148" y="86"/>
                    <a:pt x="160" y="83"/>
                  </a:cubicBezTo>
                  <a:cubicBezTo>
                    <a:pt x="160" y="101"/>
                    <a:pt x="160" y="101"/>
                    <a:pt x="160" y="101"/>
                  </a:cubicBezTo>
                  <a:cubicBezTo>
                    <a:pt x="150" y="105"/>
                    <a:pt x="137" y="107"/>
                    <a:pt x="122" y="107"/>
                  </a:cubicBezTo>
                  <a:cubicBezTo>
                    <a:pt x="108" y="107"/>
                    <a:pt x="94" y="105"/>
                    <a:pt x="84" y="101"/>
                  </a:cubicBezTo>
                  <a:cubicBezTo>
                    <a:pt x="84" y="83"/>
                    <a:pt x="84" y="83"/>
                    <a:pt x="84" y="83"/>
                  </a:cubicBezTo>
                  <a:cubicBezTo>
                    <a:pt x="84" y="83"/>
                    <a:pt x="84" y="83"/>
                    <a:pt x="84" y="83"/>
                  </a:cubicBezTo>
                  <a:cubicBezTo>
                    <a:pt x="84" y="83"/>
                    <a:pt x="103" y="88"/>
                    <a:pt x="122" y="88"/>
                  </a:cubicBezTo>
                  <a:close/>
                  <a:moveTo>
                    <a:pt x="30" y="16"/>
                  </a:moveTo>
                  <a:cubicBezTo>
                    <a:pt x="33" y="22"/>
                    <a:pt x="36" y="25"/>
                    <a:pt x="38" y="29"/>
                  </a:cubicBezTo>
                  <a:cubicBezTo>
                    <a:pt x="38" y="29"/>
                    <a:pt x="33" y="26"/>
                    <a:pt x="30" y="24"/>
                  </a:cubicBezTo>
                  <a:lnTo>
                    <a:pt x="30" y="16"/>
                  </a:lnTo>
                  <a:close/>
                  <a:moveTo>
                    <a:pt x="6" y="32"/>
                  </a:moveTo>
                  <a:cubicBezTo>
                    <a:pt x="6" y="10"/>
                    <a:pt x="6" y="10"/>
                    <a:pt x="6" y="10"/>
                  </a:cubicBezTo>
                  <a:cubicBezTo>
                    <a:pt x="28" y="36"/>
                    <a:pt x="72" y="58"/>
                    <a:pt x="104" y="65"/>
                  </a:cubicBezTo>
                  <a:cubicBezTo>
                    <a:pt x="84" y="77"/>
                    <a:pt x="84" y="77"/>
                    <a:pt x="84" y="77"/>
                  </a:cubicBezTo>
                  <a:cubicBezTo>
                    <a:pt x="53" y="68"/>
                    <a:pt x="28" y="51"/>
                    <a:pt x="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24"/>
            <p:cNvSpPr>
              <a:spLocks noEditPoints="1"/>
            </p:cNvSpPr>
            <p:nvPr userDrawn="1"/>
          </p:nvSpPr>
          <p:spPr bwMode="auto">
            <a:xfrm>
              <a:off x="7919547" y="-1791650"/>
              <a:ext cx="630238" cy="720726"/>
            </a:xfrm>
            <a:custGeom>
              <a:avLst/>
              <a:gdLst>
                <a:gd name="T0" fmla="*/ 96 w 191"/>
                <a:gd name="T1" fmla="*/ 217 h 217"/>
                <a:gd name="T2" fmla="*/ 191 w 191"/>
                <a:gd name="T3" fmla="*/ 113 h 217"/>
                <a:gd name="T4" fmla="*/ 191 w 191"/>
                <a:gd name="T5" fmla="*/ 0 h 217"/>
                <a:gd name="T6" fmla="*/ 0 w 191"/>
                <a:gd name="T7" fmla="*/ 0 h 217"/>
                <a:gd name="T8" fmla="*/ 0 w 191"/>
                <a:gd name="T9" fmla="*/ 113 h 217"/>
                <a:gd name="T10" fmla="*/ 96 w 191"/>
                <a:gd name="T11" fmla="*/ 217 h 217"/>
                <a:gd name="T12" fmla="*/ 7 w 191"/>
                <a:gd name="T13" fmla="*/ 6 h 217"/>
                <a:gd name="T14" fmla="*/ 185 w 191"/>
                <a:gd name="T15" fmla="*/ 6 h 217"/>
                <a:gd name="T16" fmla="*/ 185 w 191"/>
                <a:gd name="T17" fmla="*/ 113 h 217"/>
                <a:gd name="T18" fmla="*/ 96 w 191"/>
                <a:gd name="T19" fmla="*/ 211 h 217"/>
                <a:gd name="T20" fmla="*/ 7 w 191"/>
                <a:gd name="T21" fmla="*/ 113 h 217"/>
                <a:gd name="T22" fmla="*/ 7 w 191"/>
                <a:gd name="T23"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17">
                  <a:moveTo>
                    <a:pt x="96" y="217"/>
                  </a:moveTo>
                  <a:cubicBezTo>
                    <a:pt x="148" y="204"/>
                    <a:pt x="191" y="159"/>
                    <a:pt x="191" y="113"/>
                  </a:cubicBezTo>
                  <a:cubicBezTo>
                    <a:pt x="191" y="0"/>
                    <a:pt x="191" y="0"/>
                    <a:pt x="191" y="0"/>
                  </a:cubicBezTo>
                  <a:cubicBezTo>
                    <a:pt x="0" y="0"/>
                    <a:pt x="0" y="0"/>
                    <a:pt x="0" y="0"/>
                  </a:cubicBezTo>
                  <a:cubicBezTo>
                    <a:pt x="0" y="113"/>
                    <a:pt x="0" y="113"/>
                    <a:pt x="0" y="113"/>
                  </a:cubicBezTo>
                  <a:cubicBezTo>
                    <a:pt x="0" y="159"/>
                    <a:pt x="44" y="204"/>
                    <a:pt x="96" y="217"/>
                  </a:cubicBezTo>
                  <a:close/>
                  <a:moveTo>
                    <a:pt x="7" y="6"/>
                  </a:moveTo>
                  <a:cubicBezTo>
                    <a:pt x="185" y="6"/>
                    <a:pt x="185" y="6"/>
                    <a:pt x="185" y="6"/>
                  </a:cubicBezTo>
                  <a:cubicBezTo>
                    <a:pt x="185" y="113"/>
                    <a:pt x="185" y="113"/>
                    <a:pt x="185" y="113"/>
                  </a:cubicBezTo>
                  <a:cubicBezTo>
                    <a:pt x="185" y="154"/>
                    <a:pt x="147" y="196"/>
                    <a:pt x="96" y="211"/>
                  </a:cubicBezTo>
                  <a:cubicBezTo>
                    <a:pt x="44" y="196"/>
                    <a:pt x="7" y="154"/>
                    <a:pt x="7" y="113"/>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25"/>
            <p:cNvSpPr>
              <a:spLocks/>
            </p:cNvSpPr>
            <p:nvPr userDrawn="1"/>
          </p:nvSpPr>
          <p:spPr bwMode="auto">
            <a:xfrm>
              <a:off x="8054485" y="-1067749"/>
              <a:ext cx="9525" cy="49213"/>
            </a:xfrm>
            <a:custGeom>
              <a:avLst/>
              <a:gdLst>
                <a:gd name="T0" fmla="*/ 0 w 6"/>
                <a:gd name="T1" fmla="*/ 29 h 31"/>
                <a:gd name="T2" fmla="*/ 6 w 6"/>
                <a:gd name="T3" fmla="*/ 31 h 31"/>
                <a:gd name="T4" fmla="*/ 6 w 6"/>
                <a:gd name="T5" fmla="*/ 2 h 31"/>
                <a:gd name="T6" fmla="*/ 0 w 6"/>
                <a:gd name="T7" fmla="*/ 0 h 31"/>
                <a:gd name="T8" fmla="*/ 0 w 6"/>
                <a:gd name="T9" fmla="*/ 29 h 31"/>
              </a:gdLst>
              <a:ahLst/>
              <a:cxnLst>
                <a:cxn ang="0">
                  <a:pos x="T0" y="T1"/>
                </a:cxn>
                <a:cxn ang="0">
                  <a:pos x="T2" y="T3"/>
                </a:cxn>
                <a:cxn ang="0">
                  <a:pos x="T4" y="T5"/>
                </a:cxn>
                <a:cxn ang="0">
                  <a:pos x="T6" y="T7"/>
                </a:cxn>
                <a:cxn ang="0">
                  <a:pos x="T8" y="T9"/>
                </a:cxn>
              </a:cxnLst>
              <a:rect l="0" t="0" r="r" b="b"/>
              <a:pathLst>
                <a:path w="6" h="31">
                  <a:moveTo>
                    <a:pt x="0" y="29"/>
                  </a:moveTo>
                  <a:lnTo>
                    <a:pt x="6" y="31"/>
                  </a:lnTo>
                  <a:lnTo>
                    <a:pt x="6" y="2"/>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26"/>
            <p:cNvSpPr>
              <a:spLocks/>
            </p:cNvSpPr>
            <p:nvPr userDrawn="1"/>
          </p:nvSpPr>
          <p:spPr bwMode="auto">
            <a:xfrm>
              <a:off x="8014797" y="-1085211"/>
              <a:ext cx="33338" cy="57150"/>
            </a:xfrm>
            <a:custGeom>
              <a:avLst/>
              <a:gdLst>
                <a:gd name="T0" fmla="*/ 0 w 21"/>
                <a:gd name="T1" fmla="*/ 4 h 36"/>
                <a:gd name="T2" fmla="*/ 8 w 21"/>
                <a:gd name="T3" fmla="*/ 7 h 36"/>
                <a:gd name="T4" fmla="*/ 8 w 21"/>
                <a:gd name="T5" fmla="*/ 32 h 36"/>
                <a:gd name="T6" fmla="*/ 12 w 21"/>
                <a:gd name="T7" fmla="*/ 36 h 36"/>
                <a:gd name="T8" fmla="*/ 12 w 21"/>
                <a:gd name="T9" fmla="*/ 11 h 36"/>
                <a:gd name="T10" fmla="*/ 21 w 21"/>
                <a:gd name="T11" fmla="*/ 13 h 36"/>
                <a:gd name="T12" fmla="*/ 21 w 21"/>
                <a:gd name="T13" fmla="*/ 9 h 36"/>
                <a:gd name="T14" fmla="*/ 0 w 21"/>
                <a:gd name="T15" fmla="*/ 0 h 36"/>
                <a:gd name="T16" fmla="*/ 0 w 21"/>
                <a:gd name="T1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6">
                  <a:moveTo>
                    <a:pt x="0" y="4"/>
                  </a:moveTo>
                  <a:lnTo>
                    <a:pt x="8" y="7"/>
                  </a:lnTo>
                  <a:lnTo>
                    <a:pt x="8" y="32"/>
                  </a:lnTo>
                  <a:lnTo>
                    <a:pt x="12" y="36"/>
                  </a:lnTo>
                  <a:lnTo>
                    <a:pt x="12" y="11"/>
                  </a:lnTo>
                  <a:lnTo>
                    <a:pt x="21" y="13"/>
                  </a:lnTo>
                  <a:lnTo>
                    <a:pt x="21" y="9"/>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27"/>
            <p:cNvSpPr>
              <a:spLocks/>
            </p:cNvSpPr>
            <p:nvPr userDrawn="1"/>
          </p:nvSpPr>
          <p:spPr bwMode="auto">
            <a:xfrm>
              <a:off x="7975110" y="-1107436"/>
              <a:ext cx="33338" cy="65088"/>
            </a:xfrm>
            <a:custGeom>
              <a:avLst/>
              <a:gdLst>
                <a:gd name="T0" fmla="*/ 17 w 21"/>
                <a:gd name="T1" fmla="*/ 31 h 41"/>
                <a:gd name="T2" fmla="*/ 17 w 21"/>
                <a:gd name="T3" fmla="*/ 31 h 41"/>
                <a:gd name="T4" fmla="*/ 4 w 21"/>
                <a:gd name="T5" fmla="*/ 2 h 41"/>
                <a:gd name="T6" fmla="*/ 0 w 21"/>
                <a:gd name="T7" fmla="*/ 0 h 41"/>
                <a:gd name="T8" fmla="*/ 0 w 21"/>
                <a:gd name="T9" fmla="*/ 29 h 41"/>
                <a:gd name="T10" fmla="*/ 4 w 21"/>
                <a:gd name="T11" fmla="*/ 31 h 41"/>
                <a:gd name="T12" fmla="*/ 4 w 21"/>
                <a:gd name="T13" fmla="*/ 10 h 41"/>
                <a:gd name="T14" fmla="*/ 4 w 21"/>
                <a:gd name="T15" fmla="*/ 10 h 41"/>
                <a:gd name="T16" fmla="*/ 17 w 21"/>
                <a:gd name="T17" fmla="*/ 37 h 41"/>
                <a:gd name="T18" fmla="*/ 21 w 21"/>
                <a:gd name="T19" fmla="*/ 41 h 41"/>
                <a:gd name="T20" fmla="*/ 21 w 21"/>
                <a:gd name="T21" fmla="*/ 10 h 41"/>
                <a:gd name="T22" fmla="*/ 17 w 21"/>
                <a:gd name="T23" fmla="*/ 8 h 41"/>
                <a:gd name="T24" fmla="*/ 17 w 21"/>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1">
                  <a:moveTo>
                    <a:pt x="17" y="31"/>
                  </a:moveTo>
                  <a:lnTo>
                    <a:pt x="17" y="31"/>
                  </a:lnTo>
                  <a:lnTo>
                    <a:pt x="4" y="2"/>
                  </a:lnTo>
                  <a:lnTo>
                    <a:pt x="0" y="0"/>
                  </a:lnTo>
                  <a:lnTo>
                    <a:pt x="0" y="29"/>
                  </a:lnTo>
                  <a:lnTo>
                    <a:pt x="4" y="31"/>
                  </a:lnTo>
                  <a:lnTo>
                    <a:pt x="4" y="10"/>
                  </a:lnTo>
                  <a:lnTo>
                    <a:pt x="4" y="10"/>
                  </a:lnTo>
                  <a:lnTo>
                    <a:pt x="17" y="37"/>
                  </a:lnTo>
                  <a:lnTo>
                    <a:pt x="21" y="41"/>
                  </a:lnTo>
                  <a:lnTo>
                    <a:pt x="21" y="10"/>
                  </a:lnTo>
                  <a:lnTo>
                    <a:pt x="17" y="8"/>
                  </a:lnTo>
                  <a:lnTo>
                    <a:pt x="1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28"/>
            <p:cNvSpPr>
              <a:spLocks/>
            </p:cNvSpPr>
            <p:nvPr userDrawn="1"/>
          </p:nvSpPr>
          <p:spPr bwMode="auto">
            <a:xfrm>
              <a:off x="7938597" y="-1131249"/>
              <a:ext cx="30163" cy="66675"/>
            </a:xfrm>
            <a:custGeom>
              <a:avLst/>
              <a:gdLst>
                <a:gd name="T0" fmla="*/ 4 w 19"/>
                <a:gd name="T1" fmla="*/ 19 h 42"/>
                <a:gd name="T2" fmla="*/ 17 w 19"/>
                <a:gd name="T3" fmla="*/ 27 h 42"/>
                <a:gd name="T4" fmla="*/ 17 w 19"/>
                <a:gd name="T5" fmla="*/ 23 h 42"/>
                <a:gd name="T6" fmla="*/ 4 w 19"/>
                <a:gd name="T7" fmla="*/ 15 h 42"/>
                <a:gd name="T8" fmla="*/ 4 w 19"/>
                <a:gd name="T9" fmla="*/ 8 h 42"/>
                <a:gd name="T10" fmla="*/ 19 w 19"/>
                <a:gd name="T11" fmla="*/ 17 h 42"/>
                <a:gd name="T12" fmla="*/ 19 w 19"/>
                <a:gd name="T13" fmla="*/ 13 h 42"/>
                <a:gd name="T14" fmla="*/ 0 w 19"/>
                <a:gd name="T15" fmla="*/ 0 h 42"/>
                <a:gd name="T16" fmla="*/ 0 w 19"/>
                <a:gd name="T17" fmla="*/ 29 h 42"/>
                <a:gd name="T18" fmla="*/ 19 w 19"/>
                <a:gd name="T19" fmla="*/ 42 h 42"/>
                <a:gd name="T20" fmla="*/ 19 w 19"/>
                <a:gd name="T21" fmla="*/ 38 h 42"/>
                <a:gd name="T22" fmla="*/ 4 w 19"/>
                <a:gd name="T23" fmla="*/ 27 h 42"/>
                <a:gd name="T24" fmla="*/ 4 w 19"/>
                <a:gd name="T25"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2">
                  <a:moveTo>
                    <a:pt x="4" y="19"/>
                  </a:moveTo>
                  <a:lnTo>
                    <a:pt x="17" y="27"/>
                  </a:lnTo>
                  <a:lnTo>
                    <a:pt x="17" y="23"/>
                  </a:lnTo>
                  <a:lnTo>
                    <a:pt x="4" y="15"/>
                  </a:lnTo>
                  <a:lnTo>
                    <a:pt x="4" y="8"/>
                  </a:lnTo>
                  <a:lnTo>
                    <a:pt x="19" y="17"/>
                  </a:lnTo>
                  <a:lnTo>
                    <a:pt x="19" y="13"/>
                  </a:lnTo>
                  <a:lnTo>
                    <a:pt x="0" y="0"/>
                  </a:lnTo>
                  <a:lnTo>
                    <a:pt x="0" y="29"/>
                  </a:lnTo>
                  <a:lnTo>
                    <a:pt x="19" y="42"/>
                  </a:lnTo>
                  <a:lnTo>
                    <a:pt x="19" y="38"/>
                  </a:lnTo>
                  <a:lnTo>
                    <a:pt x="4" y="27"/>
                  </a:lnTo>
                  <a:lnTo>
                    <a:pt x="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29"/>
            <p:cNvSpPr>
              <a:spLocks/>
            </p:cNvSpPr>
            <p:nvPr userDrawn="1"/>
          </p:nvSpPr>
          <p:spPr bwMode="auto">
            <a:xfrm>
              <a:off x="7925897" y="-1140774"/>
              <a:ext cx="6350" cy="52388"/>
            </a:xfrm>
            <a:custGeom>
              <a:avLst/>
              <a:gdLst>
                <a:gd name="T0" fmla="*/ 0 w 4"/>
                <a:gd name="T1" fmla="*/ 29 h 33"/>
                <a:gd name="T2" fmla="*/ 4 w 4"/>
                <a:gd name="T3" fmla="*/ 33 h 33"/>
                <a:gd name="T4" fmla="*/ 4 w 4"/>
                <a:gd name="T5" fmla="*/ 4 h 33"/>
                <a:gd name="T6" fmla="*/ 0 w 4"/>
                <a:gd name="T7" fmla="*/ 0 h 33"/>
                <a:gd name="T8" fmla="*/ 0 w 4"/>
                <a:gd name="T9" fmla="*/ 29 h 33"/>
              </a:gdLst>
              <a:ahLst/>
              <a:cxnLst>
                <a:cxn ang="0">
                  <a:pos x="T0" y="T1"/>
                </a:cxn>
                <a:cxn ang="0">
                  <a:pos x="T2" y="T3"/>
                </a:cxn>
                <a:cxn ang="0">
                  <a:pos x="T4" y="T5"/>
                </a:cxn>
                <a:cxn ang="0">
                  <a:pos x="T6" y="T7"/>
                </a:cxn>
                <a:cxn ang="0">
                  <a:pos x="T8" y="T9"/>
                </a:cxn>
              </a:cxnLst>
              <a:rect l="0" t="0" r="r" b="b"/>
              <a:pathLst>
                <a:path w="4" h="33">
                  <a:moveTo>
                    <a:pt x="0" y="29"/>
                  </a:moveTo>
                  <a:lnTo>
                    <a:pt x="4" y="33"/>
                  </a:lnTo>
                  <a:lnTo>
                    <a:pt x="4" y="4"/>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0"/>
            <p:cNvSpPr>
              <a:spLocks/>
            </p:cNvSpPr>
            <p:nvPr userDrawn="1"/>
          </p:nvSpPr>
          <p:spPr bwMode="auto">
            <a:xfrm>
              <a:off x="7886210" y="-1164586"/>
              <a:ext cx="33338" cy="63500"/>
            </a:xfrm>
            <a:custGeom>
              <a:avLst/>
              <a:gdLst>
                <a:gd name="T0" fmla="*/ 5 w 10"/>
                <a:gd name="T1" fmla="*/ 4 h 19"/>
                <a:gd name="T2" fmla="*/ 8 w 10"/>
                <a:gd name="T3" fmla="*/ 9 h 19"/>
                <a:gd name="T4" fmla="*/ 10 w 10"/>
                <a:gd name="T5" fmla="*/ 10 h 19"/>
                <a:gd name="T6" fmla="*/ 5 w 10"/>
                <a:gd name="T7" fmla="*/ 2 h 19"/>
                <a:gd name="T8" fmla="*/ 0 w 10"/>
                <a:gd name="T9" fmla="*/ 7 h 19"/>
                <a:gd name="T10" fmla="*/ 5 w 10"/>
                <a:gd name="T11" fmla="*/ 17 h 19"/>
                <a:gd name="T12" fmla="*/ 10 w 10"/>
                <a:gd name="T13" fmla="*/ 14 h 19"/>
                <a:gd name="T14" fmla="*/ 8 w 10"/>
                <a:gd name="T15" fmla="*/ 13 h 19"/>
                <a:gd name="T16" fmla="*/ 5 w 10"/>
                <a:gd name="T17" fmla="*/ 15 h 19"/>
                <a:gd name="T18" fmla="*/ 2 w 10"/>
                <a:gd name="T19" fmla="*/ 8 h 19"/>
                <a:gd name="T20" fmla="*/ 5 w 10"/>
                <a:gd name="T2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9">
                  <a:moveTo>
                    <a:pt x="5" y="4"/>
                  </a:moveTo>
                  <a:cubicBezTo>
                    <a:pt x="7" y="5"/>
                    <a:pt x="8" y="7"/>
                    <a:pt x="8" y="9"/>
                  </a:cubicBezTo>
                  <a:cubicBezTo>
                    <a:pt x="10" y="10"/>
                    <a:pt x="10" y="10"/>
                    <a:pt x="10" y="10"/>
                  </a:cubicBezTo>
                  <a:cubicBezTo>
                    <a:pt x="10" y="7"/>
                    <a:pt x="8" y="4"/>
                    <a:pt x="5" y="2"/>
                  </a:cubicBezTo>
                  <a:cubicBezTo>
                    <a:pt x="2" y="0"/>
                    <a:pt x="0" y="3"/>
                    <a:pt x="0" y="7"/>
                  </a:cubicBezTo>
                  <a:cubicBezTo>
                    <a:pt x="0" y="11"/>
                    <a:pt x="2" y="15"/>
                    <a:pt x="5" y="17"/>
                  </a:cubicBezTo>
                  <a:cubicBezTo>
                    <a:pt x="8" y="19"/>
                    <a:pt x="10" y="17"/>
                    <a:pt x="10" y="14"/>
                  </a:cubicBezTo>
                  <a:cubicBezTo>
                    <a:pt x="8" y="13"/>
                    <a:pt x="8" y="13"/>
                    <a:pt x="8" y="13"/>
                  </a:cubicBezTo>
                  <a:cubicBezTo>
                    <a:pt x="8" y="15"/>
                    <a:pt x="7" y="16"/>
                    <a:pt x="5" y="15"/>
                  </a:cubicBezTo>
                  <a:cubicBezTo>
                    <a:pt x="3" y="14"/>
                    <a:pt x="2" y="10"/>
                    <a:pt x="2" y="8"/>
                  </a:cubicBezTo>
                  <a:cubicBezTo>
                    <a:pt x="2" y="5"/>
                    <a:pt x="3"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1"/>
            <p:cNvSpPr>
              <a:spLocks/>
            </p:cNvSpPr>
            <p:nvPr userDrawn="1"/>
          </p:nvSpPr>
          <p:spPr bwMode="auto">
            <a:xfrm>
              <a:off x="7856047" y="-1188399"/>
              <a:ext cx="26988" cy="57150"/>
            </a:xfrm>
            <a:custGeom>
              <a:avLst/>
              <a:gdLst>
                <a:gd name="T0" fmla="*/ 3 w 8"/>
                <a:gd name="T1" fmla="*/ 6 h 17"/>
                <a:gd name="T2" fmla="*/ 2 w 8"/>
                <a:gd name="T3" fmla="*/ 3 h 17"/>
                <a:gd name="T4" fmla="*/ 4 w 8"/>
                <a:gd name="T5" fmla="*/ 3 h 17"/>
                <a:gd name="T6" fmla="*/ 6 w 8"/>
                <a:gd name="T7" fmla="*/ 7 h 17"/>
                <a:gd name="T8" fmla="*/ 8 w 8"/>
                <a:gd name="T9" fmla="*/ 8 h 17"/>
                <a:gd name="T10" fmla="*/ 4 w 8"/>
                <a:gd name="T11" fmla="*/ 1 h 17"/>
                <a:gd name="T12" fmla="*/ 1 w 8"/>
                <a:gd name="T13" fmla="*/ 2 h 17"/>
                <a:gd name="T14" fmla="*/ 3 w 8"/>
                <a:gd name="T15" fmla="*/ 8 h 17"/>
                <a:gd name="T16" fmla="*/ 6 w 8"/>
                <a:gd name="T17" fmla="*/ 11 h 17"/>
                <a:gd name="T18" fmla="*/ 6 w 8"/>
                <a:gd name="T19" fmla="*/ 13 h 17"/>
                <a:gd name="T20" fmla="*/ 4 w 8"/>
                <a:gd name="T21" fmla="*/ 14 h 17"/>
                <a:gd name="T22" fmla="*/ 2 w 8"/>
                <a:gd name="T23" fmla="*/ 9 h 17"/>
                <a:gd name="T24" fmla="*/ 0 w 8"/>
                <a:gd name="T25" fmla="*/ 8 h 17"/>
                <a:gd name="T26" fmla="*/ 4 w 8"/>
                <a:gd name="T27" fmla="*/ 16 h 17"/>
                <a:gd name="T28" fmla="*/ 8 w 8"/>
                <a:gd name="T29" fmla="*/ 14 h 17"/>
                <a:gd name="T30" fmla="*/ 6 w 8"/>
                <a:gd name="T31" fmla="*/ 9 h 17"/>
                <a:gd name="T32" fmla="*/ 3 w 8"/>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3" y="6"/>
                  </a:moveTo>
                  <a:cubicBezTo>
                    <a:pt x="3" y="5"/>
                    <a:pt x="2" y="4"/>
                    <a:pt x="2" y="3"/>
                  </a:cubicBezTo>
                  <a:cubicBezTo>
                    <a:pt x="2" y="2"/>
                    <a:pt x="3" y="2"/>
                    <a:pt x="4" y="3"/>
                  </a:cubicBezTo>
                  <a:cubicBezTo>
                    <a:pt x="5" y="4"/>
                    <a:pt x="6" y="5"/>
                    <a:pt x="6" y="7"/>
                  </a:cubicBezTo>
                  <a:cubicBezTo>
                    <a:pt x="8" y="8"/>
                    <a:pt x="8" y="8"/>
                    <a:pt x="8" y="8"/>
                  </a:cubicBezTo>
                  <a:cubicBezTo>
                    <a:pt x="8" y="5"/>
                    <a:pt x="6" y="2"/>
                    <a:pt x="4" y="1"/>
                  </a:cubicBezTo>
                  <a:cubicBezTo>
                    <a:pt x="2" y="0"/>
                    <a:pt x="1" y="0"/>
                    <a:pt x="1" y="2"/>
                  </a:cubicBezTo>
                  <a:cubicBezTo>
                    <a:pt x="1" y="4"/>
                    <a:pt x="1" y="6"/>
                    <a:pt x="3" y="8"/>
                  </a:cubicBezTo>
                  <a:cubicBezTo>
                    <a:pt x="4" y="9"/>
                    <a:pt x="5" y="10"/>
                    <a:pt x="6" y="11"/>
                  </a:cubicBezTo>
                  <a:cubicBezTo>
                    <a:pt x="6" y="11"/>
                    <a:pt x="6" y="12"/>
                    <a:pt x="6" y="13"/>
                  </a:cubicBezTo>
                  <a:cubicBezTo>
                    <a:pt x="6" y="14"/>
                    <a:pt x="6" y="15"/>
                    <a:pt x="4" y="14"/>
                  </a:cubicBezTo>
                  <a:cubicBezTo>
                    <a:pt x="3" y="13"/>
                    <a:pt x="2" y="11"/>
                    <a:pt x="2" y="9"/>
                  </a:cubicBezTo>
                  <a:cubicBezTo>
                    <a:pt x="0" y="8"/>
                    <a:pt x="0" y="8"/>
                    <a:pt x="0" y="8"/>
                  </a:cubicBezTo>
                  <a:cubicBezTo>
                    <a:pt x="0" y="11"/>
                    <a:pt x="2" y="14"/>
                    <a:pt x="4" y="16"/>
                  </a:cubicBezTo>
                  <a:cubicBezTo>
                    <a:pt x="6" y="17"/>
                    <a:pt x="8" y="17"/>
                    <a:pt x="8" y="14"/>
                  </a:cubicBezTo>
                  <a:cubicBezTo>
                    <a:pt x="8" y="12"/>
                    <a:pt x="8" y="10"/>
                    <a:pt x="6" y="9"/>
                  </a:cubicBezTo>
                  <a:cubicBezTo>
                    <a:pt x="6" y="8"/>
                    <a:pt x="4"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32"/>
            <p:cNvSpPr>
              <a:spLocks/>
            </p:cNvSpPr>
            <p:nvPr userDrawn="1"/>
          </p:nvSpPr>
          <p:spPr bwMode="auto">
            <a:xfrm>
              <a:off x="8238635" y="-951861"/>
              <a:ext cx="42863" cy="49213"/>
            </a:xfrm>
            <a:custGeom>
              <a:avLst/>
              <a:gdLst>
                <a:gd name="T0" fmla="*/ 7 w 13"/>
                <a:gd name="T1" fmla="*/ 15 h 15"/>
                <a:gd name="T2" fmla="*/ 13 w 13"/>
                <a:gd name="T3" fmla="*/ 9 h 15"/>
                <a:gd name="T4" fmla="*/ 11 w 13"/>
                <a:gd name="T5" fmla="*/ 9 h 15"/>
                <a:gd name="T6" fmla="*/ 7 w 13"/>
                <a:gd name="T7" fmla="*/ 13 h 15"/>
                <a:gd name="T8" fmla="*/ 2 w 13"/>
                <a:gd name="T9" fmla="*/ 8 h 15"/>
                <a:gd name="T10" fmla="*/ 7 w 13"/>
                <a:gd name="T11" fmla="*/ 2 h 15"/>
                <a:gd name="T12" fmla="*/ 11 w 13"/>
                <a:gd name="T13" fmla="*/ 5 h 15"/>
                <a:gd name="T14" fmla="*/ 13 w 13"/>
                <a:gd name="T15" fmla="*/ 4 h 15"/>
                <a:gd name="T16" fmla="*/ 7 w 13"/>
                <a:gd name="T17" fmla="*/ 0 h 15"/>
                <a:gd name="T18" fmla="*/ 0 w 13"/>
                <a:gd name="T19" fmla="*/ 8 h 15"/>
                <a:gd name="T20" fmla="*/ 7 w 13"/>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7" y="15"/>
                  </a:moveTo>
                  <a:cubicBezTo>
                    <a:pt x="11" y="15"/>
                    <a:pt x="13" y="12"/>
                    <a:pt x="13" y="9"/>
                  </a:cubicBezTo>
                  <a:cubicBezTo>
                    <a:pt x="11" y="9"/>
                    <a:pt x="11" y="9"/>
                    <a:pt x="11" y="9"/>
                  </a:cubicBezTo>
                  <a:cubicBezTo>
                    <a:pt x="11" y="11"/>
                    <a:pt x="9" y="13"/>
                    <a:pt x="7" y="13"/>
                  </a:cubicBezTo>
                  <a:cubicBezTo>
                    <a:pt x="4" y="13"/>
                    <a:pt x="2" y="10"/>
                    <a:pt x="2" y="8"/>
                  </a:cubicBezTo>
                  <a:cubicBezTo>
                    <a:pt x="2" y="5"/>
                    <a:pt x="4" y="2"/>
                    <a:pt x="7" y="2"/>
                  </a:cubicBezTo>
                  <a:cubicBezTo>
                    <a:pt x="9" y="2"/>
                    <a:pt x="10" y="3"/>
                    <a:pt x="11" y="5"/>
                  </a:cubicBezTo>
                  <a:cubicBezTo>
                    <a:pt x="13" y="4"/>
                    <a:pt x="13" y="4"/>
                    <a:pt x="13" y="4"/>
                  </a:cubicBezTo>
                  <a:cubicBezTo>
                    <a:pt x="13" y="1"/>
                    <a:pt x="10" y="0"/>
                    <a:pt x="7" y="0"/>
                  </a:cubicBezTo>
                  <a:cubicBezTo>
                    <a:pt x="2" y="0"/>
                    <a:pt x="0" y="4"/>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33"/>
            <p:cNvSpPr>
              <a:spLocks/>
            </p:cNvSpPr>
            <p:nvPr userDrawn="1"/>
          </p:nvSpPr>
          <p:spPr bwMode="auto">
            <a:xfrm>
              <a:off x="8579947" y="-1191574"/>
              <a:ext cx="25400" cy="69850"/>
            </a:xfrm>
            <a:custGeom>
              <a:avLst/>
              <a:gdLst>
                <a:gd name="T0" fmla="*/ 16 w 16"/>
                <a:gd name="T1" fmla="*/ 25 h 44"/>
                <a:gd name="T2" fmla="*/ 4 w 16"/>
                <a:gd name="T3" fmla="*/ 36 h 44"/>
                <a:gd name="T4" fmla="*/ 4 w 16"/>
                <a:gd name="T5" fmla="*/ 28 h 44"/>
                <a:gd name="T6" fmla="*/ 14 w 16"/>
                <a:gd name="T7" fmla="*/ 17 h 44"/>
                <a:gd name="T8" fmla="*/ 14 w 16"/>
                <a:gd name="T9" fmla="*/ 13 h 44"/>
                <a:gd name="T10" fmla="*/ 4 w 16"/>
                <a:gd name="T11" fmla="*/ 23 h 44"/>
                <a:gd name="T12" fmla="*/ 4 w 16"/>
                <a:gd name="T13" fmla="*/ 15 h 44"/>
                <a:gd name="T14" fmla="*/ 16 w 16"/>
                <a:gd name="T15" fmla="*/ 5 h 44"/>
                <a:gd name="T16" fmla="*/ 16 w 16"/>
                <a:gd name="T17" fmla="*/ 0 h 44"/>
                <a:gd name="T18" fmla="*/ 0 w 16"/>
                <a:gd name="T19" fmla="*/ 15 h 44"/>
                <a:gd name="T20" fmla="*/ 0 w 16"/>
                <a:gd name="T21" fmla="*/ 44 h 44"/>
                <a:gd name="T22" fmla="*/ 16 w 16"/>
                <a:gd name="T23" fmla="*/ 30 h 44"/>
                <a:gd name="T24" fmla="*/ 16 w 16"/>
                <a:gd name="T25"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4">
                  <a:moveTo>
                    <a:pt x="16" y="25"/>
                  </a:moveTo>
                  <a:lnTo>
                    <a:pt x="4" y="36"/>
                  </a:lnTo>
                  <a:lnTo>
                    <a:pt x="4" y="28"/>
                  </a:lnTo>
                  <a:lnTo>
                    <a:pt x="14" y="17"/>
                  </a:lnTo>
                  <a:lnTo>
                    <a:pt x="14" y="13"/>
                  </a:lnTo>
                  <a:lnTo>
                    <a:pt x="4" y="23"/>
                  </a:lnTo>
                  <a:lnTo>
                    <a:pt x="4" y="15"/>
                  </a:lnTo>
                  <a:lnTo>
                    <a:pt x="16" y="5"/>
                  </a:lnTo>
                  <a:lnTo>
                    <a:pt x="16" y="0"/>
                  </a:lnTo>
                  <a:lnTo>
                    <a:pt x="0" y="15"/>
                  </a:lnTo>
                  <a:lnTo>
                    <a:pt x="0" y="44"/>
                  </a:lnTo>
                  <a:lnTo>
                    <a:pt x="16" y="30"/>
                  </a:lnTo>
                  <a:lnTo>
                    <a:pt x="1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4"/>
            <p:cNvSpPr>
              <a:spLocks/>
            </p:cNvSpPr>
            <p:nvPr userDrawn="1"/>
          </p:nvSpPr>
          <p:spPr bwMode="auto">
            <a:xfrm>
              <a:off x="8375160" y="-1055049"/>
              <a:ext cx="31750" cy="49213"/>
            </a:xfrm>
            <a:custGeom>
              <a:avLst/>
              <a:gdLst>
                <a:gd name="T0" fmla="*/ 20 w 20"/>
                <a:gd name="T1" fmla="*/ 19 h 31"/>
                <a:gd name="T2" fmla="*/ 6 w 20"/>
                <a:gd name="T3" fmla="*/ 25 h 31"/>
                <a:gd name="T4" fmla="*/ 6 w 20"/>
                <a:gd name="T5" fmla="*/ 0 h 31"/>
                <a:gd name="T6" fmla="*/ 0 w 20"/>
                <a:gd name="T7" fmla="*/ 2 h 31"/>
                <a:gd name="T8" fmla="*/ 0 w 20"/>
                <a:gd name="T9" fmla="*/ 31 h 31"/>
                <a:gd name="T10" fmla="*/ 20 w 20"/>
                <a:gd name="T11" fmla="*/ 23 h 31"/>
                <a:gd name="T12" fmla="*/ 20 w 20"/>
                <a:gd name="T13" fmla="*/ 19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19"/>
                  </a:moveTo>
                  <a:lnTo>
                    <a:pt x="6" y="25"/>
                  </a:lnTo>
                  <a:lnTo>
                    <a:pt x="6" y="0"/>
                  </a:lnTo>
                  <a:lnTo>
                    <a:pt x="0" y="2"/>
                  </a:lnTo>
                  <a:lnTo>
                    <a:pt x="0" y="31"/>
                  </a:lnTo>
                  <a:lnTo>
                    <a:pt x="20" y="23"/>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35"/>
            <p:cNvSpPr>
              <a:spLocks noEditPoints="1"/>
            </p:cNvSpPr>
            <p:nvPr userDrawn="1"/>
          </p:nvSpPr>
          <p:spPr bwMode="auto">
            <a:xfrm>
              <a:off x="8500572" y="-1131249"/>
              <a:ext cx="42863" cy="60325"/>
            </a:xfrm>
            <a:custGeom>
              <a:avLst/>
              <a:gdLst>
                <a:gd name="T0" fmla="*/ 7 w 13"/>
                <a:gd name="T1" fmla="*/ 16 h 18"/>
                <a:gd name="T2" fmla="*/ 11 w 13"/>
                <a:gd name="T3" fmla="*/ 4 h 18"/>
                <a:gd name="T4" fmla="*/ 5 w 13"/>
                <a:gd name="T5" fmla="*/ 3 h 18"/>
                <a:gd name="T6" fmla="*/ 1 w 13"/>
                <a:gd name="T7" fmla="*/ 14 h 18"/>
                <a:gd name="T8" fmla="*/ 7 w 13"/>
                <a:gd name="T9" fmla="*/ 16 h 18"/>
                <a:gd name="T10" fmla="*/ 5 w 13"/>
                <a:gd name="T11" fmla="*/ 5 h 18"/>
                <a:gd name="T12" fmla="*/ 9 w 13"/>
                <a:gd name="T13" fmla="*/ 6 h 18"/>
                <a:gd name="T14" fmla="*/ 7 w 13"/>
                <a:gd name="T15" fmla="*/ 14 h 18"/>
                <a:gd name="T16" fmla="*/ 2 w 13"/>
                <a:gd name="T17" fmla="*/ 12 h 18"/>
                <a:gd name="T18" fmla="*/ 5 w 13"/>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7" y="16"/>
                  </a:moveTo>
                  <a:cubicBezTo>
                    <a:pt x="13" y="10"/>
                    <a:pt x="11" y="4"/>
                    <a:pt x="11" y="4"/>
                  </a:cubicBezTo>
                  <a:cubicBezTo>
                    <a:pt x="10" y="1"/>
                    <a:pt x="8" y="0"/>
                    <a:pt x="5" y="3"/>
                  </a:cubicBezTo>
                  <a:cubicBezTo>
                    <a:pt x="1" y="6"/>
                    <a:pt x="0" y="11"/>
                    <a:pt x="1" y="14"/>
                  </a:cubicBezTo>
                  <a:cubicBezTo>
                    <a:pt x="1" y="18"/>
                    <a:pt x="4" y="18"/>
                    <a:pt x="7" y="16"/>
                  </a:cubicBezTo>
                  <a:close/>
                  <a:moveTo>
                    <a:pt x="5" y="5"/>
                  </a:moveTo>
                  <a:cubicBezTo>
                    <a:pt x="7" y="3"/>
                    <a:pt x="9" y="4"/>
                    <a:pt x="9" y="6"/>
                  </a:cubicBezTo>
                  <a:cubicBezTo>
                    <a:pt x="9" y="6"/>
                    <a:pt x="10" y="10"/>
                    <a:pt x="7" y="14"/>
                  </a:cubicBezTo>
                  <a:cubicBezTo>
                    <a:pt x="4" y="16"/>
                    <a:pt x="3" y="15"/>
                    <a:pt x="2" y="12"/>
                  </a:cubicBezTo>
                  <a:cubicBezTo>
                    <a:pt x="2" y="10"/>
                    <a:pt x="3"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36"/>
            <p:cNvSpPr>
              <a:spLocks/>
            </p:cNvSpPr>
            <p:nvPr userDrawn="1"/>
          </p:nvSpPr>
          <p:spPr bwMode="auto">
            <a:xfrm>
              <a:off x="8070360" y="-1453512"/>
              <a:ext cx="9525" cy="3175"/>
            </a:xfrm>
            <a:custGeom>
              <a:avLst/>
              <a:gdLst>
                <a:gd name="T0" fmla="*/ 2 w 3"/>
                <a:gd name="T1" fmla="*/ 0 h 1"/>
                <a:gd name="T2" fmla="*/ 0 w 3"/>
                <a:gd name="T3" fmla="*/ 1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0" y="0"/>
                    <a:pt x="0" y="1"/>
                  </a:cubicBezTo>
                  <a:cubicBezTo>
                    <a:pt x="0" y="1"/>
                    <a:pt x="0" y="1"/>
                    <a:pt x="0" y="1"/>
                  </a:cubicBezTo>
                  <a:cubicBezTo>
                    <a:pt x="3" y="1"/>
                    <a:pt x="3" y="1"/>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37"/>
            <p:cNvSpPr>
              <a:spLocks/>
            </p:cNvSpPr>
            <p:nvPr userDrawn="1"/>
          </p:nvSpPr>
          <p:spPr bwMode="auto">
            <a:xfrm>
              <a:off x="8070360" y="-1439224"/>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38"/>
            <p:cNvSpPr>
              <a:spLocks/>
            </p:cNvSpPr>
            <p:nvPr userDrawn="1"/>
          </p:nvSpPr>
          <p:spPr bwMode="auto">
            <a:xfrm>
              <a:off x="8070360" y="-1505899"/>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39"/>
            <p:cNvSpPr>
              <a:spLocks noEditPoints="1"/>
            </p:cNvSpPr>
            <p:nvPr userDrawn="1"/>
          </p:nvSpPr>
          <p:spPr bwMode="auto">
            <a:xfrm>
              <a:off x="8011622" y="-1702750"/>
              <a:ext cx="449263" cy="452438"/>
            </a:xfrm>
            <a:custGeom>
              <a:avLst/>
              <a:gdLst>
                <a:gd name="T0" fmla="*/ 128 w 136"/>
                <a:gd name="T1" fmla="*/ 136 h 136"/>
                <a:gd name="T2" fmla="*/ 95 w 136"/>
                <a:gd name="T3" fmla="*/ 105 h 136"/>
                <a:gd name="T4" fmla="*/ 122 w 136"/>
                <a:gd name="T5" fmla="*/ 106 h 136"/>
                <a:gd name="T6" fmla="*/ 136 w 136"/>
                <a:gd name="T7" fmla="*/ 128 h 136"/>
                <a:gd name="T8" fmla="*/ 136 w 136"/>
                <a:gd name="T9" fmla="*/ 8 h 136"/>
                <a:gd name="T10" fmla="*/ 128 w 136"/>
                <a:gd name="T11" fmla="*/ 0 h 136"/>
                <a:gd name="T12" fmla="*/ 44 w 136"/>
                <a:gd name="T13" fmla="*/ 44 h 136"/>
                <a:gd name="T14" fmla="*/ 0 w 136"/>
                <a:gd name="T15" fmla="*/ 106 h 136"/>
                <a:gd name="T16" fmla="*/ 13 w 136"/>
                <a:gd name="T17" fmla="*/ 106 h 136"/>
                <a:gd name="T18" fmla="*/ 44 w 136"/>
                <a:gd name="T19" fmla="*/ 92 h 136"/>
                <a:gd name="T20" fmla="*/ 8 w 136"/>
                <a:gd name="T21" fmla="*/ 136 h 136"/>
                <a:gd name="T22" fmla="*/ 115 w 136"/>
                <a:gd name="T23" fmla="*/ 54 h 136"/>
                <a:gd name="T24" fmla="*/ 115 w 136"/>
                <a:gd name="T25" fmla="*/ 62 h 136"/>
                <a:gd name="T26" fmla="*/ 102 w 136"/>
                <a:gd name="T27" fmla="*/ 54 h 136"/>
                <a:gd name="T28" fmla="*/ 115 w 136"/>
                <a:gd name="T29" fmla="*/ 74 h 136"/>
                <a:gd name="T30" fmla="*/ 115 w 136"/>
                <a:gd name="T31" fmla="*/ 82 h 136"/>
                <a:gd name="T32" fmla="*/ 102 w 136"/>
                <a:gd name="T33" fmla="*/ 74 h 136"/>
                <a:gd name="T34" fmla="*/ 79 w 136"/>
                <a:gd name="T35" fmla="*/ 48 h 136"/>
                <a:gd name="T36" fmla="*/ 89 w 136"/>
                <a:gd name="T37" fmla="*/ 80 h 136"/>
                <a:gd name="T38" fmla="*/ 70 w 136"/>
                <a:gd name="T39" fmla="*/ 82 h 136"/>
                <a:gd name="T40" fmla="*/ 46 w 136"/>
                <a:gd name="T41" fmla="*/ 50 h 136"/>
                <a:gd name="T42" fmla="*/ 65 w 136"/>
                <a:gd name="T43" fmla="*/ 55 h 136"/>
                <a:gd name="T44" fmla="*/ 56 w 136"/>
                <a:gd name="T45" fmla="*/ 80 h 136"/>
                <a:gd name="T46" fmla="*/ 46 w 136"/>
                <a:gd name="T47" fmla="*/ 50 h 136"/>
                <a:gd name="T48" fmla="*/ 23 w 136"/>
                <a:gd name="T49" fmla="*/ 82 h 136"/>
                <a:gd name="T50" fmla="*/ 15 w 136"/>
                <a:gd name="T51" fmla="*/ 80 h 136"/>
                <a:gd name="T52" fmla="*/ 15 w 136"/>
                <a:gd name="T53" fmla="*/ 79 h 136"/>
                <a:gd name="T54" fmla="*/ 15 w 136"/>
                <a:gd name="T55" fmla="*/ 76 h 136"/>
                <a:gd name="T56" fmla="*/ 15 w 136"/>
                <a:gd name="T57" fmla="*/ 76 h 136"/>
                <a:gd name="T58" fmla="*/ 23 w 136"/>
                <a:gd name="T59" fmla="*/ 75 h 136"/>
                <a:gd name="T60" fmla="*/ 33 w 136"/>
                <a:gd name="T61" fmla="*/ 82 h 136"/>
                <a:gd name="T62" fmla="*/ 23 w 136"/>
                <a:gd name="T63" fmla="*/ 62 h 136"/>
                <a:gd name="T64" fmla="*/ 15 w 136"/>
                <a:gd name="T65" fmla="*/ 60 h 136"/>
                <a:gd name="T66" fmla="*/ 15 w 136"/>
                <a:gd name="T67" fmla="*/ 59 h 136"/>
                <a:gd name="T68" fmla="*/ 15 w 136"/>
                <a:gd name="T69" fmla="*/ 57 h 136"/>
                <a:gd name="T70" fmla="*/ 15 w 136"/>
                <a:gd name="T71" fmla="*/ 56 h 136"/>
                <a:gd name="T72" fmla="*/ 23 w 136"/>
                <a:gd name="T73" fmla="*/ 55 h 136"/>
                <a:gd name="T74" fmla="*/ 33 w 136"/>
                <a:gd name="T75" fmla="*/ 62 h 136"/>
                <a:gd name="T76" fmla="*/ 39 w 136"/>
                <a:gd name="T77" fmla="*/ 51 h 136"/>
                <a:gd name="T78" fmla="*/ 42 w 136"/>
                <a:gd name="T79" fmla="*/ 85 h 136"/>
                <a:gd name="T80" fmla="*/ 68 w 136"/>
                <a:gd name="T81" fmla="*/ 87 h 136"/>
                <a:gd name="T82" fmla="*/ 94 w 136"/>
                <a:gd name="T83" fmla="*/ 85 h 136"/>
                <a:gd name="T84" fmla="*/ 96 w 136"/>
                <a:gd name="T85" fmla="*/ 51 h 136"/>
                <a:gd name="T86" fmla="*/ 78 w 136"/>
                <a:gd name="T87" fmla="*/ 88 h 136"/>
                <a:gd name="T88" fmla="*/ 57 w 136"/>
                <a:gd name="T89"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36">
                  <a:moveTo>
                    <a:pt x="8" y="136"/>
                  </a:moveTo>
                  <a:cubicBezTo>
                    <a:pt x="128" y="136"/>
                    <a:pt x="128" y="136"/>
                    <a:pt x="128" y="136"/>
                  </a:cubicBezTo>
                  <a:cubicBezTo>
                    <a:pt x="109" y="130"/>
                    <a:pt x="100" y="120"/>
                    <a:pt x="95" y="106"/>
                  </a:cubicBezTo>
                  <a:cubicBezTo>
                    <a:pt x="95" y="105"/>
                    <a:pt x="95" y="105"/>
                    <a:pt x="95" y="105"/>
                  </a:cubicBezTo>
                  <a:cubicBezTo>
                    <a:pt x="93" y="101"/>
                    <a:pt x="92" y="97"/>
                    <a:pt x="91" y="92"/>
                  </a:cubicBezTo>
                  <a:cubicBezTo>
                    <a:pt x="105" y="94"/>
                    <a:pt x="115" y="98"/>
                    <a:pt x="122" y="106"/>
                  </a:cubicBezTo>
                  <a:cubicBezTo>
                    <a:pt x="122" y="106"/>
                    <a:pt x="122" y="106"/>
                    <a:pt x="122" y="106"/>
                  </a:cubicBezTo>
                  <a:cubicBezTo>
                    <a:pt x="128" y="111"/>
                    <a:pt x="132" y="118"/>
                    <a:pt x="136" y="128"/>
                  </a:cubicBezTo>
                  <a:cubicBezTo>
                    <a:pt x="136" y="106"/>
                    <a:pt x="136" y="106"/>
                    <a:pt x="136" y="106"/>
                  </a:cubicBezTo>
                  <a:cubicBezTo>
                    <a:pt x="136" y="8"/>
                    <a:pt x="136" y="8"/>
                    <a:pt x="136" y="8"/>
                  </a:cubicBezTo>
                  <a:cubicBezTo>
                    <a:pt x="128" y="31"/>
                    <a:pt x="114" y="41"/>
                    <a:pt x="91" y="44"/>
                  </a:cubicBezTo>
                  <a:cubicBezTo>
                    <a:pt x="95" y="22"/>
                    <a:pt x="104" y="8"/>
                    <a:pt x="128" y="0"/>
                  </a:cubicBezTo>
                  <a:cubicBezTo>
                    <a:pt x="8" y="0"/>
                    <a:pt x="8" y="0"/>
                    <a:pt x="8" y="0"/>
                  </a:cubicBezTo>
                  <a:cubicBezTo>
                    <a:pt x="31" y="8"/>
                    <a:pt x="40" y="22"/>
                    <a:pt x="44" y="44"/>
                  </a:cubicBezTo>
                  <a:cubicBezTo>
                    <a:pt x="21" y="41"/>
                    <a:pt x="8" y="31"/>
                    <a:pt x="0" y="8"/>
                  </a:cubicBezTo>
                  <a:cubicBezTo>
                    <a:pt x="0" y="106"/>
                    <a:pt x="0" y="106"/>
                    <a:pt x="0" y="106"/>
                  </a:cubicBezTo>
                  <a:cubicBezTo>
                    <a:pt x="0" y="128"/>
                    <a:pt x="0" y="128"/>
                    <a:pt x="0" y="128"/>
                  </a:cubicBezTo>
                  <a:cubicBezTo>
                    <a:pt x="3" y="118"/>
                    <a:pt x="7" y="111"/>
                    <a:pt x="13" y="106"/>
                  </a:cubicBezTo>
                  <a:cubicBezTo>
                    <a:pt x="13" y="106"/>
                    <a:pt x="13" y="106"/>
                    <a:pt x="13" y="106"/>
                  </a:cubicBezTo>
                  <a:cubicBezTo>
                    <a:pt x="21" y="98"/>
                    <a:pt x="31" y="94"/>
                    <a:pt x="44" y="92"/>
                  </a:cubicBezTo>
                  <a:cubicBezTo>
                    <a:pt x="43" y="97"/>
                    <a:pt x="42" y="101"/>
                    <a:pt x="41" y="105"/>
                  </a:cubicBezTo>
                  <a:cubicBezTo>
                    <a:pt x="36" y="120"/>
                    <a:pt x="26" y="130"/>
                    <a:pt x="8" y="136"/>
                  </a:cubicBezTo>
                  <a:close/>
                  <a:moveTo>
                    <a:pt x="102" y="54"/>
                  </a:moveTo>
                  <a:cubicBezTo>
                    <a:pt x="115" y="54"/>
                    <a:pt x="115" y="54"/>
                    <a:pt x="115" y="54"/>
                  </a:cubicBezTo>
                  <a:cubicBezTo>
                    <a:pt x="118" y="54"/>
                    <a:pt x="120" y="55"/>
                    <a:pt x="120" y="58"/>
                  </a:cubicBezTo>
                  <a:cubicBezTo>
                    <a:pt x="120" y="61"/>
                    <a:pt x="118" y="62"/>
                    <a:pt x="115" y="62"/>
                  </a:cubicBezTo>
                  <a:cubicBezTo>
                    <a:pt x="102" y="62"/>
                    <a:pt x="102" y="62"/>
                    <a:pt x="102" y="62"/>
                  </a:cubicBezTo>
                  <a:lnTo>
                    <a:pt x="102" y="54"/>
                  </a:lnTo>
                  <a:close/>
                  <a:moveTo>
                    <a:pt x="102" y="74"/>
                  </a:moveTo>
                  <a:cubicBezTo>
                    <a:pt x="115" y="74"/>
                    <a:pt x="115" y="74"/>
                    <a:pt x="115" y="74"/>
                  </a:cubicBezTo>
                  <a:cubicBezTo>
                    <a:pt x="118" y="74"/>
                    <a:pt x="120" y="75"/>
                    <a:pt x="120" y="78"/>
                  </a:cubicBezTo>
                  <a:cubicBezTo>
                    <a:pt x="120" y="81"/>
                    <a:pt x="118" y="82"/>
                    <a:pt x="115" y="82"/>
                  </a:cubicBezTo>
                  <a:cubicBezTo>
                    <a:pt x="102" y="82"/>
                    <a:pt x="102" y="82"/>
                    <a:pt x="102" y="82"/>
                  </a:cubicBezTo>
                  <a:lnTo>
                    <a:pt x="102" y="74"/>
                  </a:lnTo>
                  <a:close/>
                  <a:moveTo>
                    <a:pt x="70" y="55"/>
                  </a:moveTo>
                  <a:cubicBezTo>
                    <a:pt x="70" y="52"/>
                    <a:pt x="73" y="48"/>
                    <a:pt x="79" y="48"/>
                  </a:cubicBezTo>
                  <a:cubicBezTo>
                    <a:pt x="84" y="48"/>
                    <a:pt x="84" y="50"/>
                    <a:pt x="89" y="50"/>
                  </a:cubicBezTo>
                  <a:cubicBezTo>
                    <a:pt x="89" y="80"/>
                    <a:pt x="89" y="80"/>
                    <a:pt x="89" y="80"/>
                  </a:cubicBezTo>
                  <a:cubicBezTo>
                    <a:pt x="79" y="80"/>
                    <a:pt x="79" y="80"/>
                    <a:pt x="79" y="80"/>
                  </a:cubicBezTo>
                  <a:cubicBezTo>
                    <a:pt x="75" y="80"/>
                    <a:pt x="73" y="80"/>
                    <a:pt x="70" y="82"/>
                  </a:cubicBezTo>
                  <a:lnTo>
                    <a:pt x="70" y="55"/>
                  </a:lnTo>
                  <a:close/>
                  <a:moveTo>
                    <a:pt x="46" y="50"/>
                  </a:moveTo>
                  <a:cubicBezTo>
                    <a:pt x="51" y="50"/>
                    <a:pt x="51" y="48"/>
                    <a:pt x="57" y="48"/>
                  </a:cubicBezTo>
                  <a:cubicBezTo>
                    <a:pt x="62" y="48"/>
                    <a:pt x="65" y="52"/>
                    <a:pt x="65" y="55"/>
                  </a:cubicBezTo>
                  <a:cubicBezTo>
                    <a:pt x="65" y="82"/>
                    <a:pt x="65" y="82"/>
                    <a:pt x="65" y="82"/>
                  </a:cubicBezTo>
                  <a:cubicBezTo>
                    <a:pt x="62" y="80"/>
                    <a:pt x="60" y="80"/>
                    <a:pt x="56" y="80"/>
                  </a:cubicBezTo>
                  <a:cubicBezTo>
                    <a:pt x="46" y="80"/>
                    <a:pt x="46" y="80"/>
                    <a:pt x="46" y="80"/>
                  </a:cubicBezTo>
                  <a:lnTo>
                    <a:pt x="46" y="50"/>
                  </a:lnTo>
                  <a:close/>
                  <a:moveTo>
                    <a:pt x="33" y="82"/>
                  </a:moveTo>
                  <a:cubicBezTo>
                    <a:pt x="23" y="82"/>
                    <a:pt x="23" y="82"/>
                    <a:pt x="23" y="82"/>
                  </a:cubicBezTo>
                  <a:cubicBezTo>
                    <a:pt x="23" y="83"/>
                    <a:pt x="21" y="84"/>
                    <a:pt x="20" y="84"/>
                  </a:cubicBezTo>
                  <a:cubicBezTo>
                    <a:pt x="17" y="84"/>
                    <a:pt x="15" y="82"/>
                    <a:pt x="15" y="80"/>
                  </a:cubicBezTo>
                  <a:cubicBezTo>
                    <a:pt x="15" y="79"/>
                    <a:pt x="15" y="79"/>
                    <a:pt x="15" y="79"/>
                  </a:cubicBezTo>
                  <a:cubicBezTo>
                    <a:pt x="15" y="79"/>
                    <a:pt x="15" y="79"/>
                    <a:pt x="15" y="79"/>
                  </a:cubicBezTo>
                  <a:cubicBezTo>
                    <a:pt x="14" y="79"/>
                    <a:pt x="13" y="79"/>
                    <a:pt x="13" y="78"/>
                  </a:cubicBezTo>
                  <a:cubicBezTo>
                    <a:pt x="13" y="77"/>
                    <a:pt x="14" y="76"/>
                    <a:pt x="15" y="76"/>
                  </a:cubicBezTo>
                  <a:cubicBezTo>
                    <a:pt x="15" y="76"/>
                    <a:pt x="15" y="76"/>
                    <a:pt x="15" y="76"/>
                  </a:cubicBezTo>
                  <a:cubicBezTo>
                    <a:pt x="15" y="76"/>
                    <a:pt x="15" y="76"/>
                    <a:pt x="15" y="76"/>
                  </a:cubicBezTo>
                  <a:cubicBezTo>
                    <a:pt x="15" y="74"/>
                    <a:pt x="17" y="72"/>
                    <a:pt x="20" y="72"/>
                  </a:cubicBezTo>
                  <a:cubicBezTo>
                    <a:pt x="21" y="72"/>
                    <a:pt x="23" y="73"/>
                    <a:pt x="23" y="75"/>
                  </a:cubicBezTo>
                  <a:cubicBezTo>
                    <a:pt x="33" y="74"/>
                    <a:pt x="33" y="74"/>
                    <a:pt x="33" y="74"/>
                  </a:cubicBezTo>
                  <a:lnTo>
                    <a:pt x="33" y="82"/>
                  </a:lnTo>
                  <a:close/>
                  <a:moveTo>
                    <a:pt x="33" y="62"/>
                  </a:moveTo>
                  <a:cubicBezTo>
                    <a:pt x="23" y="62"/>
                    <a:pt x="23" y="62"/>
                    <a:pt x="23" y="62"/>
                  </a:cubicBezTo>
                  <a:cubicBezTo>
                    <a:pt x="23" y="63"/>
                    <a:pt x="21" y="64"/>
                    <a:pt x="20" y="64"/>
                  </a:cubicBezTo>
                  <a:cubicBezTo>
                    <a:pt x="17" y="64"/>
                    <a:pt x="15" y="62"/>
                    <a:pt x="15" y="60"/>
                  </a:cubicBezTo>
                  <a:cubicBezTo>
                    <a:pt x="15" y="59"/>
                    <a:pt x="15" y="59"/>
                    <a:pt x="15" y="59"/>
                  </a:cubicBezTo>
                  <a:cubicBezTo>
                    <a:pt x="15" y="59"/>
                    <a:pt x="15" y="59"/>
                    <a:pt x="15" y="59"/>
                  </a:cubicBezTo>
                  <a:cubicBezTo>
                    <a:pt x="14" y="59"/>
                    <a:pt x="13" y="59"/>
                    <a:pt x="13" y="58"/>
                  </a:cubicBezTo>
                  <a:cubicBezTo>
                    <a:pt x="13" y="57"/>
                    <a:pt x="14" y="57"/>
                    <a:pt x="15" y="57"/>
                  </a:cubicBezTo>
                  <a:cubicBezTo>
                    <a:pt x="15" y="57"/>
                    <a:pt x="15" y="57"/>
                    <a:pt x="15" y="57"/>
                  </a:cubicBezTo>
                  <a:cubicBezTo>
                    <a:pt x="15" y="56"/>
                    <a:pt x="15" y="56"/>
                    <a:pt x="15" y="56"/>
                  </a:cubicBezTo>
                  <a:cubicBezTo>
                    <a:pt x="15" y="54"/>
                    <a:pt x="17" y="52"/>
                    <a:pt x="20" y="52"/>
                  </a:cubicBezTo>
                  <a:cubicBezTo>
                    <a:pt x="21" y="52"/>
                    <a:pt x="23" y="53"/>
                    <a:pt x="23" y="55"/>
                  </a:cubicBezTo>
                  <a:cubicBezTo>
                    <a:pt x="33" y="54"/>
                    <a:pt x="33" y="54"/>
                    <a:pt x="33" y="54"/>
                  </a:cubicBezTo>
                  <a:lnTo>
                    <a:pt x="33" y="62"/>
                  </a:lnTo>
                  <a:close/>
                  <a:moveTo>
                    <a:pt x="39" y="88"/>
                  </a:moveTo>
                  <a:cubicBezTo>
                    <a:pt x="39" y="51"/>
                    <a:pt x="39" y="51"/>
                    <a:pt x="39" y="51"/>
                  </a:cubicBezTo>
                  <a:cubicBezTo>
                    <a:pt x="42" y="50"/>
                    <a:pt x="42" y="50"/>
                    <a:pt x="42" y="50"/>
                  </a:cubicBezTo>
                  <a:cubicBezTo>
                    <a:pt x="42" y="85"/>
                    <a:pt x="42" y="85"/>
                    <a:pt x="42" y="85"/>
                  </a:cubicBezTo>
                  <a:cubicBezTo>
                    <a:pt x="56" y="85"/>
                    <a:pt x="56" y="85"/>
                    <a:pt x="56" y="85"/>
                  </a:cubicBezTo>
                  <a:cubicBezTo>
                    <a:pt x="64" y="85"/>
                    <a:pt x="62" y="87"/>
                    <a:pt x="68" y="87"/>
                  </a:cubicBezTo>
                  <a:cubicBezTo>
                    <a:pt x="73" y="87"/>
                    <a:pt x="71" y="85"/>
                    <a:pt x="79" y="85"/>
                  </a:cubicBezTo>
                  <a:cubicBezTo>
                    <a:pt x="94" y="85"/>
                    <a:pt x="94" y="85"/>
                    <a:pt x="94" y="85"/>
                  </a:cubicBezTo>
                  <a:cubicBezTo>
                    <a:pt x="94" y="50"/>
                    <a:pt x="94" y="50"/>
                    <a:pt x="94" y="50"/>
                  </a:cubicBezTo>
                  <a:cubicBezTo>
                    <a:pt x="96" y="51"/>
                    <a:pt x="96" y="51"/>
                    <a:pt x="96" y="51"/>
                  </a:cubicBezTo>
                  <a:cubicBezTo>
                    <a:pt x="96" y="88"/>
                    <a:pt x="96" y="88"/>
                    <a:pt x="96" y="88"/>
                  </a:cubicBezTo>
                  <a:cubicBezTo>
                    <a:pt x="78" y="88"/>
                    <a:pt x="78" y="88"/>
                    <a:pt x="78" y="88"/>
                  </a:cubicBezTo>
                  <a:cubicBezTo>
                    <a:pt x="73" y="88"/>
                    <a:pt x="74" y="90"/>
                    <a:pt x="68" y="90"/>
                  </a:cubicBezTo>
                  <a:cubicBezTo>
                    <a:pt x="61" y="90"/>
                    <a:pt x="62" y="88"/>
                    <a:pt x="57" y="88"/>
                  </a:cubicBezTo>
                  <a:lnTo>
                    <a:pt x="3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40"/>
            <p:cNvSpPr>
              <a:spLocks/>
            </p:cNvSpPr>
            <p:nvPr userDrawn="1"/>
          </p:nvSpPr>
          <p:spPr bwMode="auto">
            <a:xfrm>
              <a:off x="8070360" y="-1520187"/>
              <a:ext cx="9525" cy="7938"/>
            </a:xfrm>
            <a:custGeom>
              <a:avLst/>
              <a:gdLst>
                <a:gd name="T0" fmla="*/ 2 w 3"/>
                <a:gd name="T1" fmla="*/ 0 h 2"/>
                <a:gd name="T2" fmla="*/ 0 w 3"/>
                <a:gd name="T3" fmla="*/ 1 h 2"/>
                <a:gd name="T4" fmla="*/ 0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0" y="1"/>
                  </a:cubicBezTo>
                  <a:cubicBezTo>
                    <a:pt x="0" y="2"/>
                    <a:pt x="0" y="2"/>
                    <a:pt x="0" y="2"/>
                  </a:cubicBezTo>
                  <a:cubicBezTo>
                    <a:pt x="3" y="2"/>
                    <a:pt x="3" y="2"/>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41"/>
            <p:cNvSpPr>
              <a:spLocks noEditPoints="1"/>
            </p:cNvSpPr>
            <p:nvPr userDrawn="1"/>
          </p:nvSpPr>
          <p:spPr bwMode="auto">
            <a:xfrm>
              <a:off x="8767272" y="-991549"/>
              <a:ext cx="109538" cy="106363"/>
            </a:xfrm>
            <a:custGeom>
              <a:avLst/>
              <a:gdLst>
                <a:gd name="T0" fmla="*/ 21 w 33"/>
                <a:gd name="T1" fmla="*/ 30 h 32"/>
                <a:gd name="T2" fmla="*/ 21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8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1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1" y="30"/>
                  </a:moveTo>
                  <a:cubicBezTo>
                    <a:pt x="21" y="32"/>
                    <a:pt x="21" y="32"/>
                    <a:pt x="21"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9" y="30"/>
                    <a:pt x="8" y="29"/>
                  </a:cubicBezTo>
                  <a:cubicBezTo>
                    <a:pt x="8" y="29"/>
                    <a:pt x="7" y="29"/>
                    <a:pt x="7" y="28"/>
                  </a:cubicBezTo>
                  <a:cubicBezTo>
                    <a:pt x="7" y="28"/>
                    <a:pt x="7" y="27"/>
                    <a:pt x="8" y="27"/>
                  </a:cubicBezTo>
                  <a:cubicBezTo>
                    <a:pt x="8" y="26"/>
                    <a:pt x="9" y="24"/>
                    <a:pt x="10" y="22"/>
                  </a:cubicBezTo>
                  <a:cubicBezTo>
                    <a:pt x="21" y="22"/>
                    <a:pt x="21" y="22"/>
                    <a:pt x="21" y="22"/>
                  </a:cubicBezTo>
                  <a:cubicBezTo>
                    <a:pt x="23" y="26"/>
                    <a:pt x="23" y="26"/>
                    <a:pt x="23" y="26"/>
                  </a:cubicBezTo>
                  <a:cubicBezTo>
                    <a:pt x="23" y="26"/>
                    <a:pt x="24" y="28"/>
                    <a:pt x="24" y="29"/>
                  </a:cubicBezTo>
                  <a:cubicBezTo>
                    <a:pt x="24" y="29"/>
                    <a:pt x="24" y="29"/>
                    <a:pt x="23" y="29"/>
                  </a:cubicBezTo>
                  <a:cubicBezTo>
                    <a:pt x="23" y="30"/>
                    <a:pt x="21" y="30"/>
                    <a:pt x="21"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42"/>
            <p:cNvSpPr>
              <a:spLocks/>
            </p:cNvSpPr>
            <p:nvPr userDrawn="1"/>
          </p:nvSpPr>
          <p:spPr bwMode="auto">
            <a:xfrm>
              <a:off x="8938722" y="-991549"/>
              <a:ext cx="109538" cy="106363"/>
            </a:xfrm>
            <a:custGeom>
              <a:avLst/>
              <a:gdLst>
                <a:gd name="T0" fmla="*/ 6 w 33"/>
                <a:gd name="T1" fmla="*/ 27 h 32"/>
                <a:gd name="T2" fmla="*/ 16 w 33"/>
                <a:gd name="T3" fmla="*/ 32 h 32"/>
                <a:gd name="T4" fmla="*/ 27 w 33"/>
                <a:gd name="T5" fmla="*/ 27 h 32"/>
                <a:gd name="T6" fmla="*/ 29 w 33"/>
                <a:gd name="T7" fmla="*/ 19 h 32"/>
                <a:gd name="T8" fmla="*/ 29 w 33"/>
                <a:gd name="T9" fmla="*/ 7 h 32"/>
                <a:gd name="T10" fmla="*/ 29 w 33"/>
                <a:gd name="T11" fmla="*/ 3 h 32"/>
                <a:gd name="T12" fmla="*/ 33 w 33"/>
                <a:gd name="T13" fmla="*/ 2 h 32"/>
                <a:gd name="T14" fmla="*/ 33 w 33"/>
                <a:gd name="T15" fmla="*/ 0 h 32"/>
                <a:gd name="T16" fmla="*/ 21 w 33"/>
                <a:gd name="T17" fmla="*/ 0 h 32"/>
                <a:gd name="T18" fmla="*/ 21 w 33"/>
                <a:gd name="T19" fmla="*/ 2 h 32"/>
                <a:gd name="T20" fmla="*/ 25 w 33"/>
                <a:gd name="T21" fmla="*/ 3 h 32"/>
                <a:gd name="T22" fmla="*/ 26 w 33"/>
                <a:gd name="T23" fmla="*/ 7 h 32"/>
                <a:gd name="T24" fmla="*/ 26 w 33"/>
                <a:gd name="T25" fmla="*/ 19 h 32"/>
                <a:gd name="T26" fmla="*/ 17 w 33"/>
                <a:gd name="T27" fmla="*/ 29 h 32"/>
                <a:gd name="T28" fmla="*/ 11 w 33"/>
                <a:gd name="T29" fmla="*/ 26 h 32"/>
                <a:gd name="T30" fmla="*/ 10 w 33"/>
                <a:gd name="T31" fmla="*/ 20 h 32"/>
                <a:gd name="T32" fmla="*/ 10 w 33"/>
                <a:gd name="T33" fmla="*/ 6 h 32"/>
                <a:gd name="T34" fmla="*/ 11 w 33"/>
                <a:gd name="T35" fmla="*/ 3 h 32"/>
                <a:gd name="T36" fmla="*/ 14 w 33"/>
                <a:gd name="T37" fmla="*/ 2 h 32"/>
                <a:gd name="T38" fmla="*/ 14 w 33"/>
                <a:gd name="T39" fmla="*/ 0 h 32"/>
                <a:gd name="T40" fmla="*/ 0 w 33"/>
                <a:gd name="T41" fmla="*/ 0 h 32"/>
                <a:gd name="T42" fmla="*/ 0 w 33"/>
                <a:gd name="T43" fmla="*/ 2 h 32"/>
                <a:gd name="T44" fmla="*/ 4 w 33"/>
                <a:gd name="T45" fmla="*/ 3 h 32"/>
                <a:gd name="T46" fmla="*/ 4 w 33"/>
                <a:gd name="T47" fmla="*/ 6 h 32"/>
                <a:gd name="T48" fmla="*/ 4 w 33"/>
                <a:gd name="T49" fmla="*/ 20 h 32"/>
                <a:gd name="T50" fmla="*/ 6 w 33"/>
                <a:gd name="T5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2">
                  <a:moveTo>
                    <a:pt x="6" y="27"/>
                  </a:moveTo>
                  <a:cubicBezTo>
                    <a:pt x="8" y="31"/>
                    <a:pt x="11" y="32"/>
                    <a:pt x="16" y="32"/>
                  </a:cubicBezTo>
                  <a:cubicBezTo>
                    <a:pt x="22" y="32"/>
                    <a:pt x="25" y="31"/>
                    <a:pt x="27" y="27"/>
                  </a:cubicBezTo>
                  <a:cubicBezTo>
                    <a:pt x="28" y="25"/>
                    <a:pt x="29" y="23"/>
                    <a:pt x="29" y="19"/>
                  </a:cubicBezTo>
                  <a:cubicBezTo>
                    <a:pt x="29" y="7"/>
                    <a:pt x="29" y="7"/>
                    <a:pt x="29" y="7"/>
                  </a:cubicBezTo>
                  <a:cubicBezTo>
                    <a:pt x="29" y="5"/>
                    <a:pt x="29" y="3"/>
                    <a:pt x="29" y="3"/>
                  </a:cubicBezTo>
                  <a:cubicBezTo>
                    <a:pt x="30" y="2"/>
                    <a:pt x="32" y="2"/>
                    <a:pt x="33" y="2"/>
                  </a:cubicBezTo>
                  <a:cubicBezTo>
                    <a:pt x="33" y="0"/>
                    <a:pt x="33" y="0"/>
                    <a:pt x="33" y="0"/>
                  </a:cubicBezTo>
                  <a:cubicBezTo>
                    <a:pt x="21" y="0"/>
                    <a:pt x="21" y="0"/>
                    <a:pt x="21" y="0"/>
                  </a:cubicBezTo>
                  <a:cubicBezTo>
                    <a:pt x="21" y="2"/>
                    <a:pt x="21" y="2"/>
                    <a:pt x="21" y="2"/>
                  </a:cubicBezTo>
                  <a:cubicBezTo>
                    <a:pt x="22" y="2"/>
                    <a:pt x="24" y="2"/>
                    <a:pt x="25" y="3"/>
                  </a:cubicBezTo>
                  <a:cubicBezTo>
                    <a:pt x="25" y="3"/>
                    <a:pt x="26" y="5"/>
                    <a:pt x="26" y="7"/>
                  </a:cubicBezTo>
                  <a:cubicBezTo>
                    <a:pt x="26" y="19"/>
                    <a:pt x="26" y="19"/>
                    <a:pt x="26" y="19"/>
                  </a:cubicBezTo>
                  <a:cubicBezTo>
                    <a:pt x="26" y="25"/>
                    <a:pt x="24" y="29"/>
                    <a:pt x="17" y="29"/>
                  </a:cubicBezTo>
                  <a:cubicBezTo>
                    <a:pt x="14" y="29"/>
                    <a:pt x="12" y="28"/>
                    <a:pt x="11" y="26"/>
                  </a:cubicBezTo>
                  <a:cubicBezTo>
                    <a:pt x="10" y="24"/>
                    <a:pt x="10" y="23"/>
                    <a:pt x="10" y="20"/>
                  </a:cubicBezTo>
                  <a:cubicBezTo>
                    <a:pt x="10" y="6"/>
                    <a:pt x="10" y="6"/>
                    <a:pt x="10" y="6"/>
                  </a:cubicBezTo>
                  <a:cubicBezTo>
                    <a:pt x="10" y="4"/>
                    <a:pt x="10" y="3"/>
                    <a:pt x="11" y="3"/>
                  </a:cubicBez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0"/>
                    <a:pt x="4" y="20"/>
                    <a:pt x="4" y="20"/>
                  </a:cubicBezTo>
                  <a:cubicBezTo>
                    <a:pt x="4" y="23"/>
                    <a:pt x="5" y="25"/>
                    <a:pt x="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43"/>
            <p:cNvSpPr>
              <a:spLocks/>
            </p:cNvSpPr>
            <p:nvPr userDrawn="1"/>
          </p:nvSpPr>
          <p:spPr bwMode="auto">
            <a:xfrm>
              <a:off x="9114935" y="-994724"/>
              <a:ext cx="71438" cy="109538"/>
            </a:xfrm>
            <a:custGeom>
              <a:avLst/>
              <a:gdLst>
                <a:gd name="T0" fmla="*/ 4 w 22"/>
                <a:gd name="T1" fmla="*/ 14 h 33"/>
                <a:gd name="T2" fmla="*/ 7 w 22"/>
                <a:gd name="T3" fmla="*/ 17 h 33"/>
                <a:gd name="T4" fmla="*/ 15 w 22"/>
                <a:gd name="T5" fmla="*/ 22 h 33"/>
                <a:gd name="T6" fmla="*/ 16 w 22"/>
                <a:gd name="T7" fmla="*/ 26 h 33"/>
                <a:gd name="T8" fmla="*/ 15 w 22"/>
                <a:gd name="T9" fmla="*/ 29 h 33"/>
                <a:gd name="T10" fmla="*/ 11 w 22"/>
                <a:gd name="T11" fmla="*/ 30 h 33"/>
                <a:gd name="T12" fmla="*/ 5 w 22"/>
                <a:gd name="T13" fmla="*/ 27 h 33"/>
                <a:gd name="T14" fmla="*/ 2 w 22"/>
                <a:gd name="T15" fmla="*/ 22 h 33"/>
                <a:gd name="T16" fmla="*/ 0 w 22"/>
                <a:gd name="T17" fmla="*/ 22 h 33"/>
                <a:gd name="T18" fmla="*/ 2 w 22"/>
                <a:gd name="T19" fmla="*/ 33 h 33"/>
                <a:gd name="T20" fmla="*/ 3 w 22"/>
                <a:gd name="T21" fmla="*/ 33 h 33"/>
                <a:gd name="T22" fmla="*/ 4 w 22"/>
                <a:gd name="T23" fmla="*/ 32 h 33"/>
                <a:gd name="T24" fmla="*/ 5 w 22"/>
                <a:gd name="T25" fmla="*/ 32 h 33"/>
                <a:gd name="T26" fmla="*/ 7 w 22"/>
                <a:gd name="T27" fmla="*/ 32 h 33"/>
                <a:gd name="T28" fmla="*/ 12 w 22"/>
                <a:gd name="T29" fmla="*/ 33 h 33"/>
                <a:gd name="T30" fmla="*/ 19 w 22"/>
                <a:gd name="T31" fmla="*/ 31 h 33"/>
                <a:gd name="T32" fmla="*/ 22 w 22"/>
                <a:gd name="T33" fmla="*/ 24 h 33"/>
                <a:gd name="T34" fmla="*/ 20 w 22"/>
                <a:gd name="T35" fmla="*/ 19 h 33"/>
                <a:gd name="T36" fmla="*/ 15 w 22"/>
                <a:gd name="T37" fmla="*/ 15 h 33"/>
                <a:gd name="T38" fmla="*/ 11 w 22"/>
                <a:gd name="T39" fmla="*/ 12 h 33"/>
                <a:gd name="T40" fmla="*/ 7 w 22"/>
                <a:gd name="T41" fmla="*/ 10 h 33"/>
                <a:gd name="T42" fmla="*/ 7 w 22"/>
                <a:gd name="T43" fmla="*/ 7 h 33"/>
                <a:gd name="T44" fmla="*/ 11 w 22"/>
                <a:gd name="T45" fmla="*/ 3 h 33"/>
                <a:gd name="T46" fmla="*/ 15 w 22"/>
                <a:gd name="T47" fmla="*/ 5 h 33"/>
                <a:gd name="T48" fmla="*/ 19 w 22"/>
                <a:gd name="T49" fmla="*/ 11 h 33"/>
                <a:gd name="T50" fmla="*/ 21 w 22"/>
                <a:gd name="T51" fmla="*/ 11 h 33"/>
                <a:gd name="T52" fmla="*/ 20 w 22"/>
                <a:gd name="T53" fmla="*/ 0 h 33"/>
                <a:gd name="T54" fmla="*/ 18 w 22"/>
                <a:gd name="T55" fmla="*/ 0 h 33"/>
                <a:gd name="T56" fmla="*/ 18 w 22"/>
                <a:gd name="T57" fmla="*/ 2 h 33"/>
                <a:gd name="T58" fmla="*/ 17 w 22"/>
                <a:gd name="T59" fmla="*/ 2 h 33"/>
                <a:gd name="T60" fmla="*/ 14 w 22"/>
                <a:gd name="T61" fmla="*/ 1 h 33"/>
                <a:gd name="T62" fmla="*/ 10 w 22"/>
                <a:gd name="T63" fmla="*/ 0 h 33"/>
                <a:gd name="T64" fmla="*/ 1 w 22"/>
                <a:gd name="T65" fmla="*/ 9 h 33"/>
                <a:gd name="T66" fmla="*/ 4 w 22"/>
                <a:gd name="T6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3">
                  <a:moveTo>
                    <a:pt x="4" y="14"/>
                  </a:moveTo>
                  <a:cubicBezTo>
                    <a:pt x="4" y="15"/>
                    <a:pt x="5" y="16"/>
                    <a:pt x="7" y="17"/>
                  </a:cubicBezTo>
                  <a:cubicBezTo>
                    <a:pt x="8" y="18"/>
                    <a:pt x="13" y="20"/>
                    <a:pt x="15" y="22"/>
                  </a:cubicBezTo>
                  <a:cubicBezTo>
                    <a:pt x="16" y="23"/>
                    <a:pt x="16" y="24"/>
                    <a:pt x="16" y="26"/>
                  </a:cubicBezTo>
                  <a:cubicBezTo>
                    <a:pt x="16" y="27"/>
                    <a:pt x="16" y="28"/>
                    <a:pt x="15" y="29"/>
                  </a:cubicBezTo>
                  <a:cubicBezTo>
                    <a:pt x="14" y="30"/>
                    <a:pt x="13" y="30"/>
                    <a:pt x="11" y="30"/>
                  </a:cubicBezTo>
                  <a:cubicBezTo>
                    <a:pt x="9" y="30"/>
                    <a:pt x="7" y="29"/>
                    <a:pt x="5" y="27"/>
                  </a:cubicBezTo>
                  <a:cubicBezTo>
                    <a:pt x="4" y="26"/>
                    <a:pt x="3" y="24"/>
                    <a:pt x="2" y="22"/>
                  </a:cubicBezTo>
                  <a:cubicBezTo>
                    <a:pt x="0" y="22"/>
                    <a:pt x="0" y="22"/>
                    <a:pt x="0" y="22"/>
                  </a:cubicBezTo>
                  <a:cubicBezTo>
                    <a:pt x="2" y="33"/>
                    <a:pt x="2" y="33"/>
                    <a:pt x="2" y="33"/>
                  </a:cubicBezTo>
                  <a:cubicBezTo>
                    <a:pt x="3" y="33"/>
                    <a:pt x="3" y="33"/>
                    <a:pt x="3" y="33"/>
                  </a:cubicBezTo>
                  <a:cubicBezTo>
                    <a:pt x="4" y="33"/>
                    <a:pt x="4" y="32"/>
                    <a:pt x="4" y="32"/>
                  </a:cubicBezTo>
                  <a:cubicBezTo>
                    <a:pt x="4" y="32"/>
                    <a:pt x="4" y="32"/>
                    <a:pt x="5" y="32"/>
                  </a:cubicBezTo>
                  <a:cubicBezTo>
                    <a:pt x="5" y="32"/>
                    <a:pt x="5" y="32"/>
                    <a:pt x="7" y="32"/>
                  </a:cubicBezTo>
                  <a:cubicBezTo>
                    <a:pt x="9" y="33"/>
                    <a:pt x="10" y="33"/>
                    <a:pt x="12" y="33"/>
                  </a:cubicBezTo>
                  <a:cubicBezTo>
                    <a:pt x="15" y="33"/>
                    <a:pt x="17" y="32"/>
                    <a:pt x="19" y="31"/>
                  </a:cubicBezTo>
                  <a:cubicBezTo>
                    <a:pt x="21" y="29"/>
                    <a:pt x="22" y="27"/>
                    <a:pt x="22" y="24"/>
                  </a:cubicBezTo>
                  <a:cubicBezTo>
                    <a:pt x="22" y="22"/>
                    <a:pt x="21" y="21"/>
                    <a:pt x="20" y="19"/>
                  </a:cubicBezTo>
                  <a:cubicBezTo>
                    <a:pt x="19" y="18"/>
                    <a:pt x="17" y="16"/>
                    <a:pt x="15" y="15"/>
                  </a:cubicBezTo>
                  <a:cubicBezTo>
                    <a:pt x="11" y="12"/>
                    <a:pt x="11" y="12"/>
                    <a:pt x="11" y="12"/>
                  </a:cubicBezTo>
                  <a:cubicBezTo>
                    <a:pt x="9" y="11"/>
                    <a:pt x="8" y="10"/>
                    <a:pt x="7" y="10"/>
                  </a:cubicBezTo>
                  <a:cubicBezTo>
                    <a:pt x="7" y="9"/>
                    <a:pt x="7" y="8"/>
                    <a:pt x="7" y="7"/>
                  </a:cubicBezTo>
                  <a:cubicBezTo>
                    <a:pt x="7" y="5"/>
                    <a:pt x="9" y="3"/>
                    <a:pt x="11" y="3"/>
                  </a:cubicBezTo>
                  <a:cubicBezTo>
                    <a:pt x="12" y="3"/>
                    <a:pt x="14" y="4"/>
                    <a:pt x="15" y="5"/>
                  </a:cubicBezTo>
                  <a:cubicBezTo>
                    <a:pt x="17" y="6"/>
                    <a:pt x="18" y="9"/>
                    <a:pt x="19" y="11"/>
                  </a:cubicBezTo>
                  <a:cubicBezTo>
                    <a:pt x="21" y="11"/>
                    <a:pt x="21" y="11"/>
                    <a:pt x="21" y="11"/>
                  </a:cubicBezTo>
                  <a:cubicBezTo>
                    <a:pt x="20" y="0"/>
                    <a:pt x="20" y="0"/>
                    <a:pt x="20" y="0"/>
                  </a:cubicBezTo>
                  <a:cubicBezTo>
                    <a:pt x="18" y="0"/>
                    <a:pt x="18" y="0"/>
                    <a:pt x="18" y="0"/>
                  </a:cubicBezTo>
                  <a:cubicBezTo>
                    <a:pt x="18" y="1"/>
                    <a:pt x="18" y="1"/>
                    <a:pt x="18" y="2"/>
                  </a:cubicBezTo>
                  <a:cubicBezTo>
                    <a:pt x="17" y="2"/>
                    <a:pt x="17" y="2"/>
                    <a:pt x="17" y="2"/>
                  </a:cubicBezTo>
                  <a:cubicBezTo>
                    <a:pt x="17" y="2"/>
                    <a:pt x="16" y="2"/>
                    <a:pt x="14" y="1"/>
                  </a:cubicBezTo>
                  <a:cubicBezTo>
                    <a:pt x="13" y="1"/>
                    <a:pt x="12" y="0"/>
                    <a:pt x="10" y="0"/>
                  </a:cubicBezTo>
                  <a:cubicBezTo>
                    <a:pt x="5" y="0"/>
                    <a:pt x="1" y="4"/>
                    <a:pt x="1" y="9"/>
                  </a:cubicBezTo>
                  <a:cubicBezTo>
                    <a:pt x="1" y="11"/>
                    <a:pt x="2" y="13"/>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44"/>
            <p:cNvSpPr>
              <a:spLocks/>
            </p:cNvSpPr>
            <p:nvPr userDrawn="1"/>
          </p:nvSpPr>
          <p:spPr bwMode="auto">
            <a:xfrm>
              <a:off x="9256222" y="-991549"/>
              <a:ext cx="92075" cy="106363"/>
            </a:xfrm>
            <a:custGeom>
              <a:avLst/>
              <a:gdLst>
                <a:gd name="T0" fmla="*/ 19 w 28"/>
                <a:gd name="T1" fmla="*/ 3 h 32"/>
                <a:gd name="T2" fmla="*/ 24 w 28"/>
                <a:gd name="T3" fmla="*/ 4 h 32"/>
                <a:gd name="T4" fmla="*/ 26 w 28"/>
                <a:gd name="T5" fmla="*/ 9 h 32"/>
                <a:gd name="T6" fmla="*/ 28 w 28"/>
                <a:gd name="T7" fmla="*/ 9 h 32"/>
                <a:gd name="T8" fmla="*/ 27 w 28"/>
                <a:gd name="T9" fmla="*/ 0 h 32"/>
                <a:gd name="T10" fmla="*/ 0 w 28"/>
                <a:gd name="T11" fmla="*/ 0 h 32"/>
                <a:gd name="T12" fmla="*/ 0 w 28"/>
                <a:gd name="T13" fmla="*/ 9 h 32"/>
                <a:gd name="T14" fmla="*/ 2 w 28"/>
                <a:gd name="T15" fmla="*/ 9 h 32"/>
                <a:gd name="T16" fmla="*/ 4 w 28"/>
                <a:gd name="T17" fmla="*/ 4 h 32"/>
                <a:gd name="T18" fmla="*/ 9 w 28"/>
                <a:gd name="T19" fmla="*/ 3 h 32"/>
                <a:gd name="T20" fmla="*/ 11 w 28"/>
                <a:gd name="T21" fmla="*/ 3 h 32"/>
                <a:gd name="T22" fmla="*/ 11 w 28"/>
                <a:gd name="T23" fmla="*/ 26 h 32"/>
                <a:gd name="T24" fmla="*/ 7 w 28"/>
                <a:gd name="T25" fmla="*/ 30 h 32"/>
                <a:gd name="T26" fmla="*/ 7 w 28"/>
                <a:gd name="T27" fmla="*/ 32 h 32"/>
                <a:gd name="T28" fmla="*/ 21 w 28"/>
                <a:gd name="T29" fmla="*/ 32 h 32"/>
                <a:gd name="T30" fmla="*/ 21 w 28"/>
                <a:gd name="T31" fmla="*/ 30 h 32"/>
                <a:gd name="T32" fmla="*/ 17 w 28"/>
                <a:gd name="T33" fmla="*/ 29 h 32"/>
                <a:gd name="T34" fmla="*/ 17 w 28"/>
                <a:gd name="T35" fmla="*/ 26 h 32"/>
                <a:gd name="T36" fmla="*/ 17 w 28"/>
                <a:gd name="T37" fmla="*/ 3 h 32"/>
                <a:gd name="T38" fmla="*/ 19 w 28"/>
                <a:gd name="T3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2">
                  <a:moveTo>
                    <a:pt x="19" y="3"/>
                  </a:moveTo>
                  <a:cubicBezTo>
                    <a:pt x="21" y="3"/>
                    <a:pt x="23" y="3"/>
                    <a:pt x="24" y="4"/>
                  </a:cubicBezTo>
                  <a:cubicBezTo>
                    <a:pt x="25" y="5"/>
                    <a:pt x="25" y="8"/>
                    <a:pt x="26" y="9"/>
                  </a:cubicBezTo>
                  <a:cubicBezTo>
                    <a:pt x="28" y="9"/>
                    <a:pt x="28" y="9"/>
                    <a:pt x="28" y="9"/>
                  </a:cubicBezTo>
                  <a:cubicBezTo>
                    <a:pt x="27" y="0"/>
                    <a:pt x="27" y="0"/>
                    <a:pt x="27" y="0"/>
                  </a:cubicBezTo>
                  <a:cubicBezTo>
                    <a:pt x="0" y="0"/>
                    <a:pt x="0" y="0"/>
                    <a:pt x="0" y="0"/>
                  </a:cubicBezTo>
                  <a:cubicBezTo>
                    <a:pt x="0" y="9"/>
                    <a:pt x="0" y="9"/>
                    <a:pt x="0" y="9"/>
                  </a:cubicBezTo>
                  <a:cubicBezTo>
                    <a:pt x="2" y="9"/>
                    <a:pt x="2" y="9"/>
                    <a:pt x="2" y="9"/>
                  </a:cubicBezTo>
                  <a:cubicBezTo>
                    <a:pt x="2" y="8"/>
                    <a:pt x="3" y="5"/>
                    <a:pt x="4" y="4"/>
                  </a:cubicBezTo>
                  <a:cubicBezTo>
                    <a:pt x="5" y="3"/>
                    <a:pt x="6" y="3"/>
                    <a:pt x="9" y="3"/>
                  </a:cubicBezTo>
                  <a:cubicBezTo>
                    <a:pt x="11" y="3"/>
                    <a:pt x="11" y="3"/>
                    <a:pt x="11" y="3"/>
                  </a:cubicBezTo>
                  <a:cubicBezTo>
                    <a:pt x="11" y="26"/>
                    <a:pt x="11" y="26"/>
                    <a:pt x="11" y="26"/>
                  </a:cubicBezTo>
                  <a:cubicBezTo>
                    <a:pt x="11" y="29"/>
                    <a:pt x="11" y="29"/>
                    <a:pt x="7" y="30"/>
                  </a:cubicBezTo>
                  <a:cubicBezTo>
                    <a:pt x="7" y="32"/>
                    <a:pt x="7" y="32"/>
                    <a:pt x="7" y="32"/>
                  </a:cubicBezTo>
                  <a:cubicBezTo>
                    <a:pt x="21" y="32"/>
                    <a:pt x="21" y="32"/>
                    <a:pt x="21" y="32"/>
                  </a:cubicBezTo>
                  <a:cubicBezTo>
                    <a:pt x="21" y="30"/>
                    <a:pt x="21" y="30"/>
                    <a:pt x="21" y="30"/>
                  </a:cubicBezTo>
                  <a:cubicBezTo>
                    <a:pt x="20" y="30"/>
                    <a:pt x="18" y="30"/>
                    <a:pt x="17" y="29"/>
                  </a:cubicBezTo>
                  <a:cubicBezTo>
                    <a:pt x="17" y="29"/>
                    <a:pt x="17" y="28"/>
                    <a:pt x="17" y="26"/>
                  </a:cubicBezTo>
                  <a:cubicBezTo>
                    <a:pt x="17" y="3"/>
                    <a:pt x="17" y="3"/>
                    <a:pt x="17" y="3"/>
                  </a:cubicBezTo>
                  <a:lnTo>
                    <a:pt x="1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45"/>
            <p:cNvSpPr>
              <a:spLocks noEditPoints="1"/>
            </p:cNvSpPr>
            <p:nvPr userDrawn="1"/>
          </p:nvSpPr>
          <p:spPr bwMode="auto">
            <a:xfrm>
              <a:off x="9411797" y="-991549"/>
              <a:ext cx="98425" cy="106363"/>
            </a:xfrm>
            <a:custGeom>
              <a:avLst/>
              <a:gdLst>
                <a:gd name="T0" fmla="*/ 11 w 30"/>
                <a:gd name="T1" fmla="*/ 17 h 32"/>
                <a:gd name="T2" fmla="*/ 22 w 30"/>
                <a:gd name="T3" fmla="*/ 32 h 32"/>
                <a:gd name="T4" fmla="*/ 30 w 30"/>
                <a:gd name="T5" fmla="*/ 32 h 32"/>
                <a:gd name="T6" fmla="*/ 30 w 30"/>
                <a:gd name="T7" fmla="*/ 30 h 32"/>
                <a:gd name="T8" fmla="*/ 26 w 30"/>
                <a:gd name="T9" fmla="*/ 28 h 32"/>
                <a:gd name="T10" fmla="*/ 17 w 30"/>
                <a:gd name="T11" fmla="*/ 17 h 32"/>
                <a:gd name="T12" fmla="*/ 23 w 30"/>
                <a:gd name="T13" fmla="*/ 14 h 32"/>
                <a:gd name="T14" fmla="*/ 25 w 30"/>
                <a:gd name="T15" fmla="*/ 9 h 32"/>
                <a:gd name="T16" fmla="*/ 20 w 30"/>
                <a:gd name="T17" fmla="*/ 1 h 32"/>
                <a:gd name="T18" fmla="*/ 13 w 30"/>
                <a:gd name="T19" fmla="*/ 0 h 32"/>
                <a:gd name="T20" fmla="*/ 0 w 30"/>
                <a:gd name="T21" fmla="*/ 0 h 32"/>
                <a:gd name="T22" fmla="*/ 0 w 30"/>
                <a:gd name="T23" fmla="*/ 2 h 32"/>
                <a:gd name="T24" fmla="*/ 3 w 30"/>
                <a:gd name="T25" fmla="*/ 3 h 32"/>
                <a:gd name="T26" fmla="*/ 4 w 30"/>
                <a:gd name="T27" fmla="*/ 6 h 32"/>
                <a:gd name="T28" fmla="*/ 4 w 30"/>
                <a:gd name="T29" fmla="*/ 26 h 32"/>
                <a:gd name="T30" fmla="*/ 3 w 30"/>
                <a:gd name="T31" fmla="*/ 29 h 32"/>
                <a:gd name="T32" fmla="*/ 0 w 30"/>
                <a:gd name="T33" fmla="*/ 30 h 32"/>
                <a:gd name="T34" fmla="*/ 0 w 30"/>
                <a:gd name="T35" fmla="*/ 32 h 32"/>
                <a:gd name="T36" fmla="*/ 13 w 30"/>
                <a:gd name="T37" fmla="*/ 32 h 32"/>
                <a:gd name="T38" fmla="*/ 13 w 30"/>
                <a:gd name="T39" fmla="*/ 30 h 32"/>
                <a:gd name="T40" fmla="*/ 10 w 30"/>
                <a:gd name="T41" fmla="*/ 29 h 32"/>
                <a:gd name="T42" fmla="*/ 9 w 30"/>
                <a:gd name="T43" fmla="*/ 26 h 32"/>
                <a:gd name="T44" fmla="*/ 9 w 30"/>
                <a:gd name="T45" fmla="*/ 17 h 32"/>
                <a:gd name="T46" fmla="*/ 11 w 30"/>
                <a:gd name="T47" fmla="*/ 17 h 32"/>
                <a:gd name="T48" fmla="*/ 9 w 30"/>
                <a:gd name="T49" fmla="*/ 4 h 32"/>
                <a:gd name="T50" fmla="*/ 9 w 30"/>
                <a:gd name="T51" fmla="*/ 3 h 32"/>
                <a:gd name="T52" fmla="*/ 12 w 30"/>
                <a:gd name="T53" fmla="*/ 3 h 32"/>
                <a:gd name="T54" fmla="*/ 16 w 30"/>
                <a:gd name="T55" fmla="*/ 4 h 32"/>
                <a:gd name="T56" fmla="*/ 19 w 30"/>
                <a:gd name="T57" fmla="*/ 9 h 32"/>
                <a:gd name="T58" fmla="*/ 16 w 30"/>
                <a:gd name="T59" fmla="*/ 14 h 32"/>
                <a:gd name="T60" fmla="*/ 9 w 30"/>
                <a:gd name="T61" fmla="*/ 15 h 32"/>
                <a:gd name="T62" fmla="*/ 9 w 30"/>
                <a:gd name="T6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2">
                  <a:moveTo>
                    <a:pt x="11" y="17"/>
                  </a:moveTo>
                  <a:cubicBezTo>
                    <a:pt x="22" y="32"/>
                    <a:pt x="22" y="32"/>
                    <a:pt x="22" y="32"/>
                  </a:cubicBezTo>
                  <a:cubicBezTo>
                    <a:pt x="30" y="32"/>
                    <a:pt x="30" y="32"/>
                    <a:pt x="30" y="32"/>
                  </a:cubicBezTo>
                  <a:cubicBezTo>
                    <a:pt x="30" y="30"/>
                    <a:pt x="30" y="30"/>
                    <a:pt x="30" y="30"/>
                  </a:cubicBezTo>
                  <a:cubicBezTo>
                    <a:pt x="28" y="30"/>
                    <a:pt x="27" y="29"/>
                    <a:pt x="26" y="28"/>
                  </a:cubicBezTo>
                  <a:cubicBezTo>
                    <a:pt x="17" y="17"/>
                    <a:pt x="17" y="17"/>
                    <a:pt x="17" y="17"/>
                  </a:cubicBezTo>
                  <a:cubicBezTo>
                    <a:pt x="19" y="16"/>
                    <a:pt x="21" y="15"/>
                    <a:pt x="23" y="14"/>
                  </a:cubicBezTo>
                  <a:cubicBezTo>
                    <a:pt x="24" y="13"/>
                    <a:pt x="25" y="11"/>
                    <a:pt x="25" y="9"/>
                  </a:cubicBezTo>
                  <a:cubicBezTo>
                    <a:pt x="25" y="5"/>
                    <a:pt x="23" y="2"/>
                    <a:pt x="20" y="1"/>
                  </a:cubicBezTo>
                  <a:cubicBezTo>
                    <a:pt x="18" y="0"/>
                    <a:pt x="16" y="0"/>
                    <a:pt x="13" y="0"/>
                  </a:cubicBezTo>
                  <a:cubicBezTo>
                    <a:pt x="0" y="0"/>
                    <a:pt x="0" y="0"/>
                    <a:pt x="0" y="0"/>
                  </a:cubicBezTo>
                  <a:cubicBezTo>
                    <a:pt x="0" y="2"/>
                    <a:pt x="0" y="2"/>
                    <a:pt x="0" y="2"/>
                  </a:cubicBezTo>
                  <a:cubicBezTo>
                    <a:pt x="0" y="2"/>
                    <a:pt x="2" y="2"/>
                    <a:pt x="3" y="3"/>
                  </a:cubicBezTo>
                  <a:cubicBezTo>
                    <a:pt x="3" y="3"/>
                    <a:pt x="4" y="4"/>
                    <a:pt x="4" y="6"/>
                  </a:cubicBezTo>
                  <a:cubicBezTo>
                    <a:pt x="4" y="26"/>
                    <a:pt x="4" y="26"/>
                    <a:pt x="4" y="26"/>
                  </a:cubicBezTo>
                  <a:cubicBezTo>
                    <a:pt x="4" y="27"/>
                    <a:pt x="3" y="29"/>
                    <a:pt x="3" y="29"/>
                  </a:cubicBezTo>
                  <a:cubicBezTo>
                    <a:pt x="3" y="30"/>
                    <a:pt x="0" y="30"/>
                    <a:pt x="0" y="30"/>
                  </a:cubicBezTo>
                  <a:cubicBezTo>
                    <a:pt x="0" y="32"/>
                    <a:pt x="0" y="32"/>
                    <a:pt x="0" y="32"/>
                  </a:cubicBezTo>
                  <a:cubicBezTo>
                    <a:pt x="13" y="32"/>
                    <a:pt x="13" y="32"/>
                    <a:pt x="13" y="32"/>
                  </a:cubicBezTo>
                  <a:cubicBezTo>
                    <a:pt x="13" y="30"/>
                    <a:pt x="13" y="30"/>
                    <a:pt x="13" y="30"/>
                  </a:cubicBezTo>
                  <a:cubicBezTo>
                    <a:pt x="13" y="30"/>
                    <a:pt x="11" y="30"/>
                    <a:pt x="10" y="29"/>
                  </a:cubicBezTo>
                  <a:cubicBezTo>
                    <a:pt x="10" y="29"/>
                    <a:pt x="9" y="28"/>
                    <a:pt x="9" y="26"/>
                  </a:cubicBezTo>
                  <a:cubicBezTo>
                    <a:pt x="9" y="17"/>
                    <a:pt x="9" y="17"/>
                    <a:pt x="9" y="17"/>
                  </a:cubicBezTo>
                  <a:lnTo>
                    <a:pt x="11" y="17"/>
                  </a:lnTo>
                  <a:close/>
                  <a:moveTo>
                    <a:pt x="9" y="4"/>
                  </a:moveTo>
                  <a:cubicBezTo>
                    <a:pt x="9" y="3"/>
                    <a:pt x="9" y="3"/>
                    <a:pt x="9" y="3"/>
                  </a:cubicBezTo>
                  <a:cubicBezTo>
                    <a:pt x="10" y="3"/>
                    <a:pt x="10" y="3"/>
                    <a:pt x="12" y="3"/>
                  </a:cubicBezTo>
                  <a:cubicBezTo>
                    <a:pt x="14" y="3"/>
                    <a:pt x="15" y="3"/>
                    <a:pt x="16" y="4"/>
                  </a:cubicBezTo>
                  <a:cubicBezTo>
                    <a:pt x="18" y="4"/>
                    <a:pt x="19" y="6"/>
                    <a:pt x="19" y="9"/>
                  </a:cubicBezTo>
                  <a:cubicBezTo>
                    <a:pt x="19" y="11"/>
                    <a:pt x="18" y="13"/>
                    <a:pt x="16" y="14"/>
                  </a:cubicBezTo>
                  <a:cubicBezTo>
                    <a:pt x="14" y="14"/>
                    <a:pt x="12" y="15"/>
                    <a:pt x="9" y="15"/>
                  </a:cubicBez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46"/>
            <p:cNvSpPr>
              <a:spLocks noEditPoints="1"/>
            </p:cNvSpPr>
            <p:nvPr userDrawn="1"/>
          </p:nvSpPr>
          <p:spPr bwMode="auto">
            <a:xfrm>
              <a:off x="9567373" y="-991549"/>
              <a:ext cx="107950" cy="106363"/>
            </a:xfrm>
            <a:custGeom>
              <a:avLst/>
              <a:gdLst>
                <a:gd name="T0" fmla="*/ 20 w 33"/>
                <a:gd name="T1" fmla="*/ 30 h 32"/>
                <a:gd name="T2" fmla="*/ 20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7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0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0" y="30"/>
                  </a:moveTo>
                  <a:cubicBezTo>
                    <a:pt x="20" y="32"/>
                    <a:pt x="20" y="32"/>
                    <a:pt x="20"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8" y="30"/>
                    <a:pt x="8" y="29"/>
                  </a:cubicBezTo>
                  <a:cubicBezTo>
                    <a:pt x="7" y="29"/>
                    <a:pt x="7" y="29"/>
                    <a:pt x="7" y="28"/>
                  </a:cubicBezTo>
                  <a:cubicBezTo>
                    <a:pt x="7" y="28"/>
                    <a:pt x="7" y="27"/>
                    <a:pt x="7" y="27"/>
                  </a:cubicBezTo>
                  <a:cubicBezTo>
                    <a:pt x="8" y="26"/>
                    <a:pt x="8" y="24"/>
                    <a:pt x="10" y="22"/>
                  </a:cubicBezTo>
                  <a:cubicBezTo>
                    <a:pt x="21" y="22"/>
                    <a:pt x="21" y="22"/>
                    <a:pt x="21" y="22"/>
                  </a:cubicBezTo>
                  <a:cubicBezTo>
                    <a:pt x="23" y="26"/>
                    <a:pt x="23" y="26"/>
                    <a:pt x="23" y="26"/>
                  </a:cubicBezTo>
                  <a:cubicBezTo>
                    <a:pt x="23" y="26"/>
                    <a:pt x="24" y="28"/>
                    <a:pt x="24" y="29"/>
                  </a:cubicBezTo>
                  <a:cubicBezTo>
                    <a:pt x="24" y="29"/>
                    <a:pt x="23" y="29"/>
                    <a:pt x="23" y="29"/>
                  </a:cubicBezTo>
                  <a:cubicBezTo>
                    <a:pt x="22" y="30"/>
                    <a:pt x="21" y="30"/>
                    <a:pt x="20"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47"/>
            <p:cNvSpPr>
              <a:spLocks/>
            </p:cNvSpPr>
            <p:nvPr userDrawn="1"/>
          </p:nvSpPr>
          <p:spPr bwMode="auto">
            <a:xfrm>
              <a:off x="9738823" y="-991549"/>
              <a:ext cx="92075" cy="106363"/>
            </a:xfrm>
            <a:custGeom>
              <a:avLst/>
              <a:gdLst>
                <a:gd name="T0" fmla="*/ 28 w 28"/>
                <a:gd name="T1" fmla="*/ 23 h 32"/>
                <a:gd name="T2" fmla="*/ 26 w 28"/>
                <a:gd name="T3" fmla="*/ 23 h 32"/>
                <a:gd name="T4" fmla="*/ 22 w 28"/>
                <a:gd name="T5" fmla="*/ 28 h 32"/>
                <a:gd name="T6" fmla="*/ 14 w 28"/>
                <a:gd name="T7" fmla="*/ 29 h 32"/>
                <a:gd name="T8" fmla="*/ 12 w 28"/>
                <a:gd name="T9" fmla="*/ 29 h 32"/>
                <a:gd name="T10" fmla="*/ 11 w 28"/>
                <a:gd name="T11" fmla="*/ 29 h 32"/>
                <a:gd name="T12" fmla="*/ 10 w 28"/>
                <a:gd name="T13" fmla="*/ 28 h 32"/>
                <a:gd name="T14" fmla="*/ 10 w 28"/>
                <a:gd name="T15" fmla="*/ 27 h 32"/>
                <a:gd name="T16" fmla="*/ 10 w 28"/>
                <a:gd name="T17" fmla="*/ 5 h 32"/>
                <a:gd name="T18" fmla="*/ 10 w 28"/>
                <a:gd name="T19" fmla="*/ 3 h 32"/>
                <a:gd name="T20" fmla="*/ 14 w 28"/>
                <a:gd name="T21" fmla="*/ 2 h 32"/>
                <a:gd name="T22" fmla="*/ 14 w 28"/>
                <a:gd name="T23" fmla="*/ 0 h 32"/>
                <a:gd name="T24" fmla="*/ 0 w 28"/>
                <a:gd name="T25" fmla="*/ 0 h 32"/>
                <a:gd name="T26" fmla="*/ 0 w 28"/>
                <a:gd name="T27" fmla="*/ 2 h 32"/>
                <a:gd name="T28" fmla="*/ 3 w 28"/>
                <a:gd name="T29" fmla="*/ 3 h 32"/>
                <a:gd name="T30" fmla="*/ 4 w 28"/>
                <a:gd name="T31" fmla="*/ 6 h 32"/>
                <a:gd name="T32" fmla="*/ 4 w 28"/>
                <a:gd name="T33" fmla="*/ 26 h 32"/>
                <a:gd name="T34" fmla="*/ 3 w 28"/>
                <a:gd name="T35" fmla="*/ 29 h 32"/>
                <a:gd name="T36" fmla="*/ 0 w 28"/>
                <a:gd name="T37" fmla="*/ 30 h 32"/>
                <a:gd name="T38" fmla="*/ 0 w 28"/>
                <a:gd name="T39" fmla="*/ 32 h 32"/>
                <a:gd name="T40" fmla="*/ 26 w 28"/>
                <a:gd name="T41" fmla="*/ 32 h 32"/>
                <a:gd name="T42" fmla="*/ 28 w 28"/>
                <a:gd name="T4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2">
                  <a:moveTo>
                    <a:pt x="28" y="23"/>
                  </a:moveTo>
                  <a:cubicBezTo>
                    <a:pt x="26" y="23"/>
                    <a:pt x="26" y="23"/>
                    <a:pt x="26" y="23"/>
                  </a:cubicBezTo>
                  <a:cubicBezTo>
                    <a:pt x="25" y="24"/>
                    <a:pt x="24" y="27"/>
                    <a:pt x="22" y="28"/>
                  </a:cubicBezTo>
                  <a:cubicBezTo>
                    <a:pt x="21" y="28"/>
                    <a:pt x="18" y="29"/>
                    <a:pt x="14" y="29"/>
                  </a:cubicBezTo>
                  <a:cubicBezTo>
                    <a:pt x="12" y="29"/>
                    <a:pt x="12" y="29"/>
                    <a:pt x="12" y="29"/>
                  </a:cubicBezTo>
                  <a:cubicBezTo>
                    <a:pt x="11" y="29"/>
                    <a:pt x="11" y="29"/>
                    <a:pt x="11" y="29"/>
                  </a:cubicBezTo>
                  <a:cubicBezTo>
                    <a:pt x="10" y="29"/>
                    <a:pt x="10" y="28"/>
                    <a:pt x="10" y="28"/>
                  </a:cubicBezTo>
                  <a:cubicBezTo>
                    <a:pt x="10" y="28"/>
                    <a:pt x="10" y="28"/>
                    <a:pt x="10" y="27"/>
                  </a:cubicBezTo>
                  <a:cubicBezTo>
                    <a:pt x="10" y="5"/>
                    <a:pt x="10" y="5"/>
                    <a:pt x="10" y="5"/>
                  </a:cubicBezTo>
                  <a:cubicBezTo>
                    <a:pt x="10" y="4"/>
                    <a:pt x="10" y="3"/>
                    <a:pt x="10" y="3"/>
                  </a:cubicBezTo>
                  <a:cubicBezTo>
                    <a:pt x="11" y="2"/>
                    <a:pt x="13" y="2"/>
                    <a:pt x="14" y="2"/>
                  </a:cubicBezTo>
                  <a:cubicBezTo>
                    <a:pt x="14" y="0"/>
                    <a:pt x="14" y="0"/>
                    <a:pt x="14" y="0"/>
                  </a:cubicBezTo>
                  <a:cubicBezTo>
                    <a:pt x="0" y="0"/>
                    <a:pt x="0" y="0"/>
                    <a:pt x="0" y="0"/>
                  </a:cubicBezTo>
                  <a:cubicBezTo>
                    <a:pt x="0" y="2"/>
                    <a:pt x="0" y="2"/>
                    <a:pt x="0" y="2"/>
                  </a:cubicBezTo>
                  <a:cubicBezTo>
                    <a:pt x="1" y="2"/>
                    <a:pt x="3" y="2"/>
                    <a:pt x="3" y="3"/>
                  </a:cubicBezTo>
                  <a:cubicBezTo>
                    <a:pt x="4" y="3"/>
                    <a:pt x="4" y="4"/>
                    <a:pt x="4" y="6"/>
                  </a:cubicBezTo>
                  <a:cubicBezTo>
                    <a:pt x="4" y="26"/>
                    <a:pt x="4" y="26"/>
                    <a:pt x="4" y="26"/>
                  </a:cubicBezTo>
                  <a:cubicBezTo>
                    <a:pt x="4" y="28"/>
                    <a:pt x="4" y="29"/>
                    <a:pt x="3" y="29"/>
                  </a:cubicBezTo>
                  <a:cubicBezTo>
                    <a:pt x="3" y="30"/>
                    <a:pt x="1" y="30"/>
                    <a:pt x="0" y="30"/>
                  </a:cubicBezTo>
                  <a:cubicBezTo>
                    <a:pt x="0" y="32"/>
                    <a:pt x="0" y="32"/>
                    <a:pt x="0" y="32"/>
                  </a:cubicBezTo>
                  <a:cubicBezTo>
                    <a:pt x="26" y="32"/>
                    <a:pt x="26" y="32"/>
                    <a:pt x="26" y="32"/>
                  </a:cubicBezTo>
                  <a:lnTo>
                    <a:pt x="2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48"/>
            <p:cNvSpPr>
              <a:spLocks/>
            </p:cNvSpPr>
            <p:nvPr userDrawn="1"/>
          </p:nvSpPr>
          <p:spPr bwMode="auto">
            <a:xfrm>
              <a:off x="9894398" y="-991549"/>
              <a:ext cx="46038" cy="106363"/>
            </a:xfrm>
            <a:custGeom>
              <a:avLst/>
              <a:gdLst>
                <a:gd name="T0" fmla="*/ 11 w 14"/>
                <a:gd name="T1" fmla="*/ 3 h 32"/>
                <a:gd name="T2" fmla="*/ 14 w 14"/>
                <a:gd name="T3" fmla="*/ 2 h 32"/>
                <a:gd name="T4" fmla="*/ 14 w 14"/>
                <a:gd name="T5" fmla="*/ 0 h 32"/>
                <a:gd name="T6" fmla="*/ 0 w 14"/>
                <a:gd name="T7" fmla="*/ 0 h 32"/>
                <a:gd name="T8" fmla="*/ 0 w 14"/>
                <a:gd name="T9" fmla="*/ 2 h 32"/>
                <a:gd name="T10" fmla="*/ 4 w 14"/>
                <a:gd name="T11" fmla="*/ 3 h 32"/>
                <a:gd name="T12" fmla="*/ 4 w 14"/>
                <a:gd name="T13" fmla="*/ 6 h 32"/>
                <a:gd name="T14" fmla="*/ 4 w 14"/>
                <a:gd name="T15" fmla="*/ 26 h 32"/>
                <a:gd name="T16" fmla="*/ 4 w 14"/>
                <a:gd name="T17" fmla="*/ 29 h 32"/>
                <a:gd name="T18" fmla="*/ 0 w 14"/>
                <a:gd name="T19" fmla="*/ 30 h 32"/>
                <a:gd name="T20" fmla="*/ 0 w 14"/>
                <a:gd name="T21" fmla="*/ 32 h 32"/>
                <a:gd name="T22" fmla="*/ 14 w 14"/>
                <a:gd name="T23" fmla="*/ 32 h 32"/>
                <a:gd name="T24" fmla="*/ 14 w 14"/>
                <a:gd name="T25" fmla="*/ 30 h 32"/>
                <a:gd name="T26" fmla="*/ 11 w 14"/>
                <a:gd name="T27" fmla="*/ 29 h 32"/>
                <a:gd name="T28" fmla="*/ 10 w 14"/>
                <a:gd name="T29" fmla="*/ 26 h 32"/>
                <a:gd name="T30" fmla="*/ 10 w 14"/>
                <a:gd name="T31" fmla="*/ 6 h 32"/>
                <a:gd name="T32" fmla="*/ 11 w 14"/>
                <a:gd name="T3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2">
                  <a:moveTo>
                    <a:pt x="11" y="3"/>
                  </a:move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6"/>
                    <a:pt x="4" y="26"/>
                    <a:pt x="4" y="26"/>
                  </a:cubicBezTo>
                  <a:cubicBezTo>
                    <a:pt x="4" y="28"/>
                    <a:pt x="4" y="29"/>
                    <a:pt x="4" y="29"/>
                  </a:cubicBezTo>
                  <a:cubicBezTo>
                    <a:pt x="3" y="30"/>
                    <a:pt x="1" y="30"/>
                    <a:pt x="0" y="30"/>
                  </a:cubicBezTo>
                  <a:cubicBezTo>
                    <a:pt x="0" y="32"/>
                    <a:pt x="0" y="32"/>
                    <a:pt x="0" y="32"/>
                  </a:cubicBezTo>
                  <a:cubicBezTo>
                    <a:pt x="14" y="32"/>
                    <a:pt x="14" y="32"/>
                    <a:pt x="14" y="32"/>
                  </a:cubicBezTo>
                  <a:cubicBezTo>
                    <a:pt x="14" y="30"/>
                    <a:pt x="14" y="30"/>
                    <a:pt x="14" y="30"/>
                  </a:cubicBezTo>
                  <a:cubicBezTo>
                    <a:pt x="14" y="30"/>
                    <a:pt x="11" y="30"/>
                    <a:pt x="11" y="29"/>
                  </a:cubicBezTo>
                  <a:cubicBezTo>
                    <a:pt x="10" y="29"/>
                    <a:pt x="10" y="28"/>
                    <a:pt x="10" y="26"/>
                  </a:cubicBezTo>
                  <a:cubicBezTo>
                    <a:pt x="10" y="6"/>
                    <a:pt x="10" y="6"/>
                    <a:pt x="10" y="6"/>
                  </a:cubicBezTo>
                  <a:cubicBezTo>
                    <a:pt x="10" y="4"/>
                    <a:pt x="10"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49"/>
            <p:cNvSpPr>
              <a:spLocks noEditPoints="1"/>
            </p:cNvSpPr>
            <p:nvPr userDrawn="1"/>
          </p:nvSpPr>
          <p:spPr bwMode="auto">
            <a:xfrm>
              <a:off x="10005523" y="-991549"/>
              <a:ext cx="106363" cy="106363"/>
            </a:xfrm>
            <a:custGeom>
              <a:avLst/>
              <a:gdLst>
                <a:gd name="T0" fmla="*/ 20 w 32"/>
                <a:gd name="T1" fmla="*/ 30 h 32"/>
                <a:gd name="T2" fmla="*/ 20 w 32"/>
                <a:gd name="T3" fmla="*/ 32 h 32"/>
                <a:gd name="T4" fmla="*/ 32 w 32"/>
                <a:gd name="T5" fmla="*/ 32 h 32"/>
                <a:gd name="T6" fmla="*/ 32 w 32"/>
                <a:gd name="T7" fmla="*/ 30 h 32"/>
                <a:gd name="T8" fmla="*/ 30 w 32"/>
                <a:gd name="T9" fmla="*/ 29 h 32"/>
                <a:gd name="T10" fmla="*/ 28 w 32"/>
                <a:gd name="T11" fmla="*/ 26 h 32"/>
                <a:gd name="T12" fmla="*/ 17 w 32"/>
                <a:gd name="T13" fmla="*/ 0 h 32"/>
                <a:gd name="T14" fmla="*/ 15 w 32"/>
                <a:gd name="T15" fmla="*/ 0 h 32"/>
                <a:gd name="T16" fmla="*/ 5 w 32"/>
                <a:gd name="T17" fmla="*/ 22 h 32"/>
                <a:gd name="T18" fmla="*/ 2 w 32"/>
                <a:gd name="T19" fmla="*/ 29 h 32"/>
                <a:gd name="T20" fmla="*/ 0 w 32"/>
                <a:gd name="T21" fmla="*/ 30 h 32"/>
                <a:gd name="T22" fmla="*/ 0 w 32"/>
                <a:gd name="T23" fmla="*/ 32 h 32"/>
                <a:gd name="T24" fmla="*/ 10 w 32"/>
                <a:gd name="T25" fmla="*/ 32 h 32"/>
                <a:gd name="T26" fmla="*/ 10 w 32"/>
                <a:gd name="T27" fmla="*/ 30 h 32"/>
                <a:gd name="T28" fmla="*/ 7 w 32"/>
                <a:gd name="T29" fmla="*/ 29 h 32"/>
                <a:gd name="T30" fmla="*/ 7 w 32"/>
                <a:gd name="T31" fmla="*/ 28 h 32"/>
                <a:gd name="T32" fmla="*/ 7 w 32"/>
                <a:gd name="T33" fmla="*/ 27 h 32"/>
                <a:gd name="T34" fmla="*/ 9 w 32"/>
                <a:gd name="T35" fmla="*/ 22 h 32"/>
                <a:gd name="T36" fmla="*/ 20 w 32"/>
                <a:gd name="T37" fmla="*/ 22 h 32"/>
                <a:gd name="T38" fmla="*/ 22 w 32"/>
                <a:gd name="T39" fmla="*/ 26 h 32"/>
                <a:gd name="T40" fmla="*/ 23 w 32"/>
                <a:gd name="T41" fmla="*/ 29 h 32"/>
                <a:gd name="T42" fmla="*/ 23 w 32"/>
                <a:gd name="T43" fmla="*/ 29 h 32"/>
                <a:gd name="T44" fmla="*/ 20 w 32"/>
                <a:gd name="T45" fmla="*/ 30 h 32"/>
                <a:gd name="T46" fmla="*/ 10 w 32"/>
                <a:gd name="T47" fmla="*/ 19 h 32"/>
                <a:gd name="T48" fmla="*/ 15 w 32"/>
                <a:gd name="T49" fmla="*/ 8 h 32"/>
                <a:gd name="T50" fmla="*/ 19 w 32"/>
                <a:gd name="T51" fmla="*/ 19 h 32"/>
                <a:gd name="T52" fmla="*/ 10 w 32"/>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2">
                  <a:moveTo>
                    <a:pt x="20" y="30"/>
                  </a:moveTo>
                  <a:cubicBezTo>
                    <a:pt x="20" y="32"/>
                    <a:pt x="20" y="32"/>
                    <a:pt x="20" y="32"/>
                  </a:cubicBezTo>
                  <a:cubicBezTo>
                    <a:pt x="32" y="32"/>
                    <a:pt x="32" y="32"/>
                    <a:pt x="32" y="32"/>
                  </a:cubicBezTo>
                  <a:cubicBezTo>
                    <a:pt x="32" y="30"/>
                    <a:pt x="32" y="30"/>
                    <a:pt x="32" y="30"/>
                  </a:cubicBezTo>
                  <a:cubicBezTo>
                    <a:pt x="32" y="30"/>
                    <a:pt x="31" y="30"/>
                    <a:pt x="30" y="29"/>
                  </a:cubicBezTo>
                  <a:cubicBezTo>
                    <a:pt x="30" y="29"/>
                    <a:pt x="29" y="28"/>
                    <a:pt x="28" y="26"/>
                  </a:cubicBezTo>
                  <a:cubicBezTo>
                    <a:pt x="17" y="0"/>
                    <a:pt x="17" y="0"/>
                    <a:pt x="17" y="0"/>
                  </a:cubicBezTo>
                  <a:cubicBezTo>
                    <a:pt x="15" y="0"/>
                    <a:pt x="15" y="0"/>
                    <a:pt x="15" y="0"/>
                  </a:cubicBezTo>
                  <a:cubicBezTo>
                    <a:pt x="5" y="22"/>
                    <a:pt x="5" y="22"/>
                    <a:pt x="5" y="22"/>
                  </a:cubicBezTo>
                  <a:cubicBezTo>
                    <a:pt x="4" y="26"/>
                    <a:pt x="3" y="28"/>
                    <a:pt x="2" y="29"/>
                  </a:cubicBezTo>
                  <a:cubicBezTo>
                    <a:pt x="2" y="29"/>
                    <a:pt x="1" y="30"/>
                    <a:pt x="0" y="30"/>
                  </a:cubicBezTo>
                  <a:cubicBezTo>
                    <a:pt x="0" y="32"/>
                    <a:pt x="0" y="32"/>
                    <a:pt x="0" y="32"/>
                  </a:cubicBezTo>
                  <a:cubicBezTo>
                    <a:pt x="10" y="32"/>
                    <a:pt x="10" y="32"/>
                    <a:pt x="10" y="32"/>
                  </a:cubicBezTo>
                  <a:cubicBezTo>
                    <a:pt x="10" y="30"/>
                    <a:pt x="10" y="30"/>
                    <a:pt x="10" y="30"/>
                  </a:cubicBezTo>
                  <a:cubicBezTo>
                    <a:pt x="9" y="30"/>
                    <a:pt x="8" y="30"/>
                    <a:pt x="7" y="29"/>
                  </a:cubicBezTo>
                  <a:cubicBezTo>
                    <a:pt x="7" y="29"/>
                    <a:pt x="7" y="29"/>
                    <a:pt x="7" y="28"/>
                  </a:cubicBezTo>
                  <a:cubicBezTo>
                    <a:pt x="7" y="28"/>
                    <a:pt x="7" y="27"/>
                    <a:pt x="7" y="27"/>
                  </a:cubicBezTo>
                  <a:cubicBezTo>
                    <a:pt x="7" y="26"/>
                    <a:pt x="8" y="24"/>
                    <a:pt x="9" y="22"/>
                  </a:cubicBezTo>
                  <a:cubicBezTo>
                    <a:pt x="20" y="22"/>
                    <a:pt x="20" y="22"/>
                    <a:pt x="20" y="22"/>
                  </a:cubicBezTo>
                  <a:cubicBezTo>
                    <a:pt x="22" y="26"/>
                    <a:pt x="22" y="26"/>
                    <a:pt x="22" y="26"/>
                  </a:cubicBezTo>
                  <a:cubicBezTo>
                    <a:pt x="22" y="26"/>
                    <a:pt x="23" y="28"/>
                    <a:pt x="23" y="29"/>
                  </a:cubicBezTo>
                  <a:cubicBezTo>
                    <a:pt x="23" y="29"/>
                    <a:pt x="23" y="29"/>
                    <a:pt x="23" y="29"/>
                  </a:cubicBezTo>
                  <a:cubicBezTo>
                    <a:pt x="22" y="30"/>
                    <a:pt x="21" y="30"/>
                    <a:pt x="20" y="30"/>
                  </a:cubicBezTo>
                  <a:close/>
                  <a:moveTo>
                    <a:pt x="10" y="19"/>
                  </a:moveTo>
                  <a:cubicBezTo>
                    <a:pt x="15" y="8"/>
                    <a:pt x="15" y="8"/>
                    <a:pt x="15" y="8"/>
                  </a:cubicBezTo>
                  <a:cubicBezTo>
                    <a:pt x="19" y="19"/>
                    <a:pt x="19" y="19"/>
                    <a:pt x="19" y="19"/>
                  </a:cubicBez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0"/>
            <p:cNvSpPr>
              <a:spLocks noEditPoints="1"/>
            </p:cNvSpPr>
            <p:nvPr userDrawn="1"/>
          </p:nvSpPr>
          <p:spPr bwMode="auto">
            <a:xfrm>
              <a:off x="10323023" y="-1715450"/>
              <a:ext cx="171450" cy="195263"/>
            </a:xfrm>
            <a:custGeom>
              <a:avLst/>
              <a:gdLst>
                <a:gd name="T0" fmla="*/ 21 w 52"/>
                <a:gd name="T1" fmla="*/ 57 h 59"/>
                <a:gd name="T2" fmla="*/ 21 w 52"/>
                <a:gd name="T3" fmla="*/ 57 h 59"/>
                <a:gd name="T4" fmla="*/ 15 w 52"/>
                <a:gd name="T5" fmla="*/ 51 h 59"/>
                <a:gd name="T6" fmla="*/ 15 w 52"/>
                <a:gd name="T7" fmla="*/ 32 h 59"/>
                <a:gd name="T8" fmla="*/ 19 w 52"/>
                <a:gd name="T9" fmla="*/ 32 h 59"/>
                <a:gd name="T10" fmla="*/ 39 w 52"/>
                <a:gd name="T11" fmla="*/ 59 h 59"/>
                <a:gd name="T12" fmla="*/ 52 w 52"/>
                <a:gd name="T13" fmla="*/ 59 h 59"/>
                <a:gd name="T14" fmla="*/ 52 w 52"/>
                <a:gd name="T15" fmla="*/ 57 h 59"/>
                <a:gd name="T16" fmla="*/ 52 w 52"/>
                <a:gd name="T17" fmla="*/ 57 h 59"/>
                <a:gd name="T18" fmla="*/ 46 w 52"/>
                <a:gd name="T19" fmla="*/ 53 h 59"/>
                <a:gd name="T20" fmla="*/ 30 w 52"/>
                <a:gd name="T21" fmla="*/ 31 h 59"/>
                <a:gd name="T22" fmla="*/ 43 w 52"/>
                <a:gd name="T23" fmla="*/ 17 h 59"/>
                <a:gd name="T24" fmla="*/ 15 w 52"/>
                <a:gd name="T25" fmla="*/ 2 h 59"/>
                <a:gd name="T26" fmla="*/ 0 w 52"/>
                <a:gd name="T27" fmla="*/ 2 h 59"/>
                <a:gd name="T28" fmla="*/ 0 w 52"/>
                <a:gd name="T29" fmla="*/ 3 h 59"/>
                <a:gd name="T30" fmla="*/ 1 w 52"/>
                <a:gd name="T31" fmla="*/ 3 h 59"/>
                <a:gd name="T32" fmla="*/ 6 w 52"/>
                <a:gd name="T33" fmla="*/ 9 h 59"/>
                <a:gd name="T34" fmla="*/ 6 w 52"/>
                <a:gd name="T35" fmla="*/ 51 h 59"/>
                <a:gd name="T36" fmla="*/ 1 w 52"/>
                <a:gd name="T37" fmla="*/ 57 h 59"/>
                <a:gd name="T38" fmla="*/ 0 w 52"/>
                <a:gd name="T39" fmla="*/ 57 h 59"/>
                <a:gd name="T40" fmla="*/ 0 w 52"/>
                <a:gd name="T41" fmla="*/ 59 h 59"/>
                <a:gd name="T42" fmla="*/ 21 w 52"/>
                <a:gd name="T43" fmla="*/ 59 h 59"/>
                <a:gd name="T44" fmla="*/ 21 w 52"/>
                <a:gd name="T45" fmla="*/ 57 h 59"/>
                <a:gd name="T46" fmla="*/ 15 w 52"/>
                <a:gd name="T47" fmla="*/ 6 h 59"/>
                <a:gd name="T48" fmla="*/ 20 w 52"/>
                <a:gd name="T49" fmla="*/ 5 h 59"/>
                <a:gd name="T50" fmla="*/ 33 w 52"/>
                <a:gd name="T51" fmla="*/ 17 h 59"/>
                <a:gd name="T52" fmla="*/ 20 w 52"/>
                <a:gd name="T53" fmla="*/ 29 h 59"/>
                <a:gd name="T54" fmla="*/ 15 w 52"/>
                <a:gd name="T55" fmla="*/ 29 h 59"/>
                <a:gd name="T56" fmla="*/ 15 w 52"/>
                <a:gd name="T5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9">
                  <a:moveTo>
                    <a:pt x="21" y="57"/>
                  </a:moveTo>
                  <a:cubicBezTo>
                    <a:pt x="21" y="57"/>
                    <a:pt x="21" y="57"/>
                    <a:pt x="21" y="57"/>
                  </a:cubicBezTo>
                  <a:cubicBezTo>
                    <a:pt x="17" y="57"/>
                    <a:pt x="15" y="55"/>
                    <a:pt x="15" y="51"/>
                  </a:cubicBezTo>
                  <a:cubicBezTo>
                    <a:pt x="15" y="32"/>
                    <a:pt x="15" y="32"/>
                    <a:pt x="15" y="32"/>
                  </a:cubicBezTo>
                  <a:cubicBezTo>
                    <a:pt x="19" y="32"/>
                    <a:pt x="19" y="32"/>
                    <a:pt x="19" y="32"/>
                  </a:cubicBezTo>
                  <a:cubicBezTo>
                    <a:pt x="39" y="59"/>
                    <a:pt x="39" y="59"/>
                    <a:pt x="39" y="59"/>
                  </a:cubicBezTo>
                  <a:cubicBezTo>
                    <a:pt x="52" y="59"/>
                    <a:pt x="52" y="59"/>
                    <a:pt x="52" y="59"/>
                  </a:cubicBezTo>
                  <a:cubicBezTo>
                    <a:pt x="52" y="57"/>
                    <a:pt x="52" y="57"/>
                    <a:pt x="52" y="57"/>
                  </a:cubicBezTo>
                  <a:cubicBezTo>
                    <a:pt x="52" y="57"/>
                    <a:pt x="52" y="57"/>
                    <a:pt x="52" y="57"/>
                  </a:cubicBezTo>
                  <a:cubicBezTo>
                    <a:pt x="50" y="57"/>
                    <a:pt x="48" y="55"/>
                    <a:pt x="46" y="53"/>
                  </a:cubicBezTo>
                  <a:cubicBezTo>
                    <a:pt x="30" y="31"/>
                    <a:pt x="30" y="31"/>
                    <a:pt x="30" y="31"/>
                  </a:cubicBezTo>
                  <a:cubicBezTo>
                    <a:pt x="37" y="29"/>
                    <a:pt x="43" y="23"/>
                    <a:pt x="43" y="17"/>
                  </a:cubicBezTo>
                  <a:cubicBezTo>
                    <a:pt x="43" y="8"/>
                    <a:pt x="38" y="0"/>
                    <a:pt x="15" y="2"/>
                  </a:cubicBezTo>
                  <a:cubicBezTo>
                    <a:pt x="0" y="2"/>
                    <a:pt x="0" y="2"/>
                    <a:pt x="0" y="2"/>
                  </a:cubicBezTo>
                  <a:cubicBezTo>
                    <a:pt x="0" y="3"/>
                    <a:pt x="0" y="3"/>
                    <a:pt x="0" y="3"/>
                  </a:cubicBezTo>
                  <a:cubicBezTo>
                    <a:pt x="1" y="3"/>
                    <a:pt x="1" y="3"/>
                    <a:pt x="1" y="3"/>
                  </a:cubicBezTo>
                  <a:cubicBezTo>
                    <a:pt x="5" y="3"/>
                    <a:pt x="6" y="5"/>
                    <a:pt x="6" y="9"/>
                  </a:cubicBezTo>
                  <a:cubicBezTo>
                    <a:pt x="6" y="51"/>
                    <a:pt x="6" y="51"/>
                    <a:pt x="6" y="51"/>
                  </a:cubicBezTo>
                  <a:cubicBezTo>
                    <a:pt x="6" y="55"/>
                    <a:pt x="5" y="57"/>
                    <a:pt x="1" y="57"/>
                  </a:cubicBezTo>
                  <a:cubicBezTo>
                    <a:pt x="0" y="57"/>
                    <a:pt x="0" y="57"/>
                    <a:pt x="0" y="57"/>
                  </a:cubicBezTo>
                  <a:cubicBezTo>
                    <a:pt x="0" y="59"/>
                    <a:pt x="0" y="59"/>
                    <a:pt x="0" y="59"/>
                  </a:cubicBezTo>
                  <a:cubicBezTo>
                    <a:pt x="21" y="59"/>
                    <a:pt x="21" y="59"/>
                    <a:pt x="21" y="59"/>
                  </a:cubicBezTo>
                  <a:lnTo>
                    <a:pt x="21" y="57"/>
                  </a:lnTo>
                  <a:close/>
                  <a:moveTo>
                    <a:pt x="15" y="6"/>
                  </a:moveTo>
                  <a:cubicBezTo>
                    <a:pt x="18" y="5"/>
                    <a:pt x="20" y="5"/>
                    <a:pt x="20" y="5"/>
                  </a:cubicBezTo>
                  <a:cubicBezTo>
                    <a:pt x="27" y="5"/>
                    <a:pt x="33" y="10"/>
                    <a:pt x="33" y="17"/>
                  </a:cubicBezTo>
                  <a:cubicBezTo>
                    <a:pt x="33" y="23"/>
                    <a:pt x="27" y="29"/>
                    <a:pt x="20" y="29"/>
                  </a:cubicBezTo>
                  <a:cubicBezTo>
                    <a:pt x="15" y="29"/>
                    <a:pt x="15" y="29"/>
                    <a:pt x="15" y="29"/>
                  </a:cubicBezTo>
                  <a:lnTo>
                    <a:pt x="1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51"/>
            <p:cNvSpPr>
              <a:spLocks/>
            </p:cNvSpPr>
            <p:nvPr userDrawn="1"/>
          </p:nvSpPr>
          <p:spPr bwMode="auto">
            <a:xfrm>
              <a:off x="8721235" y="-1761487"/>
              <a:ext cx="204788" cy="241300"/>
            </a:xfrm>
            <a:custGeom>
              <a:avLst/>
              <a:gdLst>
                <a:gd name="T0" fmla="*/ 12 w 62"/>
                <a:gd name="T1" fmla="*/ 6 h 73"/>
                <a:gd name="T2" fmla="*/ 25 w 62"/>
                <a:gd name="T3" fmla="*/ 6 h 73"/>
                <a:gd name="T4" fmla="*/ 25 w 62"/>
                <a:gd name="T5" fmla="*/ 64 h 73"/>
                <a:gd name="T6" fmla="*/ 19 w 62"/>
                <a:gd name="T7" fmla="*/ 71 h 73"/>
                <a:gd name="T8" fmla="*/ 15 w 62"/>
                <a:gd name="T9" fmla="*/ 71 h 73"/>
                <a:gd name="T10" fmla="*/ 15 w 62"/>
                <a:gd name="T11" fmla="*/ 73 h 73"/>
                <a:gd name="T12" fmla="*/ 47 w 62"/>
                <a:gd name="T13" fmla="*/ 73 h 73"/>
                <a:gd name="T14" fmla="*/ 47 w 62"/>
                <a:gd name="T15" fmla="*/ 71 h 73"/>
                <a:gd name="T16" fmla="*/ 43 w 62"/>
                <a:gd name="T17" fmla="*/ 71 h 73"/>
                <a:gd name="T18" fmla="*/ 37 w 62"/>
                <a:gd name="T19" fmla="*/ 64 h 73"/>
                <a:gd name="T20" fmla="*/ 37 w 62"/>
                <a:gd name="T21" fmla="*/ 6 h 73"/>
                <a:gd name="T22" fmla="*/ 50 w 62"/>
                <a:gd name="T23" fmla="*/ 6 h 73"/>
                <a:gd name="T24" fmla="*/ 60 w 62"/>
                <a:gd name="T25" fmla="*/ 18 h 73"/>
                <a:gd name="T26" fmla="*/ 62 w 62"/>
                <a:gd name="T27" fmla="*/ 18 h 73"/>
                <a:gd name="T28" fmla="*/ 61 w 62"/>
                <a:gd name="T29" fmla="*/ 1 h 73"/>
                <a:gd name="T30" fmla="*/ 60 w 62"/>
                <a:gd name="T31" fmla="*/ 0 h 73"/>
                <a:gd name="T32" fmla="*/ 2 w 62"/>
                <a:gd name="T33" fmla="*/ 0 h 73"/>
                <a:gd name="T34" fmla="*/ 1 w 62"/>
                <a:gd name="T35" fmla="*/ 1 h 73"/>
                <a:gd name="T36" fmla="*/ 0 w 62"/>
                <a:gd name="T37" fmla="*/ 18 h 73"/>
                <a:gd name="T38" fmla="*/ 2 w 62"/>
                <a:gd name="T39" fmla="*/ 18 h 73"/>
                <a:gd name="T40" fmla="*/ 12 w 62"/>
                <a:gd name="T4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73">
                  <a:moveTo>
                    <a:pt x="12" y="6"/>
                  </a:moveTo>
                  <a:cubicBezTo>
                    <a:pt x="25" y="6"/>
                    <a:pt x="25" y="6"/>
                    <a:pt x="25" y="6"/>
                  </a:cubicBezTo>
                  <a:cubicBezTo>
                    <a:pt x="25" y="64"/>
                    <a:pt x="25" y="64"/>
                    <a:pt x="25" y="64"/>
                  </a:cubicBezTo>
                  <a:cubicBezTo>
                    <a:pt x="25" y="67"/>
                    <a:pt x="22" y="71"/>
                    <a:pt x="19" y="71"/>
                  </a:cubicBezTo>
                  <a:cubicBezTo>
                    <a:pt x="15" y="71"/>
                    <a:pt x="15" y="71"/>
                    <a:pt x="15" y="71"/>
                  </a:cubicBezTo>
                  <a:cubicBezTo>
                    <a:pt x="15" y="73"/>
                    <a:pt x="15" y="73"/>
                    <a:pt x="15" y="73"/>
                  </a:cubicBezTo>
                  <a:cubicBezTo>
                    <a:pt x="47" y="73"/>
                    <a:pt x="47" y="73"/>
                    <a:pt x="47" y="73"/>
                  </a:cubicBezTo>
                  <a:cubicBezTo>
                    <a:pt x="47" y="71"/>
                    <a:pt x="47" y="71"/>
                    <a:pt x="47" y="71"/>
                  </a:cubicBezTo>
                  <a:cubicBezTo>
                    <a:pt x="43" y="71"/>
                    <a:pt x="43" y="71"/>
                    <a:pt x="43" y="71"/>
                  </a:cubicBezTo>
                  <a:cubicBezTo>
                    <a:pt x="40" y="71"/>
                    <a:pt x="37" y="67"/>
                    <a:pt x="37" y="64"/>
                  </a:cubicBezTo>
                  <a:cubicBezTo>
                    <a:pt x="37" y="6"/>
                    <a:pt x="37" y="6"/>
                    <a:pt x="37" y="6"/>
                  </a:cubicBezTo>
                  <a:cubicBezTo>
                    <a:pt x="50" y="6"/>
                    <a:pt x="50" y="6"/>
                    <a:pt x="50" y="6"/>
                  </a:cubicBezTo>
                  <a:cubicBezTo>
                    <a:pt x="56" y="6"/>
                    <a:pt x="59" y="10"/>
                    <a:pt x="60" y="18"/>
                  </a:cubicBezTo>
                  <a:cubicBezTo>
                    <a:pt x="62" y="18"/>
                    <a:pt x="62" y="18"/>
                    <a:pt x="62" y="18"/>
                  </a:cubicBezTo>
                  <a:cubicBezTo>
                    <a:pt x="61" y="1"/>
                    <a:pt x="61" y="1"/>
                    <a:pt x="61" y="1"/>
                  </a:cubicBezTo>
                  <a:cubicBezTo>
                    <a:pt x="61" y="1"/>
                    <a:pt x="60" y="0"/>
                    <a:pt x="60" y="0"/>
                  </a:cubicBezTo>
                  <a:cubicBezTo>
                    <a:pt x="2" y="0"/>
                    <a:pt x="2" y="0"/>
                    <a:pt x="2" y="0"/>
                  </a:cubicBezTo>
                  <a:cubicBezTo>
                    <a:pt x="2" y="0"/>
                    <a:pt x="1" y="1"/>
                    <a:pt x="1" y="1"/>
                  </a:cubicBezTo>
                  <a:cubicBezTo>
                    <a:pt x="0" y="18"/>
                    <a:pt x="0" y="18"/>
                    <a:pt x="0" y="18"/>
                  </a:cubicBezTo>
                  <a:cubicBezTo>
                    <a:pt x="2" y="18"/>
                    <a:pt x="2" y="18"/>
                    <a:pt x="2" y="18"/>
                  </a:cubicBezTo>
                  <a:cubicBezTo>
                    <a:pt x="3" y="10"/>
                    <a:pt x="6"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52"/>
            <p:cNvSpPr>
              <a:spLocks/>
            </p:cNvSpPr>
            <p:nvPr userDrawn="1"/>
          </p:nvSpPr>
          <p:spPr bwMode="auto">
            <a:xfrm>
              <a:off x="9414972" y="-1761487"/>
              <a:ext cx="234950" cy="244475"/>
            </a:xfrm>
            <a:custGeom>
              <a:avLst/>
              <a:gdLst>
                <a:gd name="T0" fmla="*/ 7 w 71"/>
                <a:gd name="T1" fmla="*/ 9 h 74"/>
                <a:gd name="T2" fmla="*/ 7 w 71"/>
                <a:gd name="T3" fmla="*/ 48 h 74"/>
                <a:gd name="T4" fmla="*/ 36 w 71"/>
                <a:gd name="T5" fmla="*/ 74 h 74"/>
                <a:gd name="T6" fmla="*/ 64 w 71"/>
                <a:gd name="T7" fmla="*/ 50 h 74"/>
                <a:gd name="T8" fmla="*/ 64 w 71"/>
                <a:gd name="T9" fmla="*/ 7 h 74"/>
                <a:gd name="T10" fmla="*/ 69 w 71"/>
                <a:gd name="T11" fmla="*/ 2 h 74"/>
                <a:gd name="T12" fmla="*/ 71 w 71"/>
                <a:gd name="T13" fmla="*/ 2 h 74"/>
                <a:gd name="T14" fmla="*/ 71 w 71"/>
                <a:gd name="T15" fmla="*/ 0 h 74"/>
                <a:gd name="T16" fmla="*/ 50 w 71"/>
                <a:gd name="T17" fmla="*/ 0 h 74"/>
                <a:gd name="T18" fmla="*/ 50 w 71"/>
                <a:gd name="T19" fmla="*/ 2 h 74"/>
                <a:gd name="T20" fmla="*/ 53 w 71"/>
                <a:gd name="T21" fmla="*/ 2 h 74"/>
                <a:gd name="T22" fmla="*/ 58 w 71"/>
                <a:gd name="T23" fmla="*/ 7 h 74"/>
                <a:gd name="T24" fmla="*/ 58 w 71"/>
                <a:gd name="T25" fmla="*/ 50 h 74"/>
                <a:gd name="T26" fmla="*/ 37 w 71"/>
                <a:gd name="T27" fmla="*/ 68 h 74"/>
                <a:gd name="T28" fmla="*/ 19 w 71"/>
                <a:gd name="T29" fmla="*/ 49 h 74"/>
                <a:gd name="T30" fmla="*/ 19 w 71"/>
                <a:gd name="T31" fmla="*/ 9 h 74"/>
                <a:gd name="T32" fmla="*/ 26 w 71"/>
                <a:gd name="T33" fmla="*/ 2 h 74"/>
                <a:gd name="T34" fmla="*/ 27 w 71"/>
                <a:gd name="T35" fmla="*/ 2 h 74"/>
                <a:gd name="T36" fmla="*/ 27 w 71"/>
                <a:gd name="T37" fmla="*/ 0 h 74"/>
                <a:gd name="T38" fmla="*/ 0 w 71"/>
                <a:gd name="T39" fmla="*/ 0 h 74"/>
                <a:gd name="T40" fmla="*/ 0 w 71"/>
                <a:gd name="T41" fmla="*/ 2 h 74"/>
                <a:gd name="T42" fmla="*/ 1 w 71"/>
                <a:gd name="T43" fmla="*/ 2 h 74"/>
                <a:gd name="T44" fmla="*/ 7 w 71"/>
                <a:gd name="T45"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74">
                  <a:moveTo>
                    <a:pt x="7" y="9"/>
                  </a:moveTo>
                  <a:cubicBezTo>
                    <a:pt x="7" y="48"/>
                    <a:pt x="7" y="48"/>
                    <a:pt x="7" y="48"/>
                  </a:cubicBezTo>
                  <a:cubicBezTo>
                    <a:pt x="7" y="63"/>
                    <a:pt x="19" y="74"/>
                    <a:pt x="36" y="74"/>
                  </a:cubicBezTo>
                  <a:cubicBezTo>
                    <a:pt x="53" y="74"/>
                    <a:pt x="64" y="63"/>
                    <a:pt x="64" y="50"/>
                  </a:cubicBezTo>
                  <a:cubicBezTo>
                    <a:pt x="64" y="7"/>
                    <a:pt x="64" y="7"/>
                    <a:pt x="64" y="7"/>
                  </a:cubicBezTo>
                  <a:cubicBezTo>
                    <a:pt x="64" y="4"/>
                    <a:pt x="65" y="2"/>
                    <a:pt x="69" y="2"/>
                  </a:cubicBezTo>
                  <a:cubicBezTo>
                    <a:pt x="71" y="2"/>
                    <a:pt x="71" y="2"/>
                    <a:pt x="71" y="2"/>
                  </a:cubicBezTo>
                  <a:cubicBezTo>
                    <a:pt x="71" y="0"/>
                    <a:pt x="71" y="0"/>
                    <a:pt x="71" y="0"/>
                  </a:cubicBezTo>
                  <a:cubicBezTo>
                    <a:pt x="50" y="0"/>
                    <a:pt x="50" y="0"/>
                    <a:pt x="50" y="0"/>
                  </a:cubicBezTo>
                  <a:cubicBezTo>
                    <a:pt x="50" y="2"/>
                    <a:pt x="50" y="2"/>
                    <a:pt x="50" y="2"/>
                  </a:cubicBezTo>
                  <a:cubicBezTo>
                    <a:pt x="53" y="2"/>
                    <a:pt x="53" y="2"/>
                    <a:pt x="53" y="2"/>
                  </a:cubicBezTo>
                  <a:cubicBezTo>
                    <a:pt x="56" y="2"/>
                    <a:pt x="58" y="4"/>
                    <a:pt x="58" y="7"/>
                  </a:cubicBezTo>
                  <a:cubicBezTo>
                    <a:pt x="58" y="50"/>
                    <a:pt x="58" y="50"/>
                    <a:pt x="58" y="50"/>
                  </a:cubicBezTo>
                  <a:cubicBezTo>
                    <a:pt x="58" y="61"/>
                    <a:pt x="48" y="68"/>
                    <a:pt x="37" y="68"/>
                  </a:cubicBezTo>
                  <a:cubicBezTo>
                    <a:pt x="26" y="68"/>
                    <a:pt x="19" y="59"/>
                    <a:pt x="19" y="49"/>
                  </a:cubicBezTo>
                  <a:cubicBezTo>
                    <a:pt x="19" y="9"/>
                    <a:pt x="19" y="9"/>
                    <a:pt x="19" y="9"/>
                  </a:cubicBezTo>
                  <a:cubicBezTo>
                    <a:pt x="19" y="6"/>
                    <a:pt x="22" y="2"/>
                    <a:pt x="26" y="2"/>
                  </a:cubicBezTo>
                  <a:cubicBezTo>
                    <a:pt x="27" y="2"/>
                    <a:pt x="27" y="2"/>
                    <a:pt x="27" y="2"/>
                  </a:cubicBezTo>
                  <a:cubicBezTo>
                    <a:pt x="27" y="0"/>
                    <a:pt x="27" y="0"/>
                    <a:pt x="27" y="0"/>
                  </a:cubicBezTo>
                  <a:cubicBezTo>
                    <a:pt x="0" y="0"/>
                    <a:pt x="0" y="0"/>
                    <a:pt x="0" y="0"/>
                  </a:cubicBezTo>
                  <a:cubicBezTo>
                    <a:pt x="0" y="2"/>
                    <a:pt x="0" y="2"/>
                    <a:pt x="0" y="2"/>
                  </a:cubicBezTo>
                  <a:cubicBezTo>
                    <a:pt x="1" y="2"/>
                    <a:pt x="1" y="2"/>
                    <a:pt x="1" y="2"/>
                  </a:cubicBezTo>
                  <a:cubicBezTo>
                    <a:pt x="5" y="2"/>
                    <a:pt x="7" y="6"/>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53"/>
            <p:cNvSpPr>
              <a:spLocks/>
            </p:cNvSpPr>
            <p:nvPr userDrawn="1"/>
          </p:nvSpPr>
          <p:spPr bwMode="auto">
            <a:xfrm>
              <a:off x="8941897" y="-1712275"/>
              <a:ext cx="182563" cy="192088"/>
            </a:xfrm>
            <a:custGeom>
              <a:avLst/>
              <a:gdLst>
                <a:gd name="T0" fmla="*/ 20 w 55"/>
                <a:gd name="T1" fmla="*/ 56 h 58"/>
                <a:gd name="T2" fmla="*/ 20 w 55"/>
                <a:gd name="T3" fmla="*/ 56 h 58"/>
                <a:gd name="T4" fmla="*/ 15 w 55"/>
                <a:gd name="T5" fmla="*/ 50 h 58"/>
                <a:gd name="T6" fmla="*/ 15 w 55"/>
                <a:gd name="T7" fmla="*/ 30 h 58"/>
                <a:gd name="T8" fmla="*/ 39 w 55"/>
                <a:gd name="T9" fmla="*/ 30 h 58"/>
                <a:gd name="T10" fmla="*/ 39 w 55"/>
                <a:gd name="T11" fmla="*/ 50 h 58"/>
                <a:gd name="T12" fmla="*/ 34 w 55"/>
                <a:gd name="T13" fmla="*/ 56 h 58"/>
                <a:gd name="T14" fmla="*/ 34 w 55"/>
                <a:gd name="T15" fmla="*/ 56 h 58"/>
                <a:gd name="T16" fmla="*/ 34 w 55"/>
                <a:gd name="T17" fmla="*/ 58 h 58"/>
                <a:gd name="T18" fmla="*/ 55 w 55"/>
                <a:gd name="T19" fmla="*/ 58 h 58"/>
                <a:gd name="T20" fmla="*/ 55 w 55"/>
                <a:gd name="T21" fmla="*/ 56 h 58"/>
                <a:gd name="T22" fmla="*/ 54 w 55"/>
                <a:gd name="T23" fmla="*/ 56 h 58"/>
                <a:gd name="T24" fmla="*/ 49 w 55"/>
                <a:gd name="T25" fmla="*/ 50 h 58"/>
                <a:gd name="T26" fmla="*/ 49 w 55"/>
                <a:gd name="T27" fmla="*/ 8 h 58"/>
                <a:gd name="T28" fmla="*/ 54 w 55"/>
                <a:gd name="T29" fmla="*/ 2 h 58"/>
                <a:gd name="T30" fmla="*/ 55 w 55"/>
                <a:gd name="T31" fmla="*/ 2 h 58"/>
                <a:gd name="T32" fmla="*/ 55 w 55"/>
                <a:gd name="T33" fmla="*/ 0 h 58"/>
                <a:gd name="T34" fmla="*/ 34 w 55"/>
                <a:gd name="T35" fmla="*/ 0 h 58"/>
                <a:gd name="T36" fmla="*/ 34 w 55"/>
                <a:gd name="T37" fmla="*/ 2 h 58"/>
                <a:gd name="T38" fmla="*/ 34 w 55"/>
                <a:gd name="T39" fmla="*/ 2 h 58"/>
                <a:gd name="T40" fmla="*/ 39 w 55"/>
                <a:gd name="T41" fmla="*/ 8 h 58"/>
                <a:gd name="T42" fmla="*/ 39 w 55"/>
                <a:gd name="T43" fmla="*/ 26 h 58"/>
                <a:gd name="T44" fmla="*/ 15 w 55"/>
                <a:gd name="T45" fmla="*/ 26 h 58"/>
                <a:gd name="T46" fmla="*/ 15 w 55"/>
                <a:gd name="T47" fmla="*/ 8 h 58"/>
                <a:gd name="T48" fmla="*/ 20 w 55"/>
                <a:gd name="T49" fmla="*/ 2 h 58"/>
                <a:gd name="T50" fmla="*/ 20 w 55"/>
                <a:gd name="T51" fmla="*/ 2 h 58"/>
                <a:gd name="T52" fmla="*/ 20 w 55"/>
                <a:gd name="T53" fmla="*/ 0 h 58"/>
                <a:gd name="T54" fmla="*/ 0 w 55"/>
                <a:gd name="T55" fmla="*/ 0 h 58"/>
                <a:gd name="T56" fmla="*/ 0 w 55"/>
                <a:gd name="T57" fmla="*/ 2 h 58"/>
                <a:gd name="T58" fmla="*/ 0 w 55"/>
                <a:gd name="T59" fmla="*/ 2 h 58"/>
                <a:gd name="T60" fmla="*/ 5 w 55"/>
                <a:gd name="T61" fmla="*/ 8 h 58"/>
                <a:gd name="T62" fmla="*/ 5 w 55"/>
                <a:gd name="T63" fmla="*/ 50 h 58"/>
                <a:gd name="T64" fmla="*/ 0 w 55"/>
                <a:gd name="T65" fmla="*/ 56 h 58"/>
                <a:gd name="T66" fmla="*/ 0 w 55"/>
                <a:gd name="T67" fmla="*/ 56 h 58"/>
                <a:gd name="T68" fmla="*/ 0 w 55"/>
                <a:gd name="T69" fmla="*/ 58 h 58"/>
                <a:gd name="T70" fmla="*/ 20 w 55"/>
                <a:gd name="T71" fmla="*/ 58 h 58"/>
                <a:gd name="T72" fmla="*/ 20 w 55"/>
                <a:gd name="T7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8">
                  <a:moveTo>
                    <a:pt x="20" y="56"/>
                  </a:moveTo>
                  <a:cubicBezTo>
                    <a:pt x="20" y="56"/>
                    <a:pt x="20" y="56"/>
                    <a:pt x="20" y="56"/>
                  </a:cubicBezTo>
                  <a:cubicBezTo>
                    <a:pt x="16" y="56"/>
                    <a:pt x="15" y="54"/>
                    <a:pt x="15" y="50"/>
                  </a:cubicBezTo>
                  <a:cubicBezTo>
                    <a:pt x="15" y="30"/>
                    <a:pt x="15" y="30"/>
                    <a:pt x="15" y="30"/>
                  </a:cubicBezTo>
                  <a:cubicBezTo>
                    <a:pt x="39" y="30"/>
                    <a:pt x="39" y="30"/>
                    <a:pt x="39" y="30"/>
                  </a:cubicBezTo>
                  <a:cubicBezTo>
                    <a:pt x="39" y="50"/>
                    <a:pt x="39" y="50"/>
                    <a:pt x="39" y="50"/>
                  </a:cubicBezTo>
                  <a:cubicBezTo>
                    <a:pt x="39" y="54"/>
                    <a:pt x="38" y="56"/>
                    <a:pt x="34" y="56"/>
                  </a:cubicBezTo>
                  <a:cubicBezTo>
                    <a:pt x="34" y="56"/>
                    <a:pt x="34" y="56"/>
                    <a:pt x="34" y="56"/>
                  </a:cubicBezTo>
                  <a:cubicBezTo>
                    <a:pt x="34" y="58"/>
                    <a:pt x="34" y="58"/>
                    <a:pt x="34" y="58"/>
                  </a:cubicBezTo>
                  <a:cubicBezTo>
                    <a:pt x="55" y="58"/>
                    <a:pt x="55" y="58"/>
                    <a:pt x="55" y="58"/>
                  </a:cubicBezTo>
                  <a:cubicBezTo>
                    <a:pt x="55" y="56"/>
                    <a:pt x="55" y="56"/>
                    <a:pt x="55" y="56"/>
                  </a:cubicBezTo>
                  <a:cubicBezTo>
                    <a:pt x="54" y="56"/>
                    <a:pt x="54" y="56"/>
                    <a:pt x="54" y="56"/>
                  </a:cubicBezTo>
                  <a:cubicBezTo>
                    <a:pt x="50" y="56"/>
                    <a:pt x="49" y="54"/>
                    <a:pt x="49" y="50"/>
                  </a:cubicBezTo>
                  <a:cubicBezTo>
                    <a:pt x="49" y="8"/>
                    <a:pt x="49" y="8"/>
                    <a:pt x="49" y="8"/>
                  </a:cubicBezTo>
                  <a:cubicBezTo>
                    <a:pt x="49" y="4"/>
                    <a:pt x="50" y="2"/>
                    <a:pt x="54" y="2"/>
                  </a:cubicBezTo>
                  <a:cubicBezTo>
                    <a:pt x="55" y="2"/>
                    <a:pt x="55" y="2"/>
                    <a:pt x="55" y="2"/>
                  </a:cubicBezTo>
                  <a:cubicBezTo>
                    <a:pt x="55" y="0"/>
                    <a:pt x="55" y="0"/>
                    <a:pt x="55" y="0"/>
                  </a:cubicBezTo>
                  <a:cubicBezTo>
                    <a:pt x="34" y="0"/>
                    <a:pt x="34" y="0"/>
                    <a:pt x="34" y="0"/>
                  </a:cubicBezTo>
                  <a:cubicBezTo>
                    <a:pt x="34" y="2"/>
                    <a:pt x="34" y="2"/>
                    <a:pt x="34" y="2"/>
                  </a:cubicBezTo>
                  <a:cubicBezTo>
                    <a:pt x="34" y="2"/>
                    <a:pt x="34" y="2"/>
                    <a:pt x="34" y="2"/>
                  </a:cubicBezTo>
                  <a:cubicBezTo>
                    <a:pt x="38" y="2"/>
                    <a:pt x="39" y="4"/>
                    <a:pt x="39" y="8"/>
                  </a:cubicBezTo>
                  <a:cubicBezTo>
                    <a:pt x="39" y="26"/>
                    <a:pt x="39" y="26"/>
                    <a:pt x="39" y="26"/>
                  </a:cubicBezTo>
                  <a:cubicBezTo>
                    <a:pt x="15" y="26"/>
                    <a:pt x="15" y="26"/>
                    <a:pt x="15" y="26"/>
                  </a:cubicBezTo>
                  <a:cubicBezTo>
                    <a:pt x="15" y="8"/>
                    <a:pt x="15" y="8"/>
                    <a:pt x="15" y="8"/>
                  </a:cubicBezTo>
                  <a:cubicBezTo>
                    <a:pt x="15" y="4"/>
                    <a:pt x="16" y="2"/>
                    <a:pt x="20" y="2"/>
                  </a:cubicBezTo>
                  <a:cubicBezTo>
                    <a:pt x="20" y="2"/>
                    <a:pt x="20" y="2"/>
                    <a:pt x="20" y="2"/>
                  </a:cubicBezTo>
                  <a:cubicBezTo>
                    <a:pt x="20" y="0"/>
                    <a:pt x="20" y="0"/>
                    <a:pt x="20" y="0"/>
                  </a:cubicBezTo>
                  <a:cubicBezTo>
                    <a:pt x="0" y="0"/>
                    <a:pt x="0" y="0"/>
                    <a:pt x="0" y="0"/>
                  </a:cubicBezTo>
                  <a:cubicBezTo>
                    <a:pt x="0" y="2"/>
                    <a:pt x="0" y="2"/>
                    <a:pt x="0" y="2"/>
                  </a:cubicBezTo>
                  <a:cubicBezTo>
                    <a:pt x="0" y="2"/>
                    <a:pt x="0" y="2"/>
                    <a:pt x="0" y="2"/>
                  </a:cubicBezTo>
                  <a:cubicBezTo>
                    <a:pt x="4" y="2"/>
                    <a:pt x="5" y="4"/>
                    <a:pt x="5" y="8"/>
                  </a:cubicBezTo>
                  <a:cubicBezTo>
                    <a:pt x="5" y="50"/>
                    <a:pt x="5" y="50"/>
                    <a:pt x="5" y="50"/>
                  </a:cubicBezTo>
                  <a:cubicBezTo>
                    <a:pt x="5" y="54"/>
                    <a:pt x="4" y="56"/>
                    <a:pt x="0" y="56"/>
                  </a:cubicBezTo>
                  <a:cubicBezTo>
                    <a:pt x="0" y="56"/>
                    <a:pt x="0" y="56"/>
                    <a:pt x="0" y="56"/>
                  </a:cubicBezTo>
                  <a:cubicBezTo>
                    <a:pt x="0" y="58"/>
                    <a:pt x="0" y="58"/>
                    <a:pt x="0" y="58"/>
                  </a:cubicBezTo>
                  <a:cubicBezTo>
                    <a:pt x="20" y="58"/>
                    <a:pt x="20" y="58"/>
                    <a:pt x="20" y="58"/>
                  </a:cubicBezTo>
                  <a:lnTo>
                    <a:pt x="2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54"/>
            <p:cNvSpPr>
              <a:spLocks/>
            </p:cNvSpPr>
            <p:nvPr userDrawn="1"/>
          </p:nvSpPr>
          <p:spPr bwMode="auto">
            <a:xfrm>
              <a:off x="9143510" y="-1712275"/>
              <a:ext cx="158750" cy="192088"/>
            </a:xfrm>
            <a:custGeom>
              <a:avLst/>
              <a:gdLst>
                <a:gd name="T0" fmla="*/ 48 w 48"/>
                <a:gd name="T1" fmla="*/ 42 h 58"/>
                <a:gd name="T2" fmla="*/ 46 w 48"/>
                <a:gd name="T3" fmla="*/ 42 h 58"/>
                <a:gd name="T4" fmla="*/ 33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8 w 48"/>
                <a:gd name="T19" fmla="*/ 35 h 58"/>
                <a:gd name="T20" fmla="*/ 38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3 w 48"/>
                <a:gd name="T37" fmla="*/ 13 h 58"/>
                <a:gd name="T38" fmla="*/ 42 w 48"/>
                <a:gd name="T39" fmla="*/ 0 h 58"/>
                <a:gd name="T40" fmla="*/ 0 w 48"/>
                <a:gd name="T41" fmla="*/ 0 h 58"/>
                <a:gd name="T42" fmla="*/ 0 w 48"/>
                <a:gd name="T43" fmla="*/ 2 h 58"/>
                <a:gd name="T44" fmla="*/ 1 w 48"/>
                <a:gd name="T45" fmla="*/ 2 h 58"/>
                <a:gd name="T46" fmla="*/ 6 w 48"/>
                <a:gd name="T47" fmla="*/ 8 h 58"/>
                <a:gd name="T48" fmla="*/ 6 w 48"/>
                <a:gd name="T49" fmla="*/ 50 h 58"/>
                <a:gd name="T50" fmla="*/ 1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1" y="54"/>
                    <a:pt x="33" y="54"/>
                  </a:cubicBezTo>
                  <a:cubicBezTo>
                    <a:pt x="18" y="54"/>
                    <a:pt x="18" y="54"/>
                    <a:pt x="18" y="54"/>
                  </a:cubicBezTo>
                  <a:cubicBezTo>
                    <a:pt x="17" y="54"/>
                    <a:pt x="15" y="52"/>
                    <a:pt x="15" y="51"/>
                  </a:cubicBezTo>
                  <a:cubicBezTo>
                    <a:pt x="15" y="29"/>
                    <a:pt x="15" y="29"/>
                    <a:pt x="15" y="29"/>
                  </a:cubicBezTo>
                  <a:cubicBezTo>
                    <a:pt x="32" y="29"/>
                    <a:pt x="32" y="29"/>
                    <a:pt x="32" y="29"/>
                  </a:cubicBezTo>
                  <a:cubicBezTo>
                    <a:pt x="35" y="29"/>
                    <a:pt x="36" y="32"/>
                    <a:pt x="36" y="35"/>
                  </a:cubicBezTo>
                  <a:cubicBezTo>
                    <a:pt x="36" y="35"/>
                    <a:pt x="36" y="35"/>
                    <a:pt x="36" y="35"/>
                  </a:cubicBezTo>
                  <a:cubicBezTo>
                    <a:pt x="38" y="35"/>
                    <a:pt x="38" y="35"/>
                    <a:pt x="38" y="35"/>
                  </a:cubicBezTo>
                  <a:cubicBezTo>
                    <a:pt x="38" y="19"/>
                    <a:pt x="38" y="19"/>
                    <a:pt x="38" y="19"/>
                  </a:cubicBezTo>
                  <a:cubicBezTo>
                    <a:pt x="36" y="19"/>
                    <a:pt x="36" y="19"/>
                    <a:pt x="36" y="19"/>
                  </a:cubicBezTo>
                  <a:cubicBezTo>
                    <a:pt x="36" y="20"/>
                    <a:pt x="36" y="20"/>
                    <a:pt x="36" y="20"/>
                  </a:cubicBezTo>
                  <a:cubicBezTo>
                    <a:pt x="36" y="22"/>
                    <a:pt x="35" y="25"/>
                    <a:pt x="32" y="25"/>
                  </a:cubicBezTo>
                  <a:cubicBezTo>
                    <a:pt x="15" y="25"/>
                    <a:pt x="15" y="25"/>
                    <a:pt x="15" y="25"/>
                  </a:cubicBezTo>
                  <a:cubicBezTo>
                    <a:pt x="15" y="4"/>
                    <a:pt x="15" y="4"/>
                    <a:pt x="15" y="4"/>
                  </a:cubicBezTo>
                  <a:cubicBezTo>
                    <a:pt x="33" y="4"/>
                    <a:pt x="33" y="4"/>
                    <a:pt x="33" y="4"/>
                  </a:cubicBezTo>
                  <a:cubicBezTo>
                    <a:pt x="38" y="4"/>
                    <a:pt x="41" y="7"/>
                    <a:pt x="41" y="13"/>
                  </a:cubicBezTo>
                  <a:cubicBezTo>
                    <a:pt x="43" y="13"/>
                    <a:pt x="43" y="13"/>
                    <a:pt x="43" y="13"/>
                  </a:cubicBezTo>
                  <a:cubicBezTo>
                    <a:pt x="42" y="0"/>
                    <a:pt x="42" y="0"/>
                    <a:pt x="42"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55"/>
            <p:cNvSpPr>
              <a:spLocks/>
            </p:cNvSpPr>
            <p:nvPr userDrawn="1"/>
          </p:nvSpPr>
          <p:spPr bwMode="auto">
            <a:xfrm>
              <a:off x="9870585"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0 w 21"/>
                <a:gd name="T19" fmla="*/ 2 h 58"/>
                <a:gd name="T20" fmla="*/ 6 w 21"/>
                <a:gd name="T21" fmla="*/ 8 h 58"/>
                <a:gd name="T22" fmla="*/ 6 w 21"/>
                <a:gd name="T23" fmla="*/ 50 h 58"/>
                <a:gd name="T24" fmla="*/ 0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56"/>
            <p:cNvSpPr>
              <a:spLocks/>
            </p:cNvSpPr>
            <p:nvPr userDrawn="1"/>
          </p:nvSpPr>
          <p:spPr bwMode="auto">
            <a:xfrm>
              <a:off x="9959485" y="-1712275"/>
              <a:ext cx="182563" cy="192088"/>
            </a:xfrm>
            <a:custGeom>
              <a:avLst/>
              <a:gdLst>
                <a:gd name="T0" fmla="*/ 5 w 55"/>
                <a:gd name="T1" fmla="*/ 7 h 58"/>
                <a:gd name="T2" fmla="*/ 27 w 55"/>
                <a:gd name="T3" fmla="*/ 57 h 58"/>
                <a:gd name="T4" fmla="*/ 29 w 55"/>
                <a:gd name="T5" fmla="*/ 57 h 58"/>
                <a:gd name="T6" fmla="*/ 49 w 55"/>
                <a:gd name="T7" fmla="*/ 7 h 58"/>
                <a:gd name="T8" fmla="*/ 55 w 55"/>
                <a:gd name="T9" fmla="*/ 2 h 58"/>
                <a:gd name="T10" fmla="*/ 55 w 55"/>
                <a:gd name="T11" fmla="*/ 0 h 58"/>
                <a:gd name="T12" fmla="*/ 41 w 55"/>
                <a:gd name="T13" fmla="*/ 0 h 58"/>
                <a:gd name="T14" fmla="*/ 41 w 55"/>
                <a:gd name="T15" fmla="*/ 2 h 58"/>
                <a:gd name="T16" fmla="*/ 42 w 55"/>
                <a:gd name="T17" fmla="*/ 2 h 58"/>
                <a:gd name="T18" fmla="*/ 45 w 55"/>
                <a:gd name="T19" fmla="*/ 6 h 58"/>
                <a:gd name="T20" fmla="*/ 31 w 55"/>
                <a:gd name="T21" fmla="*/ 41 h 58"/>
                <a:gd name="T22" fmla="*/ 15 w 55"/>
                <a:gd name="T23" fmla="*/ 6 h 58"/>
                <a:gd name="T24" fmla="*/ 18 w 55"/>
                <a:gd name="T25" fmla="*/ 2 h 58"/>
                <a:gd name="T26" fmla="*/ 20 w 55"/>
                <a:gd name="T27" fmla="*/ 2 h 58"/>
                <a:gd name="T28" fmla="*/ 20 w 55"/>
                <a:gd name="T29" fmla="*/ 0 h 58"/>
                <a:gd name="T30" fmla="*/ 0 w 55"/>
                <a:gd name="T31" fmla="*/ 0 h 58"/>
                <a:gd name="T32" fmla="*/ 0 w 55"/>
                <a:gd name="T33" fmla="*/ 2 h 58"/>
                <a:gd name="T34" fmla="*/ 5 w 55"/>
                <a:gd name="T3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5" y="7"/>
                  </a:moveTo>
                  <a:cubicBezTo>
                    <a:pt x="27" y="57"/>
                    <a:pt x="27" y="57"/>
                    <a:pt x="27" y="57"/>
                  </a:cubicBezTo>
                  <a:cubicBezTo>
                    <a:pt x="28" y="58"/>
                    <a:pt x="29" y="58"/>
                    <a:pt x="29" y="57"/>
                  </a:cubicBezTo>
                  <a:cubicBezTo>
                    <a:pt x="49" y="7"/>
                    <a:pt x="49" y="7"/>
                    <a:pt x="49" y="7"/>
                  </a:cubicBezTo>
                  <a:cubicBezTo>
                    <a:pt x="51"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6" y="4"/>
                    <a:pt x="45" y="6"/>
                  </a:cubicBezTo>
                  <a:cubicBezTo>
                    <a:pt x="31" y="41"/>
                    <a:pt x="31" y="41"/>
                    <a:pt x="31" y="41"/>
                  </a:cubicBezTo>
                  <a:cubicBezTo>
                    <a:pt x="15" y="6"/>
                    <a:pt x="15" y="6"/>
                    <a:pt x="15" y="6"/>
                  </a:cubicBezTo>
                  <a:cubicBezTo>
                    <a:pt x="14" y="4"/>
                    <a:pt x="16" y="2"/>
                    <a:pt x="18" y="2"/>
                  </a:cubicBezTo>
                  <a:cubicBezTo>
                    <a:pt x="20" y="2"/>
                    <a:pt x="20" y="2"/>
                    <a:pt x="20" y="2"/>
                  </a:cubicBezTo>
                  <a:cubicBezTo>
                    <a:pt x="20" y="0"/>
                    <a:pt x="20" y="0"/>
                    <a:pt x="20" y="0"/>
                  </a:cubicBezTo>
                  <a:cubicBezTo>
                    <a:pt x="0" y="0"/>
                    <a:pt x="0" y="0"/>
                    <a:pt x="0" y="0"/>
                  </a:cubicBezTo>
                  <a:cubicBezTo>
                    <a:pt x="0" y="2"/>
                    <a:pt x="0" y="2"/>
                    <a:pt x="0" y="2"/>
                  </a:cubicBezTo>
                  <a:cubicBezTo>
                    <a:pt x="2" y="2"/>
                    <a:pt x="4" y="4"/>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57"/>
            <p:cNvSpPr>
              <a:spLocks/>
            </p:cNvSpPr>
            <p:nvPr userDrawn="1"/>
          </p:nvSpPr>
          <p:spPr bwMode="auto">
            <a:xfrm>
              <a:off x="10161098" y="-1712275"/>
              <a:ext cx="158750" cy="192088"/>
            </a:xfrm>
            <a:custGeom>
              <a:avLst/>
              <a:gdLst>
                <a:gd name="T0" fmla="*/ 48 w 48"/>
                <a:gd name="T1" fmla="*/ 42 h 58"/>
                <a:gd name="T2" fmla="*/ 46 w 48"/>
                <a:gd name="T3" fmla="*/ 42 h 58"/>
                <a:gd name="T4" fmla="*/ 32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7 w 48"/>
                <a:gd name="T19" fmla="*/ 35 h 58"/>
                <a:gd name="T20" fmla="*/ 37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2 w 48"/>
                <a:gd name="T37" fmla="*/ 13 h 58"/>
                <a:gd name="T38" fmla="*/ 41 w 48"/>
                <a:gd name="T39" fmla="*/ 0 h 58"/>
                <a:gd name="T40" fmla="*/ 0 w 48"/>
                <a:gd name="T41" fmla="*/ 0 h 58"/>
                <a:gd name="T42" fmla="*/ 0 w 48"/>
                <a:gd name="T43" fmla="*/ 2 h 58"/>
                <a:gd name="T44" fmla="*/ 0 w 48"/>
                <a:gd name="T45" fmla="*/ 2 h 58"/>
                <a:gd name="T46" fmla="*/ 6 w 48"/>
                <a:gd name="T47" fmla="*/ 8 h 58"/>
                <a:gd name="T48" fmla="*/ 6 w 48"/>
                <a:gd name="T49" fmla="*/ 50 h 58"/>
                <a:gd name="T50" fmla="*/ 0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0" y="54"/>
                    <a:pt x="32" y="54"/>
                  </a:cubicBezTo>
                  <a:cubicBezTo>
                    <a:pt x="18" y="54"/>
                    <a:pt x="18" y="54"/>
                    <a:pt x="18" y="54"/>
                  </a:cubicBezTo>
                  <a:cubicBezTo>
                    <a:pt x="16" y="54"/>
                    <a:pt x="15" y="52"/>
                    <a:pt x="15" y="51"/>
                  </a:cubicBezTo>
                  <a:cubicBezTo>
                    <a:pt x="15" y="29"/>
                    <a:pt x="15" y="29"/>
                    <a:pt x="15" y="29"/>
                  </a:cubicBezTo>
                  <a:cubicBezTo>
                    <a:pt x="32" y="29"/>
                    <a:pt x="32" y="29"/>
                    <a:pt x="32" y="29"/>
                  </a:cubicBezTo>
                  <a:cubicBezTo>
                    <a:pt x="34" y="29"/>
                    <a:pt x="36" y="32"/>
                    <a:pt x="36" y="35"/>
                  </a:cubicBezTo>
                  <a:cubicBezTo>
                    <a:pt x="36" y="35"/>
                    <a:pt x="36" y="35"/>
                    <a:pt x="36" y="35"/>
                  </a:cubicBezTo>
                  <a:cubicBezTo>
                    <a:pt x="37" y="35"/>
                    <a:pt x="37" y="35"/>
                    <a:pt x="37" y="35"/>
                  </a:cubicBezTo>
                  <a:cubicBezTo>
                    <a:pt x="37" y="19"/>
                    <a:pt x="37" y="19"/>
                    <a:pt x="37" y="19"/>
                  </a:cubicBezTo>
                  <a:cubicBezTo>
                    <a:pt x="36" y="19"/>
                    <a:pt x="36" y="19"/>
                    <a:pt x="36" y="19"/>
                  </a:cubicBezTo>
                  <a:cubicBezTo>
                    <a:pt x="36" y="20"/>
                    <a:pt x="36" y="20"/>
                    <a:pt x="36" y="20"/>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58"/>
            <p:cNvSpPr>
              <a:spLocks/>
            </p:cNvSpPr>
            <p:nvPr userDrawn="1"/>
          </p:nvSpPr>
          <p:spPr bwMode="auto">
            <a:xfrm>
              <a:off x="10500823" y="-1718625"/>
              <a:ext cx="130175" cy="206375"/>
            </a:xfrm>
            <a:custGeom>
              <a:avLst/>
              <a:gdLst>
                <a:gd name="T0" fmla="*/ 10 w 39"/>
                <a:gd name="T1" fmla="*/ 29 h 62"/>
                <a:gd name="T2" fmla="*/ 27 w 39"/>
                <a:gd name="T3" fmla="*/ 42 h 62"/>
                <a:gd name="T4" fmla="*/ 25 w 39"/>
                <a:gd name="T5" fmla="*/ 54 h 62"/>
                <a:gd name="T6" fmla="*/ 4 w 39"/>
                <a:gd name="T7" fmla="*/ 40 h 62"/>
                <a:gd name="T8" fmla="*/ 3 w 39"/>
                <a:gd name="T9" fmla="*/ 40 h 62"/>
                <a:gd name="T10" fmla="*/ 3 w 39"/>
                <a:gd name="T11" fmla="*/ 60 h 62"/>
                <a:gd name="T12" fmla="*/ 4 w 39"/>
                <a:gd name="T13" fmla="*/ 60 h 62"/>
                <a:gd name="T14" fmla="*/ 9 w 39"/>
                <a:gd name="T15" fmla="*/ 57 h 62"/>
                <a:gd name="T16" fmla="*/ 31 w 39"/>
                <a:gd name="T17" fmla="*/ 57 h 62"/>
                <a:gd name="T18" fmla="*/ 36 w 39"/>
                <a:gd name="T19" fmla="*/ 38 h 62"/>
                <a:gd name="T20" fmla="*/ 16 w 39"/>
                <a:gd name="T21" fmla="*/ 23 h 62"/>
                <a:gd name="T22" fmla="*/ 14 w 39"/>
                <a:gd name="T23" fmla="*/ 7 h 62"/>
                <a:gd name="T24" fmla="*/ 33 w 39"/>
                <a:gd name="T25" fmla="*/ 21 h 62"/>
                <a:gd name="T26" fmla="*/ 34 w 39"/>
                <a:gd name="T27" fmla="*/ 21 h 62"/>
                <a:gd name="T28" fmla="*/ 34 w 39"/>
                <a:gd name="T29" fmla="*/ 2 h 62"/>
                <a:gd name="T30" fmla="*/ 33 w 39"/>
                <a:gd name="T31" fmla="*/ 2 h 62"/>
                <a:gd name="T32" fmla="*/ 27 w 39"/>
                <a:gd name="T33" fmla="*/ 4 h 62"/>
                <a:gd name="T34" fmla="*/ 7 w 39"/>
                <a:gd name="T35" fmla="*/ 6 h 62"/>
                <a:gd name="T36" fmla="*/ 10 w 39"/>
                <a:gd name="T3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2">
                  <a:moveTo>
                    <a:pt x="10" y="29"/>
                  </a:moveTo>
                  <a:cubicBezTo>
                    <a:pt x="16" y="33"/>
                    <a:pt x="24" y="38"/>
                    <a:pt x="27" y="42"/>
                  </a:cubicBezTo>
                  <a:cubicBezTo>
                    <a:pt x="30" y="45"/>
                    <a:pt x="30" y="50"/>
                    <a:pt x="25" y="54"/>
                  </a:cubicBezTo>
                  <a:cubicBezTo>
                    <a:pt x="17" y="61"/>
                    <a:pt x="4" y="53"/>
                    <a:pt x="4" y="40"/>
                  </a:cubicBezTo>
                  <a:cubicBezTo>
                    <a:pt x="3" y="40"/>
                    <a:pt x="3" y="40"/>
                    <a:pt x="3" y="40"/>
                  </a:cubicBezTo>
                  <a:cubicBezTo>
                    <a:pt x="3" y="60"/>
                    <a:pt x="3" y="60"/>
                    <a:pt x="3" y="60"/>
                  </a:cubicBezTo>
                  <a:cubicBezTo>
                    <a:pt x="4" y="60"/>
                    <a:pt x="4" y="60"/>
                    <a:pt x="4" y="60"/>
                  </a:cubicBezTo>
                  <a:cubicBezTo>
                    <a:pt x="5" y="57"/>
                    <a:pt x="7" y="56"/>
                    <a:pt x="9" y="57"/>
                  </a:cubicBezTo>
                  <a:cubicBezTo>
                    <a:pt x="16" y="61"/>
                    <a:pt x="25" y="62"/>
                    <a:pt x="31" y="57"/>
                  </a:cubicBezTo>
                  <a:cubicBezTo>
                    <a:pt x="37" y="53"/>
                    <a:pt x="39" y="44"/>
                    <a:pt x="36" y="38"/>
                  </a:cubicBezTo>
                  <a:cubicBezTo>
                    <a:pt x="32" y="31"/>
                    <a:pt x="23" y="27"/>
                    <a:pt x="16" y="23"/>
                  </a:cubicBezTo>
                  <a:cubicBezTo>
                    <a:pt x="8" y="18"/>
                    <a:pt x="8" y="11"/>
                    <a:pt x="14" y="7"/>
                  </a:cubicBezTo>
                  <a:cubicBezTo>
                    <a:pt x="22" y="2"/>
                    <a:pt x="33" y="10"/>
                    <a:pt x="33" y="21"/>
                  </a:cubicBezTo>
                  <a:cubicBezTo>
                    <a:pt x="34" y="21"/>
                    <a:pt x="34" y="21"/>
                    <a:pt x="34" y="21"/>
                  </a:cubicBezTo>
                  <a:cubicBezTo>
                    <a:pt x="34" y="2"/>
                    <a:pt x="34" y="2"/>
                    <a:pt x="34" y="2"/>
                  </a:cubicBezTo>
                  <a:cubicBezTo>
                    <a:pt x="33" y="2"/>
                    <a:pt x="33" y="2"/>
                    <a:pt x="33" y="2"/>
                  </a:cubicBezTo>
                  <a:cubicBezTo>
                    <a:pt x="32" y="5"/>
                    <a:pt x="30" y="5"/>
                    <a:pt x="27" y="4"/>
                  </a:cubicBezTo>
                  <a:cubicBezTo>
                    <a:pt x="19" y="0"/>
                    <a:pt x="13" y="1"/>
                    <a:pt x="7" y="6"/>
                  </a:cubicBezTo>
                  <a:cubicBezTo>
                    <a:pt x="1" y="11"/>
                    <a:pt x="0" y="23"/>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59"/>
            <p:cNvSpPr>
              <a:spLocks/>
            </p:cNvSpPr>
            <p:nvPr userDrawn="1"/>
          </p:nvSpPr>
          <p:spPr bwMode="auto">
            <a:xfrm>
              <a:off x="9656273" y="-1712275"/>
              <a:ext cx="195263" cy="192088"/>
            </a:xfrm>
            <a:custGeom>
              <a:avLst/>
              <a:gdLst>
                <a:gd name="T0" fmla="*/ 9 w 59"/>
                <a:gd name="T1" fmla="*/ 8 h 58"/>
                <a:gd name="T2" fmla="*/ 9 w 59"/>
                <a:gd name="T3" fmla="*/ 52 h 58"/>
                <a:gd name="T4" fmla="*/ 4 w 59"/>
                <a:gd name="T5" fmla="*/ 56 h 58"/>
                <a:gd name="T6" fmla="*/ 4 w 59"/>
                <a:gd name="T7" fmla="*/ 56 h 58"/>
                <a:gd name="T8" fmla="*/ 4 w 59"/>
                <a:gd name="T9" fmla="*/ 58 h 58"/>
                <a:gd name="T10" fmla="*/ 20 w 59"/>
                <a:gd name="T11" fmla="*/ 58 h 58"/>
                <a:gd name="T12" fmla="*/ 20 w 59"/>
                <a:gd name="T13" fmla="*/ 56 h 58"/>
                <a:gd name="T14" fmla="*/ 19 w 59"/>
                <a:gd name="T15" fmla="*/ 56 h 58"/>
                <a:gd name="T16" fmla="*/ 14 w 59"/>
                <a:gd name="T17" fmla="*/ 52 h 58"/>
                <a:gd name="T18" fmla="*/ 14 w 59"/>
                <a:gd name="T19" fmla="*/ 14 h 58"/>
                <a:gd name="T20" fmla="*/ 52 w 59"/>
                <a:gd name="T21" fmla="*/ 58 h 58"/>
                <a:gd name="T22" fmla="*/ 53 w 59"/>
                <a:gd name="T23" fmla="*/ 58 h 58"/>
                <a:gd name="T24" fmla="*/ 53 w 59"/>
                <a:gd name="T25" fmla="*/ 6 h 58"/>
                <a:gd name="T26" fmla="*/ 58 w 59"/>
                <a:gd name="T27" fmla="*/ 2 h 58"/>
                <a:gd name="T28" fmla="*/ 59 w 59"/>
                <a:gd name="T29" fmla="*/ 2 h 58"/>
                <a:gd name="T30" fmla="*/ 59 w 59"/>
                <a:gd name="T31" fmla="*/ 0 h 58"/>
                <a:gd name="T32" fmla="*/ 43 w 59"/>
                <a:gd name="T33" fmla="*/ 0 h 58"/>
                <a:gd name="T34" fmla="*/ 43 w 59"/>
                <a:gd name="T35" fmla="*/ 2 h 58"/>
                <a:gd name="T36" fmla="*/ 43 w 59"/>
                <a:gd name="T37" fmla="*/ 2 h 58"/>
                <a:gd name="T38" fmla="*/ 48 w 59"/>
                <a:gd name="T39" fmla="*/ 6 h 58"/>
                <a:gd name="T40" fmla="*/ 48 w 59"/>
                <a:gd name="T41" fmla="*/ 39 h 58"/>
                <a:gd name="T42" fmla="*/ 15 w 59"/>
                <a:gd name="T43" fmla="*/ 0 h 58"/>
                <a:gd name="T44" fmla="*/ 0 w 59"/>
                <a:gd name="T45" fmla="*/ 0 h 58"/>
                <a:gd name="T46" fmla="*/ 0 w 59"/>
                <a:gd name="T47" fmla="*/ 2 h 58"/>
                <a:gd name="T48" fmla="*/ 5 w 59"/>
                <a:gd name="T49" fmla="*/ 4 h 58"/>
                <a:gd name="T50" fmla="*/ 9 w 59"/>
                <a:gd name="T5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58">
                  <a:moveTo>
                    <a:pt x="9" y="8"/>
                  </a:moveTo>
                  <a:cubicBezTo>
                    <a:pt x="9" y="52"/>
                    <a:pt x="9" y="52"/>
                    <a:pt x="9" y="52"/>
                  </a:cubicBezTo>
                  <a:cubicBezTo>
                    <a:pt x="9" y="55"/>
                    <a:pt x="7" y="56"/>
                    <a:pt x="4" y="56"/>
                  </a:cubicBezTo>
                  <a:cubicBezTo>
                    <a:pt x="4" y="56"/>
                    <a:pt x="4" y="56"/>
                    <a:pt x="4" y="56"/>
                  </a:cubicBezTo>
                  <a:cubicBezTo>
                    <a:pt x="4" y="58"/>
                    <a:pt x="4" y="58"/>
                    <a:pt x="4" y="58"/>
                  </a:cubicBezTo>
                  <a:cubicBezTo>
                    <a:pt x="20" y="58"/>
                    <a:pt x="20" y="58"/>
                    <a:pt x="20" y="58"/>
                  </a:cubicBezTo>
                  <a:cubicBezTo>
                    <a:pt x="20" y="56"/>
                    <a:pt x="20" y="56"/>
                    <a:pt x="20" y="56"/>
                  </a:cubicBezTo>
                  <a:cubicBezTo>
                    <a:pt x="19" y="56"/>
                    <a:pt x="19" y="56"/>
                    <a:pt x="19" y="56"/>
                  </a:cubicBezTo>
                  <a:cubicBezTo>
                    <a:pt x="17" y="56"/>
                    <a:pt x="14" y="55"/>
                    <a:pt x="14" y="52"/>
                  </a:cubicBezTo>
                  <a:cubicBezTo>
                    <a:pt x="14" y="14"/>
                    <a:pt x="14" y="14"/>
                    <a:pt x="14" y="14"/>
                  </a:cubicBezTo>
                  <a:cubicBezTo>
                    <a:pt x="52" y="58"/>
                    <a:pt x="52" y="58"/>
                    <a:pt x="52" y="58"/>
                  </a:cubicBezTo>
                  <a:cubicBezTo>
                    <a:pt x="53" y="58"/>
                    <a:pt x="53" y="58"/>
                    <a:pt x="53" y="58"/>
                  </a:cubicBezTo>
                  <a:cubicBezTo>
                    <a:pt x="53" y="6"/>
                    <a:pt x="53" y="6"/>
                    <a:pt x="53" y="6"/>
                  </a:cubicBezTo>
                  <a:cubicBezTo>
                    <a:pt x="53" y="3"/>
                    <a:pt x="56" y="2"/>
                    <a:pt x="58" y="2"/>
                  </a:cubicBezTo>
                  <a:cubicBezTo>
                    <a:pt x="59" y="2"/>
                    <a:pt x="59" y="2"/>
                    <a:pt x="59" y="2"/>
                  </a:cubicBezTo>
                  <a:cubicBezTo>
                    <a:pt x="59" y="0"/>
                    <a:pt x="59" y="0"/>
                    <a:pt x="59" y="0"/>
                  </a:cubicBezTo>
                  <a:cubicBezTo>
                    <a:pt x="43" y="0"/>
                    <a:pt x="43" y="0"/>
                    <a:pt x="43" y="0"/>
                  </a:cubicBezTo>
                  <a:cubicBezTo>
                    <a:pt x="43" y="2"/>
                    <a:pt x="43" y="2"/>
                    <a:pt x="43" y="2"/>
                  </a:cubicBezTo>
                  <a:cubicBezTo>
                    <a:pt x="43" y="2"/>
                    <a:pt x="43" y="2"/>
                    <a:pt x="43" y="2"/>
                  </a:cubicBezTo>
                  <a:cubicBezTo>
                    <a:pt x="46" y="2"/>
                    <a:pt x="48" y="3"/>
                    <a:pt x="48" y="6"/>
                  </a:cubicBezTo>
                  <a:cubicBezTo>
                    <a:pt x="48" y="39"/>
                    <a:pt x="48" y="39"/>
                    <a:pt x="48" y="39"/>
                  </a:cubicBezTo>
                  <a:cubicBezTo>
                    <a:pt x="15" y="0"/>
                    <a:pt x="15" y="0"/>
                    <a:pt x="15" y="0"/>
                  </a:cubicBezTo>
                  <a:cubicBezTo>
                    <a:pt x="0" y="0"/>
                    <a:pt x="0" y="0"/>
                    <a:pt x="0" y="0"/>
                  </a:cubicBezTo>
                  <a:cubicBezTo>
                    <a:pt x="0" y="2"/>
                    <a:pt x="0" y="2"/>
                    <a:pt x="0" y="2"/>
                  </a:cubicBezTo>
                  <a:cubicBezTo>
                    <a:pt x="3" y="2"/>
                    <a:pt x="4" y="2"/>
                    <a:pt x="5" y="4"/>
                  </a:cubicBezTo>
                  <a:cubicBezTo>
                    <a:pt x="7" y="5"/>
                    <a:pt x="8" y="6"/>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60"/>
            <p:cNvSpPr>
              <a:spLocks/>
            </p:cNvSpPr>
            <p:nvPr userDrawn="1"/>
          </p:nvSpPr>
          <p:spPr bwMode="auto">
            <a:xfrm>
              <a:off x="10643698"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1 w 21"/>
                <a:gd name="T19" fmla="*/ 2 h 58"/>
                <a:gd name="T20" fmla="*/ 6 w 21"/>
                <a:gd name="T21" fmla="*/ 8 h 58"/>
                <a:gd name="T22" fmla="*/ 6 w 21"/>
                <a:gd name="T23" fmla="*/ 50 h 58"/>
                <a:gd name="T24" fmla="*/ 1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61"/>
            <p:cNvSpPr>
              <a:spLocks/>
            </p:cNvSpPr>
            <p:nvPr userDrawn="1"/>
          </p:nvSpPr>
          <p:spPr bwMode="auto">
            <a:xfrm>
              <a:off x="10907223" y="-1712275"/>
              <a:ext cx="182563" cy="192088"/>
            </a:xfrm>
            <a:custGeom>
              <a:avLst/>
              <a:gdLst>
                <a:gd name="T0" fmla="*/ 6 w 55"/>
                <a:gd name="T1" fmla="*/ 6 h 58"/>
                <a:gd name="T2" fmla="*/ 23 w 55"/>
                <a:gd name="T3" fmla="*/ 33 h 58"/>
                <a:gd name="T4" fmla="*/ 23 w 55"/>
                <a:gd name="T5" fmla="*/ 50 h 58"/>
                <a:gd name="T6" fmla="*/ 18 w 55"/>
                <a:gd name="T7" fmla="*/ 56 h 58"/>
                <a:gd name="T8" fmla="*/ 18 w 55"/>
                <a:gd name="T9" fmla="*/ 56 h 58"/>
                <a:gd name="T10" fmla="*/ 18 w 55"/>
                <a:gd name="T11" fmla="*/ 58 h 58"/>
                <a:gd name="T12" fmla="*/ 39 w 55"/>
                <a:gd name="T13" fmla="*/ 58 h 58"/>
                <a:gd name="T14" fmla="*/ 39 w 55"/>
                <a:gd name="T15" fmla="*/ 56 h 58"/>
                <a:gd name="T16" fmla="*/ 38 w 55"/>
                <a:gd name="T17" fmla="*/ 56 h 58"/>
                <a:gd name="T18" fmla="*/ 33 w 55"/>
                <a:gd name="T19" fmla="*/ 50 h 58"/>
                <a:gd name="T20" fmla="*/ 33 w 55"/>
                <a:gd name="T21" fmla="*/ 33 h 58"/>
                <a:gd name="T22" fmla="*/ 48 w 55"/>
                <a:gd name="T23" fmla="*/ 6 h 58"/>
                <a:gd name="T24" fmla="*/ 55 w 55"/>
                <a:gd name="T25" fmla="*/ 2 h 58"/>
                <a:gd name="T26" fmla="*/ 55 w 55"/>
                <a:gd name="T27" fmla="*/ 0 h 58"/>
                <a:gd name="T28" fmla="*/ 41 w 55"/>
                <a:gd name="T29" fmla="*/ 0 h 58"/>
                <a:gd name="T30" fmla="*/ 41 w 55"/>
                <a:gd name="T31" fmla="*/ 2 h 58"/>
                <a:gd name="T32" fmla="*/ 42 w 55"/>
                <a:gd name="T33" fmla="*/ 2 h 58"/>
                <a:gd name="T34" fmla="*/ 44 w 55"/>
                <a:gd name="T35" fmla="*/ 6 h 58"/>
                <a:gd name="T36" fmla="*/ 31 w 55"/>
                <a:gd name="T37" fmla="*/ 28 h 58"/>
                <a:gd name="T38" fmla="*/ 17 w 55"/>
                <a:gd name="T39" fmla="*/ 6 h 58"/>
                <a:gd name="T40" fmla="*/ 19 w 55"/>
                <a:gd name="T41" fmla="*/ 2 h 58"/>
                <a:gd name="T42" fmla="*/ 20 w 55"/>
                <a:gd name="T43" fmla="*/ 2 h 58"/>
                <a:gd name="T44" fmla="*/ 20 w 55"/>
                <a:gd name="T45" fmla="*/ 0 h 58"/>
                <a:gd name="T46" fmla="*/ 0 w 55"/>
                <a:gd name="T47" fmla="*/ 0 h 58"/>
                <a:gd name="T48" fmla="*/ 0 w 55"/>
                <a:gd name="T49" fmla="*/ 2 h 58"/>
                <a:gd name="T50" fmla="*/ 6 w 55"/>
                <a:gd name="T5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8">
                  <a:moveTo>
                    <a:pt x="6" y="6"/>
                  </a:moveTo>
                  <a:cubicBezTo>
                    <a:pt x="23" y="33"/>
                    <a:pt x="23" y="33"/>
                    <a:pt x="23" y="33"/>
                  </a:cubicBezTo>
                  <a:cubicBezTo>
                    <a:pt x="23" y="50"/>
                    <a:pt x="23" y="50"/>
                    <a:pt x="23" y="50"/>
                  </a:cubicBezTo>
                  <a:cubicBezTo>
                    <a:pt x="23" y="54"/>
                    <a:pt x="22" y="56"/>
                    <a:pt x="18" y="56"/>
                  </a:cubicBezTo>
                  <a:cubicBezTo>
                    <a:pt x="18" y="56"/>
                    <a:pt x="18" y="56"/>
                    <a:pt x="18" y="56"/>
                  </a:cubicBezTo>
                  <a:cubicBezTo>
                    <a:pt x="18" y="58"/>
                    <a:pt x="18" y="58"/>
                    <a:pt x="18" y="58"/>
                  </a:cubicBezTo>
                  <a:cubicBezTo>
                    <a:pt x="39" y="58"/>
                    <a:pt x="39" y="58"/>
                    <a:pt x="39" y="58"/>
                  </a:cubicBezTo>
                  <a:cubicBezTo>
                    <a:pt x="39" y="56"/>
                    <a:pt x="39" y="56"/>
                    <a:pt x="39" y="56"/>
                  </a:cubicBezTo>
                  <a:cubicBezTo>
                    <a:pt x="38" y="56"/>
                    <a:pt x="38" y="56"/>
                    <a:pt x="38" y="56"/>
                  </a:cubicBezTo>
                  <a:cubicBezTo>
                    <a:pt x="34" y="56"/>
                    <a:pt x="33" y="54"/>
                    <a:pt x="33" y="50"/>
                  </a:cubicBezTo>
                  <a:cubicBezTo>
                    <a:pt x="33" y="33"/>
                    <a:pt x="33" y="33"/>
                    <a:pt x="33" y="33"/>
                  </a:cubicBezTo>
                  <a:cubicBezTo>
                    <a:pt x="48" y="6"/>
                    <a:pt x="48" y="6"/>
                    <a:pt x="48" y="6"/>
                  </a:cubicBezTo>
                  <a:cubicBezTo>
                    <a:pt x="50"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5" y="4"/>
                    <a:pt x="44" y="6"/>
                  </a:cubicBezTo>
                  <a:cubicBezTo>
                    <a:pt x="31" y="28"/>
                    <a:pt x="31" y="28"/>
                    <a:pt x="31" y="28"/>
                  </a:cubicBezTo>
                  <a:cubicBezTo>
                    <a:pt x="17" y="6"/>
                    <a:pt x="17" y="6"/>
                    <a:pt x="17" y="6"/>
                  </a:cubicBezTo>
                  <a:cubicBezTo>
                    <a:pt x="15" y="4"/>
                    <a:pt x="17" y="2"/>
                    <a:pt x="19" y="2"/>
                  </a:cubicBezTo>
                  <a:cubicBezTo>
                    <a:pt x="20" y="2"/>
                    <a:pt x="20" y="2"/>
                    <a:pt x="20" y="2"/>
                  </a:cubicBezTo>
                  <a:cubicBezTo>
                    <a:pt x="20" y="0"/>
                    <a:pt x="20" y="0"/>
                    <a:pt x="20" y="0"/>
                  </a:cubicBezTo>
                  <a:cubicBezTo>
                    <a:pt x="0" y="0"/>
                    <a:pt x="0" y="0"/>
                    <a:pt x="0" y="0"/>
                  </a:cubicBezTo>
                  <a:cubicBezTo>
                    <a:pt x="0" y="2"/>
                    <a:pt x="0" y="2"/>
                    <a:pt x="0" y="2"/>
                  </a:cubicBezTo>
                  <a:cubicBezTo>
                    <a:pt x="2" y="2"/>
                    <a:pt x="4" y="3"/>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62"/>
            <p:cNvSpPr>
              <a:spLocks/>
            </p:cNvSpPr>
            <p:nvPr userDrawn="1"/>
          </p:nvSpPr>
          <p:spPr bwMode="auto">
            <a:xfrm>
              <a:off x="10732598" y="-1712275"/>
              <a:ext cx="161925" cy="192088"/>
            </a:xfrm>
            <a:custGeom>
              <a:avLst/>
              <a:gdLst>
                <a:gd name="T0" fmla="*/ 8 w 49"/>
                <a:gd name="T1" fmla="*/ 5 h 58"/>
                <a:gd name="T2" fmla="*/ 20 w 49"/>
                <a:gd name="T3" fmla="*/ 5 h 58"/>
                <a:gd name="T4" fmla="*/ 20 w 49"/>
                <a:gd name="T5" fmla="*/ 51 h 58"/>
                <a:gd name="T6" fmla="*/ 14 w 49"/>
                <a:gd name="T7" fmla="*/ 56 h 58"/>
                <a:gd name="T8" fmla="*/ 14 w 49"/>
                <a:gd name="T9" fmla="*/ 56 h 58"/>
                <a:gd name="T10" fmla="*/ 14 w 49"/>
                <a:gd name="T11" fmla="*/ 58 h 58"/>
                <a:gd name="T12" fmla="*/ 35 w 49"/>
                <a:gd name="T13" fmla="*/ 58 h 58"/>
                <a:gd name="T14" fmla="*/ 35 w 49"/>
                <a:gd name="T15" fmla="*/ 56 h 58"/>
                <a:gd name="T16" fmla="*/ 34 w 49"/>
                <a:gd name="T17" fmla="*/ 56 h 58"/>
                <a:gd name="T18" fmla="*/ 29 w 49"/>
                <a:gd name="T19" fmla="*/ 51 h 58"/>
                <a:gd name="T20" fmla="*/ 29 w 49"/>
                <a:gd name="T21" fmla="*/ 5 h 58"/>
                <a:gd name="T22" fmla="*/ 41 w 49"/>
                <a:gd name="T23" fmla="*/ 5 h 58"/>
                <a:gd name="T24" fmla="*/ 48 w 49"/>
                <a:gd name="T25" fmla="*/ 14 h 58"/>
                <a:gd name="T26" fmla="*/ 49 w 49"/>
                <a:gd name="T27" fmla="*/ 14 h 58"/>
                <a:gd name="T28" fmla="*/ 49 w 49"/>
                <a:gd name="T29" fmla="*/ 1 h 58"/>
                <a:gd name="T30" fmla="*/ 48 w 49"/>
                <a:gd name="T31" fmla="*/ 0 h 58"/>
                <a:gd name="T32" fmla="*/ 1 w 49"/>
                <a:gd name="T33" fmla="*/ 0 h 58"/>
                <a:gd name="T34" fmla="*/ 0 w 49"/>
                <a:gd name="T35" fmla="*/ 1 h 58"/>
                <a:gd name="T36" fmla="*/ 0 w 49"/>
                <a:gd name="T37" fmla="*/ 14 h 58"/>
                <a:gd name="T38" fmla="*/ 1 w 49"/>
                <a:gd name="T39" fmla="*/ 14 h 58"/>
                <a:gd name="T40" fmla="*/ 8 w 49"/>
                <a:gd name="T4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8">
                  <a:moveTo>
                    <a:pt x="8" y="5"/>
                  </a:moveTo>
                  <a:cubicBezTo>
                    <a:pt x="20" y="5"/>
                    <a:pt x="20" y="5"/>
                    <a:pt x="20" y="5"/>
                  </a:cubicBezTo>
                  <a:cubicBezTo>
                    <a:pt x="20" y="51"/>
                    <a:pt x="20" y="51"/>
                    <a:pt x="20" y="51"/>
                  </a:cubicBezTo>
                  <a:cubicBezTo>
                    <a:pt x="20" y="54"/>
                    <a:pt x="18" y="56"/>
                    <a:pt x="14" y="56"/>
                  </a:cubicBezTo>
                  <a:cubicBezTo>
                    <a:pt x="14" y="56"/>
                    <a:pt x="14" y="56"/>
                    <a:pt x="14" y="56"/>
                  </a:cubicBezTo>
                  <a:cubicBezTo>
                    <a:pt x="14" y="58"/>
                    <a:pt x="14" y="58"/>
                    <a:pt x="14" y="58"/>
                  </a:cubicBezTo>
                  <a:cubicBezTo>
                    <a:pt x="35" y="58"/>
                    <a:pt x="35" y="58"/>
                    <a:pt x="35" y="58"/>
                  </a:cubicBezTo>
                  <a:cubicBezTo>
                    <a:pt x="35" y="56"/>
                    <a:pt x="35" y="56"/>
                    <a:pt x="35" y="56"/>
                  </a:cubicBezTo>
                  <a:cubicBezTo>
                    <a:pt x="34" y="56"/>
                    <a:pt x="34" y="56"/>
                    <a:pt x="34" y="56"/>
                  </a:cubicBezTo>
                  <a:cubicBezTo>
                    <a:pt x="31" y="56"/>
                    <a:pt x="29" y="54"/>
                    <a:pt x="29" y="51"/>
                  </a:cubicBezTo>
                  <a:cubicBezTo>
                    <a:pt x="29" y="5"/>
                    <a:pt x="29" y="5"/>
                    <a:pt x="29" y="5"/>
                  </a:cubicBezTo>
                  <a:cubicBezTo>
                    <a:pt x="41" y="5"/>
                    <a:pt x="41" y="5"/>
                    <a:pt x="41" y="5"/>
                  </a:cubicBezTo>
                  <a:cubicBezTo>
                    <a:pt x="45" y="5"/>
                    <a:pt x="47" y="8"/>
                    <a:pt x="48" y="14"/>
                  </a:cubicBezTo>
                  <a:cubicBezTo>
                    <a:pt x="49" y="14"/>
                    <a:pt x="49" y="14"/>
                    <a:pt x="49" y="14"/>
                  </a:cubicBezTo>
                  <a:cubicBezTo>
                    <a:pt x="49" y="1"/>
                    <a:pt x="49" y="1"/>
                    <a:pt x="49" y="1"/>
                  </a:cubicBezTo>
                  <a:cubicBezTo>
                    <a:pt x="49" y="1"/>
                    <a:pt x="48" y="0"/>
                    <a:pt x="48" y="0"/>
                  </a:cubicBezTo>
                  <a:cubicBezTo>
                    <a:pt x="1" y="0"/>
                    <a:pt x="1" y="0"/>
                    <a:pt x="1" y="0"/>
                  </a:cubicBezTo>
                  <a:cubicBezTo>
                    <a:pt x="1" y="0"/>
                    <a:pt x="0" y="1"/>
                    <a:pt x="0" y="1"/>
                  </a:cubicBezTo>
                  <a:cubicBezTo>
                    <a:pt x="0" y="14"/>
                    <a:pt x="0" y="14"/>
                    <a:pt x="0" y="14"/>
                  </a:cubicBezTo>
                  <a:cubicBezTo>
                    <a:pt x="1" y="14"/>
                    <a:pt x="1" y="14"/>
                    <a:pt x="1" y="14"/>
                  </a:cubicBezTo>
                  <a:cubicBezTo>
                    <a:pt x="2" y="8"/>
                    <a:pt x="4"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63"/>
            <p:cNvSpPr>
              <a:spLocks/>
            </p:cNvSpPr>
            <p:nvPr userDrawn="1"/>
          </p:nvSpPr>
          <p:spPr bwMode="auto">
            <a:xfrm>
              <a:off x="8968885" y="-1356674"/>
              <a:ext cx="149225" cy="188913"/>
            </a:xfrm>
            <a:custGeom>
              <a:avLst/>
              <a:gdLst>
                <a:gd name="T0" fmla="*/ 36 w 45"/>
                <a:gd name="T1" fmla="*/ 4 h 57"/>
                <a:gd name="T2" fmla="*/ 44 w 45"/>
                <a:gd name="T3" fmla="*/ 13 h 57"/>
                <a:gd name="T4" fmla="*/ 45 w 45"/>
                <a:gd name="T5" fmla="*/ 13 h 57"/>
                <a:gd name="T6" fmla="*/ 44 w 45"/>
                <a:gd name="T7" fmla="*/ 0 h 57"/>
                <a:gd name="T8" fmla="*/ 0 w 45"/>
                <a:gd name="T9" fmla="*/ 0 h 57"/>
                <a:gd name="T10" fmla="*/ 0 w 45"/>
                <a:gd name="T11" fmla="*/ 1 h 57"/>
                <a:gd name="T12" fmla="*/ 0 w 45"/>
                <a:gd name="T13" fmla="*/ 1 h 57"/>
                <a:gd name="T14" fmla="*/ 6 w 45"/>
                <a:gd name="T15" fmla="*/ 8 h 57"/>
                <a:gd name="T16" fmla="*/ 6 w 45"/>
                <a:gd name="T17" fmla="*/ 50 h 57"/>
                <a:gd name="T18" fmla="*/ 0 w 45"/>
                <a:gd name="T19" fmla="*/ 56 h 57"/>
                <a:gd name="T20" fmla="*/ 0 w 45"/>
                <a:gd name="T21" fmla="*/ 56 h 57"/>
                <a:gd name="T22" fmla="*/ 0 w 45"/>
                <a:gd name="T23" fmla="*/ 57 h 57"/>
                <a:gd name="T24" fmla="*/ 21 w 45"/>
                <a:gd name="T25" fmla="*/ 57 h 57"/>
                <a:gd name="T26" fmla="*/ 21 w 45"/>
                <a:gd name="T27" fmla="*/ 56 h 57"/>
                <a:gd name="T28" fmla="*/ 20 w 45"/>
                <a:gd name="T29" fmla="*/ 56 h 57"/>
                <a:gd name="T30" fmla="*/ 15 w 45"/>
                <a:gd name="T31" fmla="*/ 50 h 57"/>
                <a:gd name="T32" fmla="*/ 15 w 45"/>
                <a:gd name="T33" fmla="*/ 29 h 57"/>
                <a:gd name="T34" fmla="*/ 32 w 45"/>
                <a:gd name="T35" fmla="*/ 29 h 57"/>
                <a:gd name="T36" fmla="*/ 36 w 45"/>
                <a:gd name="T37" fmla="*/ 34 h 57"/>
                <a:gd name="T38" fmla="*/ 36 w 45"/>
                <a:gd name="T39" fmla="*/ 35 h 57"/>
                <a:gd name="T40" fmla="*/ 37 w 45"/>
                <a:gd name="T41" fmla="*/ 35 h 57"/>
                <a:gd name="T42" fmla="*/ 37 w 45"/>
                <a:gd name="T43" fmla="*/ 19 h 57"/>
                <a:gd name="T44" fmla="*/ 36 w 45"/>
                <a:gd name="T45" fmla="*/ 19 h 57"/>
                <a:gd name="T46" fmla="*/ 36 w 45"/>
                <a:gd name="T47" fmla="*/ 19 h 57"/>
                <a:gd name="T48" fmla="*/ 32 w 45"/>
                <a:gd name="T49" fmla="*/ 24 h 57"/>
                <a:gd name="T50" fmla="*/ 15 w 45"/>
                <a:gd name="T51" fmla="*/ 24 h 57"/>
                <a:gd name="T52" fmla="*/ 15 w 45"/>
                <a:gd name="T53" fmla="*/ 4 h 57"/>
                <a:gd name="T54" fmla="*/ 36 w 45"/>
                <a:gd name="T5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57">
                  <a:moveTo>
                    <a:pt x="36" y="4"/>
                  </a:moveTo>
                  <a:cubicBezTo>
                    <a:pt x="40" y="4"/>
                    <a:pt x="43" y="7"/>
                    <a:pt x="44" y="13"/>
                  </a:cubicBezTo>
                  <a:cubicBezTo>
                    <a:pt x="45" y="13"/>
                    <a:pt x="45" y="13"/>
                    <a:pt x="45" y="13"/>
                  </a:cubicBezTo>
                  <a:cubicBezTo>
                    <a:pt x="44" y="0"/>
                    <a:pt x="44" y="0"/>
                    <a:pt x="44" y="0"/>
                  </a:cubicBezTo>
                  <a:cubicBezTo>
                    <a:pt x="0" y="0"/>
                    <a:pt x="0" y="0"/>
                    <a:pt x="0" y="0"/>
                  </a:cubicBezTo>
                  <a:cubicBezTo>
                    <a:pt x="0" y="1"/>
                    <a:pt x="0" y="1"/>
                    <a:pt x="0" y="1"/>
                  </a:cubicBezTo>
                  <a:cubicBezTo>
                    <a:pt x="0" y="1"/>
                    <a:pt x="0" y="1"/>
                    <a:pt x="0" y="1"/>
                  </a:cubicBezTo>
                  <a:cubicBezTo>
                    <a:pt x="4" y="1"/>
                    <a:pt x="6" y="4"/>
                    <a:pt x="6" y="8"/>
                  </a:cubicBezTo>
                  <a:cubicBezTo>
                    <a:pt x="6" y="50"/>
                    <a:pt x="6" y="50"/>
                    <a:pt x="6" y="50"/>
                  </a:cubicBezTo>
                  <a:cubicBezTo>
                    <a:pt x="6" y="53"/>
                    <a:pt x="4" y="56"/>
                    <a:pt x="0" y="56"/>
                  </a:cubicBezTo>
                  <a:cubicBezTo>
                    <a:pt x="0" y="56"/>
                    <a:pt x="0" y="56"/>
                    <a:pt x="0" y="56"/>
                  </a:cubicBezTo>
                  <a:cubicBezTo>
                    <a:pt x="0" y="57"/>
                    <a:pt x="0" y="57"/>
                    <a:pt x="0" y="57"/>
                  </a:cubicBezTo>
                  <a:cubicBezTo>
                    <a:pt x="21" y="57"/>
                    <a:pt x="21" y="57"/>
                    <a:pt x="21" y="57"/>
                  </a:cubicBezTo>
                  <a:cubicBezTo>
                    <a:pt x="21" y="56"/>
                    <a:pt x="21" y="56"/>
                    <a:pt x="21" y="56"/>
                  </a:cubicBezTo>
                  <a:cubicBezTo>
                    <a:pt x="20" y="56"/>
                    <a:pt x="20" y="56"/>
                    <a:pt x="20" y="56"/>
                  </a:cubicBezTo>
                  <a:cubicBezTo>
                    <a:pt x="17" y="56"/>
                    <a:pt x="15" y="54"/>
                    <a:pt x="15" y="50"/>
                  </a:cubicBezTo>
                  <a:cubicBezTo>
                    <a:pt x="15" y="29"/>
                    <a:pt x="15" y="29"/>
                    <a:pt x="15" y="29"/>
                  </a:cubicBezTo>
                  <a:cubicBezTo>
                    <a:pt x="32" y="29"/>
                    <a:pt x="32" y="29"/>
                    <a:pt x="32" y="29"/>
                  </a:cubicBezTo>
                  <a:cubicBezTo>
                    <a:pt x="35"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5" y="24"/>
                    <a:pt x="32" y="24"/>
                  </a:cubicBezTo>
                  <a:cubicBezTo>
                    <a:pt x="15" y="24"/>
                    <a:pt x="15" y="24"/>
                    <a:pt x="15" y="24"/>
                  </a:cubicBezTo>
                  <a:cubicBezTo>
                    <a:pt x="15" y="4"/>
                    <a:pt x="15" y="4"/>
                    <a:pt x="15" y="4"/>
                  </a:cubicBezTo>
                  <a:lnTo>
                    <a:pt x="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64"/>
            <p:cNvSpPr>
              <a:spLocks/>
            </p:cNvSpPr>
            <p:nvPr userDrawn="1"/>
          </p:nvSpPr>
          <p:spPr bwMode="auto">
            <a:xfrm>
              <a:off x="9662623" y="-1356674"/>
              <a:ext cx="155575" cy="188913"/>
            </a:xfrm>
            <a:custGeom>
              <a:avLst/>
              <a:gdLst>
                <a:gd name="T0" fmla="*/ 47 w 47"/>
                <a:gd name="T1" fmla="*/ 42 h 57"/>
                <a:gd name="T2" fmla="*/ 46 w 47"/>
                <a:gd name="T3" fmla="*/ 42 h 57"/>
                <a:gd name="T4" fmla="*/ 32 w 47"/>
                <a:gd name="T5" fmla="*/ 53 h 57"/>
                <a:gd name="T6" fmla="*/ 18 w 47"/>
                <a:gd name="T7" fmla="*/ 53 h 57"/>
                <a:gd name="T8" fmla="*/ 15 w 47"/>
                <a:gd name="T9" fmla="*/ 50 h 57"/>
                <a:gd name="T10" fmla="*/ 15 w 47"/>
                <a:gd name="T11" fmla="*/ 29 h 57"/>
                <a:gd name="T12" fmla="*/ 32 w 47"/>
                <a:gd name="T13" fmla="*/ 29 h 57"/>
                <a:gd name="T14" fmla="*/ 36 w 47"/>
                <a:gd name="T15" fmla="*/ 34 h 57"/>
                <a:gd name="T16" fmla="*/ 36 w 47"/>
                <a:gd name="T17" fmla="*/ 35 h 57"/>
                <a:gd name="T18" fmla="*/ 37 w 47"/>
                <a:gd name="T19" fmla="*/ 35 h 57"/>
                <a:gd name="T20" fmla="*/ 37 w 47"/>
                <a:gd name="T21" fmla="*/ 19 h 57"/>
                <a:gd name="T22" fmla="*/ 36 w 47"/>
                <a:gd name="T23" fmla="*/ 19 h 57"/>
                <a:gd name="T24" fmla="*/ 36 w 47"/>
                <a:gd name="T25" fmla="*/ 19 h 57"/>
                <a:gd name="T26" fmla="*/ 32 w 47"/>
                <a:gd name="T27" fmla="*/ 25 h 57"/>
                <a:gd name="T28" fmla="*/ 15 w 47"/>
                <a:gd name="T29" fmla="*/ 25 h 57"/>
                <a:gd name="T30" fmla="*/ 15 w 47"/>
                <a:gd name="T31" fmla="*/ 4 h 57"/>
                <a:gd name="T32" fmla="*/ 33 w 47"/>
                <a:gd name="T33" fmla="*/ 4 h 57"/>
                <a:gd name="T34" fmla="*/ 41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6 w 47"/>
                <a:gd name="T47" fmla="*/ 7 h 57"/>
                <a:gd name="T48" fmla="*/ 6 w 47"/>
                <a:gd name="T49" fmla="*/ 50 h 57"/>
                <a:gd name="T50" fmla="*/ 0 w 47"/>
                <a:gd name="T51" fmla="*/ 56 h 57"/>
                <a:gd name="T52" fmla="*/ 0 w 47"/>
                <a:gd name="T53" fmla="*/ 56 h 57"/>
                <a:gd name="T54" fmla="*/ 0 w 47"/>
                <a:gd name="T55" fmla="*/ 57 h 57"/>
                <a:gd name="T56" fmla="*/ 43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6" y="42"/>
                    <a:pt x="46" y="42"/>
                    <a:pt x="46" y="42"/>
                  </a:cubicBezTo>
                  <a:cubicBezTo>
                    <a:pt x="44" y="48"/>
                    <a:pt x="40" y="53"/>
                    <a:pt x="32" y="53"/>
                  </a:cubicBezTo>
                  <a:cubicBezTo>
                    <a:pt x="18" y="53"/>
                    <a:pt x="18" y="53"/>
                    <a:pt x="18" y="53"/>
                  </a:cubicBezTo>
                  <a:cubicBezTo>
                    <a:pt x="16" y="53"/>
                    <a:pt x="15" y="52"/>
                    <a:pt x="15" y="50"/>
                  </a:cubicBezTo>
                  <a:cubicBezTo>
                    <a:pt x="15" y="29"/>
                    <a:pt x="15" y="29"/>
                    <a:pt x="15" y="29"/>
                  </a:cubicBezTo>
                  <a:cubicBezTo>
                    <a:pt x="32" y="29"/>
                    <a:pt x="32" y="29"/>
                    <a:pt x="32" y="29"/>
                  </a:cubicBezTo>
                  <a:cubicBezTo>
                    <a:pt x="34"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6" y="4"/>
                    <a:pt x="6" y="7"/>
                  </a:cubicBezTo>
                  <a:cubicBezTo>
                    <a:pt x="6" y="50"/>
                    <a:pt x="6" y="50"/>
                    <a:pt x="6" y="50"/>
                  </a:cubicBezTo>
                  <a:cubicBezTo>
                    <a:pt x="6" y="53"/>
                    <a:pt x="4" y="56"/>
                    <a:pt x="0" y="56"/>
                  </a:cubicBezTo>
                  <a:cubicBezTo>
                    <a:pt x="0" y="56"/>
                    <a:pt x="0" y="56"/>
                    <a:pt x="0" y="56"/>
                  </a:cubicBezTo>
                  <a:cubicBezTo>
                    <a:pt x="0" y="57"/>
                    <a:pt x="0" y="57"/>
                    <a:pt x="0" y="57"/>
                  </a:cubicBezTo>
                  <a:cubicBezTo>
                    <a:pt x="43" y="57"/>
                    <a:pt x="43" y="57"/>
                    <a:pt x="43"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65"/>
            <p:cNvSpPr>
              <a:spLocks/>
            </p:cNvSpPr>
            <p:nvPr userDrawn="1"/>
          </p:nvSpPr>
          <p:spPr bwMode="auto">
            <a:xfrm>
              <a:off x="9461010" y="-1356674"/>
              <a:ext cx="182563" cy="192088"/>
            </a:xfrm>
            <a:custGeom>
              <a:avLst/>
              <a:gdLst>
                <a:gd name="T0" fmla="*/ 50 w 55"/>
                <a:gd name="T1" fmla="*/ 39 h 58"/>
                <a:gd name="T2" fmla="*/ 50 w 55"/>
                <a:gd name="T3" fmla="*/ 5 h 58"/>
                <a:gd name="T4" fmla="*/ 53 w 55"/>
                <a:gd name="T5" fmla="*/ 1 h 58"/>
                <a:gd name="T6" fmla="*/ 55 w 55"/>
                <a:gd name="T7" fmla="*/ 1 h 58"/>
                <a:gd name="T8" fmla="*/ 55 w 55"/>
                <a:gd name="T9" fmla="*/ 0 h 58"/>
                <a:gd name="T10" fmla="*/ 40 w 55"/>
                <a:gd name="T11" fmla="*/ 0 h 58"/>
                <a:gd name="T12" fmla="*/ 40 w 55"/>
                <a:gd name="T13" fmla="*/ 1 h 58"/>
                <a:gd name="T14" fmla="*/ 41 w 55"/>
                <a:gd name="T15" fmla="*/ 1 h 58"/>
                <a:gd name="T16" fmla="*/ 45 w 55"/>
                <a:gd name="T17" fmla="*/ 5 h 58"/>
                <a:gd name="T18" fmla="*/ 45 w 55"/>
                <a:gd name="T19" fmla="*/ 39 h 58"/>
                <a:gd name="T20" fmla="*/ 29 w 55"/>
                <a:gd name="T21" fmla="*/ 53 h 58"/>
                <a:gd name="T22" fmla="*/ 15 w 55"/>
                <a:gd name="T23" fmla="*/ 38 h 58"/>
                <a:gd name="T24" fmla="*/ 15 w 55"/>
                <a:gd name="T25" fmla="*/ 7 h 58"/>
                <a:gd name="T26" fmla="*/ 20 w 55"/>
                <a:gd name="T27" fmla="*/ 1 h 58"/>
                <a:gd name="T28" fmla="*/ 20 w 55"/>
                <a:gd name="T29" fmla="*/ 1 h 58"/>
                <a:gd name="T30" fmla="*/ 20 w 55"/>
                <a:gd name="T31" fmla="*/ 0 h 58"/>
                <a:gd name="T32" fmla="*/ 0 w 55"/>
                <a:gd name="T33" fmla="*/ 0 h 58"/>
                <a:gd name="T34" fmla="*/ 0 w 55"/>
                <a:gd name="T35" fmla="*/ 1 h 58"/>
                <a:gd name="T36" fmla="*/ 0 w 55"/>
                <a:gd name="T37" fmla="*/ 1 h 58"/>
                <a:gd name="T38" fmla="*/ 5 w 55"/>
                <a:gd name="T39" fmla="*/ 7 h 58"/>
                <a:gd name="T40" fmla="*/ 5 w 55"/>
                <a:gd name="T41" fmla="*/ 38 h 58"/>
                <a:gd name="T42" fmla="*/ 28 w 55"/>
                <a:gd name="T43" fmla="*/ 58 h 58"/>
                <a:gd name="T44" fmla="*/ 50 w 55"/>
                <a:gd name="T45"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8">
                  <a:moveTo>
                    <a:pt x="50" y="39"/>
                  </a:moveTo>
                  <a:cubicBezTo>
                    <a:pt x="50" y="5"/>
                    <a:pt x="50" y="5"/>
                    <a:pt x="50" y="5"/>
                  </a:cubicBezTo>
                  <a:cubicBezTo>
                    <a:pt x="50" y="3"/>
                    <a:pt x="51" y="1"/>
                    <a:pt x="53" y="1"/>
                  </a:cubicBezTo>
                  <a:cubicBezTo>
                    <a:pt x="55" y="1"/>
                    <a:pt x="55" y="1"/>
                    <a:pt x="55" y="1"/>
                  </a:cubicBezTo>
                  <a:cubicBezTo>
                    <a:pt x="55" y="0"/>
                    <a:pt x="55" y="0"/>
                    <a:pt x="55" y="0"/>
                  </a:cubicBezTo>
                  <a:cubicBezTo>
                    <a:pt x="40" y="0"/>
                    <a:pt x="40" y="0"/>
                    <a:pt x="40" y="0"/>
                  </a:cubicBezTo>
                  <a:cubicBezTo>
                    <a:pt x="40" y="1"/>
                    <a:pt x="40" y="1"/>
                    <a:pt x="40" y="1"/>
                  </a:cubicBezTo>
                  <a:cubicBezTo>
                    <a:pt x="41" y="1"/>
                    <a:pt x="41" y="1"/>
                    <a:pt x="41" y="1"/>
                  </a:cubicBezTo>
                  <a:cubicBezTo>
                    <a:pt x="43" y="1"/>
                    <a:pt x="45" y="3"/>
                    <a:pt x="45" y="5"/>
                  </a:cubicBezTo>
                  <a:cubicBezTo>
                    <a:pt x="45" y="39"/>
                    <a:pt x="45" y="39"/>
                    <a:pt x="45" y="39"/>
                  </a:cubicBezTo>
                  <a:cubicBezTo>
                    <a:pt x="45" y="48"/>
                    <a:pt x="37" y="53"/>
                    <a:pt x="29" y="53"/>
                  </a:cubicBezTo>
                  <a:cubicBezTo>
                    <a:pt x="20" y="53"/>
                    <a:pt x="15" y="46"/>
                    <a:pt x="15" y="38"/>
                  </a:cubicBezTo>
                  <a:cubicBezTo>
                    <a:pt x="15" y="7"/>
                    <a:pt x="15" y="7"/>
                    <a:pt x="15" y="7"/>
                  </a:cubicBezTo>
                  <a:cubicBezTo>
                    <a:pt x="15" y="4"/>
                    <a:pt x="17" y="1"/>
                    <a:pt x="20" y="1"/>
                  </a:cubicBezTo>
                  <a:cubicBezTo>
                    <a:pt x="20" y="1"/>
                    <a:pt x="20" y="1"/>
                    <a:pt x="20" y="1"/>
                  </a:cubicBezTo>
                  <a:cubicBezTo>
                    <a:pt x="20" y="0"/>
                    <a:pt x="20" y="0"/>
                    <a:pt x="20" y="0"/>
                  </a:cubicBezTo>
                  <a:cubicBezTo>
                    <a:pt x="0" y="0"/>
                    <a:pt x="0" y="0"/>
                    <a:pt x="0" y="0"/>
                  </a:cubicBezTo>
                  <a:cubicBezTo>
                    <a:pt x="0" y="1"/>
                    <a:pt x="0" y="1"/>
                    <a:pt x="0" y="1"/>
                  </a:cubicBezTo>
                  <a:cubicBezTo>
                    <a:pt x="0" y="1"/>
                    <a:pt x="0" y="1"/>
                    <a:pt x="0" y="1"/>
                  </a:cubicBezTo>
                  <a:cubicBezTo>
                    <a:pt x="3" y="1"/>
                    <a:pt x="5" y="4"/>
                    <a:pt x="5" y="7"/>
                  </a:cubicBezTo>
                  <a:cubicBezTo>
                    <a:pt x="5" y="38"/>
                    <a:pt x="5" y="38"/>
                    <a:pt x="5" y="38"/>
                  </a:cubicBezTo>
                  <a:cubicBezTo>
                    <a:pt x="5" y="49"/>
                    <a:pt x="14" y="58"/>
                    <a:pt x="28" y="58"/>
                  </a:cubicBezTo>
                  <a:cubicBezTo>
                    <a:pt x="41" y="58"/>
                    <a:pt x="50" y="50"/>
                    <a:pt x="5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66"/>
            <p:cNvSpPr>
              <a:spLocks/>
            </p:cNvSpPr>
            <p:nvPr userDrawn="1"/>
          </p:nvSpPr>
          <p:spPr bwMode="auto">
            <a:xfrm>
              <a:off x="9830898" y="-1356674"/>
              <a:ext cx="155575" cy="188913"/>
            </a:xfrm>
            <a:custGeom>
              <a:avLst/>
              <a:gdLst>
                <a:gd name="T0" fmla="*/ 47 w 47"/>
                <a:gd name="T1" fmla="*/ 42 h 57"/>
                <a:gd name="T2" fmla="*/ 45 w 47"/>
                <a:gd name="T3" fmla="*/ 42 h 57"/>
                <a:gd name="T4" fmla="*/ 32 w 47"/>
                <a:gd name="T5" fmla="*/ 53 h 57"/>
                <a:gd name="T6" fmla="*/ 17 w 47"/>
                <a:gd name="T7" fmla="*/ 53 h 57"/>
                <a:gd name="T8" fmla="*/ 14 w 47"/>
                <a:gd name="T9" fmla="*/ 50 h 57"/>
                <a:gd name="T10" fmla="*/ 14 w 47"/>
                <a:gd name="T11" fmla="*/ 29 h 57"/>
                <a:gd name="T12" fmla="*/ 31 w 47"/>
                <a:gd name="T13" fmla="*/ 29 h 57"/>
                <a:gd name="T14" fmla="*/ 35 w 47"/>
                <a:gd name="T15" fmla="*/ 34 h 57"/>
                <a:gd name="T16" fmla="*/ 35 w 47"/>
                <a:gd name="T17" fmla="*/ 35 h 57"/>
                <a:gd name="T18" fmla="*/ 37 w 47"/>
                <a:gd name="T19" fmla="*/ 35 h 57"/>
                <a:gd name="T20" fmla="*/ 37 w 47"/>
                <a:gd name="T21" fmla="*/ 19 h 57"/>
                <a:gd name="T22" fmla="*/ 35 w 47"/>
                <a:gd name="T23" fmla="*/ 19 h 57"/>
                <a:gd name="T24" fmla="*/ 35 w 47"/>
                <a:gd name="T25" fmla="*/ 19 h 57"/>
                <a:gd name="T26" fmla="*/ 31 w 47"/>
                <a:gd name="T27" fmla="*/ 25 h 57"/>
                <a:gd name="T28" fmla="*/ 14 w 47"/>
                <a:gd name="T29" fmla="*/ 25 h 57"/>
                <a:gd name="T30" fmla="*/ 14 w 47"/>
                <a:gd name="T31" fmla="*/ 4 h 57"/>
                <a:gd name="T32" fmla="*/ 32 w 47"/>
                <a:gd name="T33" fmla="*/ 4 h 57"/>
                <a:gd name="T34" fmla="*/ 40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5 w 47"/>
                <a:gd name="T47" fmla="*/ 7 h 57"/>
                <a:gd name="T48" fmla="*/ 5 w 47"/>
                <a:gd name="T49" fmla="*/ 50 h 57"/>
                <a:gd name="T50" fmla="*/ 0 w 47"/>
                <a:gd name="T51" fmla="*/ 56 h 57"/>
                <a:gd name="T52" fmla="*/ 0 w 47"/>
                <a:gd name="T53" fmla="*/ 56 h 57"/>
                <a:gd name="T54" fmla="*/ 0 w 47"/>
                <a:gd name="T55" fmla="*/ 57 h 57"/>
                <a:gd name="T56" fmla="*/ 42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5" y="42"/>
                    <a:pt x="45" y="42"/>
                    <a:pt x="45" y="42"/>
                  </a:cubicBezTo>
                  <a:cubicBezTo>
                    <a:pt x="43" y="48"/>
                    <a:pt x="40" y="53"/>
                    <a:pt x="32" y="53"/>
                  </a:cubicBezTo>
                  <a:cubicBezTo>
                    <a:pt x="17" y="53"/>
                    <a:pt x="17" y="53"/>
                    <a:pt x="17" y="53"/>
                  </a:cubicBezTo>
                  <a:cubicBezTo>
                    <a:pt x="16" y="53"/>
                    <a:pt x="14" y="52"/>
                    <a:pt x="14" y="50"/>
                  </a:cubicBezTo>
                  <a:cubicBezTo>
                    <a:pt x="14" y="29"/>
                    <a:pt x="14" y="29"/>
                    <a:pt x="14" y="29"/>
                  </a:cubicBezTo>
                  <a:cubicBezTo>
                    <a:pt x="31" y="29"/>
                    <a:pt x="31" y="29"/>
                    <a:pt x="31" y="29"/>
                  </a:cubicBezTo>
                  <a:cubicBezTo>
                    <a:pt x="34" y="29"/>
                    <a:pt x="35" y="32"/>
                    <a:pt x="35" y="34"/>
                  </a:cubicBezTo>
                  <a:cubicBezTo>
                    <a:pt x="35" y="35"/>
                    <a:pt x="35" y="35"/>
                    <a:pt x="35" y="35"/>
                  </a:cubicBezTo>
                  <a:cubicBezTo>
                    <a:pt x="37" y="35"/>
                    <a:pt x="37" y="35"/>
                    <a:pt x="37" y="35"/>
                  </a:cubicBezTo>
                  <a:cubicBezTo>
                    <a:pt x="37" y="19"/>
                    <a:pt x="37" y="19"/>
                    <a:pt x="37" y="19"/>
                  </a:cubicBezTo>
                  <a:cubicBezTo>
                    <a:pt x="35" y="19"/>
                    <a:pt x="35" y="19"/>
                    <a:pt x="35" y="19"/>
                  </a:cubicBezTo>
                  <a:cubicBezTo>
                    <a:pt x="35" y="19"/>
                    <a:pt x="35" y="19"/>
                    <a:pt x="35" y="19"/>
                  </a:cubicBezTo>
                  <a:cubicBezTo>
                    <a:pt x="35" y="22"/>
                    <a:pt x="34" y="25"/>
                    <a:pt x="31" y="25"/>
                  </a:cubicBezTo>
                  <a:cubicBezTo>
                    <a:pt x="14" y="25"/>
                    <a:pt x="14" y="25"/>
                    <a:pt x="14" y="25"/>
                  </a:cubicBezTo>
                  <a:cubicBezTo>
                    <a:pt x="14" y="4"/>
                    <a:pt x="14" y="4"/>
                    <a:pt x="14" y="4"/>
                  </a:cubicBezTo>
                  <a:cubicBezTo>
                    <a:pt x="32" y="4"/>
                    <a:pt x="32" y="4"/>
                    <a:pt x="32" y="4"/>
                  </a:cubicBezTo>
                  <a:cubicBezTo>
                    <a:pt x="37" y="4"/>
                    <a:pt x="40" y="7"/>
                    <a:pt x="40"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5" y="4"/>
                    <a:pt x="5" y="7"/>
                  </a:cubicBezTo>
                  <a:cubicBezTo>
                    <a:pt x="5" y="50"/>
                    <a:pt x="5" y="50"/>
                    <a:pt x="5" y="50"/>
                  </a:cubicBezTo>
                  <a:cubicBezTo>
                    <a:pt x="5" y="53"/>
                    <a:pt x="4" y="56"/>
                    <a:pt x="0" y="56"/>
                  </a:cubicBezTo>
                  <a:cubicBezTo>
                    <a:pt x="0" y="56"/>
                    <a:pt x="0" y="56"/>
                    <a:pt x="0" y="56"/>
                  </a:cubicBezTo>
                  <a:cubicBezTo>
                    <a:pt x="0" y="57"/>
                    <a:pt x="0" y="57"/>
                    <a:pt x="0" y="57"/>
                  </a:cubicBezTo>
                  <a:cubicBezTo>
                    <a:pt x="42" y="57"/>
                    <a:pt x="42" y="57"/>
                    <a:pt x="42"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67"/>
            <p:cNvSpPr>
              <a:spLocks/>
            </p:cNvSpPr>
            <p:nvPr userDrawn="1"/>
          </p:nvSpPr>
          <p:spPr bwMode="auto">
            <a:xfrm>
              <a:off x="10338898" y="-1356674"/>
              <a:ext cx="152400" cy="188913"/>
            </a:xfrm>
            <a:custGeom>
              <a:avLst/>
              <a:gdLst>
                <a:gd name="T0" fmla="*/ 0 w 46"/>
                <a:gd name="T1" fmla="*/ 56 h 57"/>
                <a:gd name="T2" fmla="*/ 0 w 46"/>
                <a:gd name="T3" fmla="*/ 56 h 57"/>
                <a:gd name="T4" fmla="*/ 0 w 46"/>
                <a:gd name="T5" fmla="*/ 57 h 57"/>
                <a:gd name="T6" fmla="*/ 42 w 46"/>
                <a:gd name="T7" fmla="*/ 57 h 57"/>
                <a:gd name="T8" fmla="*/ 46 w 46"/>
                <a:gd name="T9" fmla="*/ 42 h 57"/>
                <a:gd name="T10" fmla="*/ 45 w 46"/>
                <a:gd name="T11" fmla="*/ 42 h 57"/>
                <a:gd name="T12" fmla="*/ 31 w 46"/>
                <a:gd name="T13" fmla="*/ 53 h 57"/>
                <a:gd name="T14" fmla="*/ 18 w 46"/>
                <a:gd name="T15" fmla="*/ 53 h 57"/>
                <a:gd name="T16" fmla="*/ 15 w 46"/>
                <a:gd name="T17" fmla="*/ 49 h 57"/>
                <a:gd name="T18" fmla="*/ 15 w 46"/>
                <a:gd name="T19" fmla="*/ 8 h 57"/>
                <a:gd name="T20" fmla="*/ 20 w 46"/>
                <a:gd name="T21" fmla="*/ 1 h 57"/>
                <a:gd name="T22" fmla="*/ 21 w 46"/>
                <a:gd name="T23" fmla="*/ 1 h 57"/>
                <a:gd name="T24" fmla="*/ 21 w 46"/>
                <a:gd name="T25" fmla="*/ 0 h 57"/>
                <a:gd name="T26" fmla="*/ 0 w 46"/>
                <a:gd name="T27" fmla="*/ 0 h 57"/>
                <a:gd name="T28" fmla="*/ 0 w 46"/>
                <a:gd name="T29" fmla="*/ 1 h 57"/>
                <a:gd name="T30" fmla="*/ 0 w 46"/>
                <a:gd name="T31" fmla="*/ 1 h 57"/>
                <a:gd name="T32" fmla="*/ 6 w 46"/>
                <a:gd name="T33" fmla="*/ 8 h 57"/>
                <a:gd name="T34" fmla="*/ 6 w 46"/>
                <a:gd name="T35" fmla="*/ 49 h 57"/>
                <a:gd name="T36" fmla="*/ 0 w 46"/>
                <a:gd name="T3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57">
                  <a:moveTo>
                    <a:pt x="0" y="56"/>
                  </a:moveTo>
                  <a:cubicBezTo>
                    <a:pt x="0" y="56"/>
                    <a:pt x="0" y="56"/>
                    <a:pt x="0" y="56"/>
                  </a:cubicBezTo>
                  <a:cubicBezTo>
                    <a:pt x="0" y="57"/>
                    <a:pt x="0" y="57"/>
                    <a:pt x="0" y="57"/>
                  </a:cubicBezTo>
                  <a:cubicBezTo>
                    <a:pt x="42" y="57"/>
                    <a:pt x="42" y="57"/>
                    <a:pt x="42" y="57"/>
                  </a:cubicBezTo>
                  <a:cubicBezTo>
                    <a:pt x="46" y="42"/>
                    <a:pt x="46" y="42"/>
                    <a:pt x="46" y="42"/>
                  </a:cubicBezTo>
                  <a:cubicBezTo>
                    <a:pt x="45" y="42"/>
                    <a:pt x="45" y="42"/>
                    <a:pt x="45" y="42"/>
                  </a:cubicBezTo>
                  <a:cubicBezTo>
                    <a:pt x="43" y="48"/>
                    <a:pt x="39" y="53"/>
                    <a:pt x="31" y="53"/>
                  </a:cubicBezTo>
                  <a:cubicBezTo>
                    <a:pt x="18" y="53"/>
                    <a:pt x="18" y="53"/>
                    <a:pt x="18" y="53"/>
                  </a:cubicBezTo>
                  <a:cubicBezTo>
                    <a:pt x="16" y="53"/>
                    <a:pt x="15" y="51"/>
                    <a:pt x="15" y="49"/>
                  </a:cubicBezTo>
                  <a:cubicBezTo>
                    <a:pt x="15" y="8"/>
                    <a:pt x="15" y="8"/>
                    <a:pt x="15" y="8"/>
                  </a:cubicBezTo>
                  <a:cubicBezTo>
                    <a:pt x="15" y="4"/>
                    <a:pt x="16" y="1"/>
                    <a:pt x="20" y="1"/>
                  </a:cubicBezTo>
                  <a:cubicBezTo>
                    <a:pt x="21" y="1"/>
                    <a:pt x="21" y="1"/>
                    <a:pt x="21" y="1"/>
                  </a:cubicBezTo>
                  <a:cubicBezTo>
                    <a:pt x="21" y="0"/>
                    <a:pt x="21" y="0"/>
                    <a:pt x="21" y="0"/>
                  </a:cubicBezTo>
                  <a:cubicBezTo>
                    <a:pt x="0" y="0"/>
                    <a:pt x="0" y="0"/>
                    <a:pt x="0" y="0"/>
                  </a:cubicBezTo>
                  <a:cubicBezTo>
                    <a:pt x="0" y="1"/>
                    <a:pt x="0" y="1"/>
                    <a:pt x="0" y="1"/>
                  </a:cubicBezTo>
                  <a:cubicBezTo>
                    <a:pt x="0" y="1"/>
                    <a:pt x="0" y="1"/>
                    <a:pt x="0" y="1"/>
                  </a:cubicBezTo>
                  <a:cubicBezTo>
                    <a:pt x="4" y="1"/>
                    <a:pt x="6" y="4"/>
                    <a:pt x="6" y="8"/>
                  </a:cubicBezTo>
                  <a:cubicBezTo>
                    <a:pt x="6" y="49"/>
                    <a:pt x="6" y="49"/>
                    <a:pt x="6" y="49"/>
                  </a:cubicBezTo>
                  <a:cubicBezTo>
                    <a:pt x="6" y="53"/>
                    <a:pt x="4" y="56"/>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68"/>
            <p:cNvSpPr>
              <a:spLocks/>
            </p:cNvSpPr>
            <p:nvPr userDrawn="1"/>
          </p:nvSpPr>
          <p:spPr bwMode="auto">
            <a:xfrm>
              <a:off x="10188085" y="-1363024"/>
              <a:ext cx="131763" cy="201613"/>
            </a:xfrm>
            <a:custGeom>
              <a:avLst/>
              <a:gdLst>
                <a:gd name="T0" fmla="*/ 5 w 40"/>
                <a:gd name="T1" fmla="*/ 40 h 61"/>
                <a:gd name="T2" fmla="*/ 3 w 40"/>
                <a:gd name="T3" fmla="*/ 40 h 61"/>
                <a:gd name="T4" fmla="*/ 3 w 40"/>
                <a:gd name="T5" fmla="*/ 59 h 61"/>
                <a:gd name="T6" fmla="*/ 5 w 40"/>
                <a:gd name="T7" fmla="*/ 59 h 61"/>
                <a:gd name="T8" fmla="*/ 10 w 40"/>
                <a:gd name="T9" fmla="*/ 57 h 61"/>
                <a:gd name="T10" fmla="*/ 32 w 40"/>
                <a:gd name="T11" fmla="*/ 56 h 61"/>
                <a:gd name="T12" fmla="*/ 36 w 40"/>
                <a:gd name="T13" fmla="*/ 37 h 61"/>
                <a:gd name="T14" fmla="*/ 17 w 40"/>
                <a:gd name="T15" fmla="*/ 22 h 61"/>
                <a:gd name="T16" fmla="*/ 15 w 40"/>
                <a:gd name="T17" fmla="*/ 6 h 61"/>
                <a:gd name="T18" fmla="*/ 33 w 40"/>
                <a:gd name="T19" fmla="*/ 20 h 61"/>
                <a:gd name="T20" fmla="*/ 35 w 40"/>
                <a:gd name="T21" fmla="*/ 20 h 61"/>
                <a:gd name="T22" fmla="*/ 35 w 40"/>
                <a:gd name="T23" fmla="*/ 2 h 61"/>
                <a:gd name="T24" fmla="*/ 33 w 40"/>
                <a:gd name="T25" fmla="*/ 2 h 61"/>
                <a:gd name="T26" fmla="*/ 28 w 40"/>
                <a:gd name="T27" fmla="*/ 4 h 61"/>
                <a:gd name="T28" fmla="*/ 8 w 40"/>
                <a:gd name="T29" fmla="*/ 5 h 61"/>
                <a:gd name="T30" fmla="*/ 10 w 40"/>
                <a:gd name="T31" fmla="*/ 29 h 61"/>
                <a:gd name="T32" fmla="*/ 28 w 40"/>
                <a:gd name="T33" fmla="*/ 41 h 61"/>
                <a:gd name="T34" fmla="*/ 26 w 40"/>
                <a:gd name="T35" fmla="*/ 54 h 61"/>
                <a:gd name="T36" fmla="*/ 5 w 40"/>
                <a:gd name="T37"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61">
                  <a:moveTo>
                    <a:pt x="5" y="40"/>
                  </a:moveTo>
                  <a:cubicBezTo>
                    <a:pt x="3" y="40"/>
                    <a:pt x="3" y="40"/>
                    <a:pt x="3" y="40"/>
                  </a:cubicBezTo>
                  <a:cubicBezTo>
                    <a:pt x="3" y="59"/>
                    <a:pt x="3" y="59"/>
                    <a:pt x="3" y="59"/>
                  </a:cubicBezTo>
                  <a:cubicBezTo>
                    <a:pt x="5" y="59"/>
                    <a:pt x="5" y="59"/>
                    <a:pt x="5" y="59"/>
                  </a:cubicBezTo>
                  <a:cubicBezTo>
                    <a:pt x="5" y="57"/>
                    <a:pt x="8" y="55"/>
                    <a:pt x="10" y="57"/>
                  </a:cubicBezTo>
                  <a:cubicBezTo>
                    <a:pt x="17" y="60"/>
                    <a:pt x="25" y="61"/>
                    <a:pt x="32" y="56"/>
                  </a:cubicBezTo>
                  <a:cubicBezTo>
                    <a:pt x="37" y="52"/>
                    <a:pt x="40" y="44"/>
                    <a:pt x="36" y="37"/>
                  </a:cubicBezTo>
                  <a:cubicBezTo>
                    <a:pt x="33" y="31"/>
                    <a:pt x="24" y="26"/>
                    <a:pt x="17" y="22"/>
                  </a:cubicBezTo>
                  <a:cubicBezTo>
                    <a:pt x="9" y="18"/>
                    <a:pt x="8" y="10"/>
                    <a:pt x="15" y="6"/>
                  </a:cubicBezTo>
                  <a:cubicBezTo>
                    <a:pt x="22" y="2"/>
                    <a:pt x="33" y="9"/>
                    <a:pt x="33" y="20"/>
                  </a:cubicBezTo>
                  <a:cubicBezTo>
                    <a:pt x="35" y="20"/>
                    <a:pt x="35" y="20"/>
                    <a:pt x="35" y="20"/>
                  </a:cubicBezTo>
                  <a:cubicBezTo>
                    <a:pt x="35" y="2"/>
                    <a:pt x="35" y="2"/>
                    <a:pt x="35" y="2"/>
                  </a:cubicBezTo>
                  <a:cubicBezTo>
                    <a:pt x="33" y="2"/>
                    <a:pt x="33" y="2"/>
                    <a:pt x="33" y="2"/>
                  </a:cubicBezTo>
                  <a:cubicBezTo>
                    <a:pt x="33" y="4"/>
                    <a:pt x="31" y="5"/>
                    <a:pt x="28" y="4"/>
                  </a:cubicBezTo>
                  <a:cubicBezTo>
                    <a:pt x="20" y="0"/>
                    <a:pt x="13" y="0"/>
                    <a:pt x="8" y="5"/>
                  </a:cubicBezTo>
                  <a:cubicBezTo>
                    <a:pt x="1" y="11"/>
                    <a:pt x="0" y="23"/>
                    <a:pt x="10" y="29"/>
                  </a:cubicBezTo>
                  <a:cubicBezTo>
                    <a:pt x="17" y="33"/>
                    <a:pt x="25" y="37"/>
                    <a:pt x="28" y="41"/>
                  </a:cubicBezTo>
                  <a:cubicBezTo>
                    <a:pt x="30" y="45"/>
                    <a:pt x="31" y="49"/>
                    <a:pt x="26" y="54"/>
                  </a:cubicBezTo>
                  <a:cubicBezTo>
                    <a:pt x="18" y="61"/>
                    <a:pt x="5" y="52"/>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69"/>
            <p:cNvSpPr>
              <a:spLocks/>
            </p:cNvSpPr>
            <p:nvPr userDrawn="1"/>
          </p:nvSpPr>
          <p:spPr bwMode="auto">
            <a:xfrm>
              <a:off x="9986473" y="-1356674"/>
              <a:ext cx="192088" cy="188913"/>
            </a:xfrm>
            <a:custGeom>
              <a:avLst/>
              <a:gdLst>
                <a:gd name="T0" fmla="*/ 53 w 58"/>
                <a:gd name="T1" fmla="*/ 57 h 57"/>
                <a:gd name="T2" fmla="*/ 53 w 58"/>
                <a:gd name="T3" fmla="*/ 6 h 57"/>
                <a:gd name="T4" fmla="*/ 58 w 58"/>
                <a:gd name="T5" fmla="*/ 1 h 57"/>
                <a:gd name="T6" fmla="*/ 58 w 58"/>
                <a:gd name="T7" fmla="*/ 1 h 57"/>
                <a:gd name="T8" fmla="*/ 58 w 58"/>
                <a:gd name="T9" fmla="*/ 0 h 57"/>
                <a:gd name="T10" fmla="*/ 42 w 58"/>
                <a:gd name="T11" fmla="*/ 0 h 57"/>
                <a:gd name="T12" fmla="*/ 42 w 58"/>
                <a:gd name="T13" fmla="*/ 1 h 57"/>
                <a:gd name="T14" fmla="*/ 43 w 58"/>
                <a:gd name="T15" fmla="*/ 1 h 57"/>
                <a:gd name="T16" fmla="*/ 48 w 58"/>
                <a:gd name="T17" fmla="*/ 6 h 57"/>
                <a:gd name="T18" fmla="*/ 48 w 58"/>
                <a:gd name="T19" fmla="*/ 38 h 57"/>
                <a:gd name="T20" fmla="*/ 14 w 58"/>
                <a:gd name="T21" fmla="*/ 0 h 57"/>
                <a:gd name="T22" fmla="*/ 0 w 58"/>
                <a:gd name="T23" fmla="*/ 0 h 57"/>
                <a:gd name="T24" fmla="*/ 0 w 58"/>
                <a:gd name="T25" fmla="*/ 1 h 57"/>
                <a:gd name="T26" fmla="*/ 5 w 58"/>
                <a:gd name="T27" fmla="*/ 3 h 57"/>
                <a:gd name="T28" fmla="*/ 9 w 58"/>
                <a:gd name="T29" fmla="*/ 8 h 57"/>
                <a:gd name="T30" fmla="*/ 9 w 58"/>
                <a:gd name="T31" fmla="*/ 51 h 57"/>
                <a:gd name="T32" fmla="*/ 4 w 58"/>
                <a:gd name="T33" fmla="*/ 56 h 57"/>
                <a:gd name="T34" fmla="*/ 3 w 58"/>
                <a:gd name="T35" fmla="*/ 56 h 57"/>
                <a:gd name="T36" fmla="*/ 3 w 58"/>
                <a:gd name="T37" fmla="*/ 57 h 57"/>
                <a:gd name="T38" fmla="*/ 19 w 58"/>
                <a:gd name="T39" fmla="*/ 57 h 57"/>
                <a:gd name="T40" fmla="*/ 19 w 58"/>
                <a:gd name="T41" fmla="*/ 56 h 57"/>
                <a:gd name="T42" fmla="*/ 19 w 58"/>
                <a:gd name="T43" fmla="*/ 56 h 57"/>
                <a:gd name="T44" fmla="*/ 14 w 58"/>
                <a:gd name="T45" fmla="*/ 51 h 57"/>
                <a:gd name="T46" fmla="*/ 14 w 58"/>
                <a:gd name="T47" fmla="*/ 13 h 57"/>
                <a:gd name="T48" fmla="*/ 51 w 58"/>
                <a:gd name="T49" fmla="*/ 57 h 57"/>
                <a:gd name="T50" fmla="*/ 53 w 58"/>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7">
                  <a:moveTo>
                    <a:pt x="53" y="57"/>
                  </a:moveTo>
                  <a:cubicBezTo>
                    <a:pt x="53" y="6"/>
                    <a:pt x="53" y="6"/>
                    <a:pt x="53" y="6"/>
                  </a:cubicBezTo>
                  <a:cubicBezTo>
                    <a:pt x="53" y="3"/>
                    <a:pt x="55" y="1"/>
                    <a:pt x="58" y="1"/>
                  </a:cubicBezTo>
                  <a:cubicBezTo>
                    <a:pt x="58" y="1"/>
                    <a:pt x="58" y="1"/>
                    <a:pt x="58" y="1"/>
                  </a:cubicBezTo>
                  <a:cubicBezTo>
                    <a:pt x="58" y="0"/>
                    <a:pt x="58" y="0"/>
                    <a:pt x="58" y="0"/>
                  </a:cubicBezTo>
                  <a:cubicBezTo>
                    <a:pt x="42" y="0"/>
                    <a:pt x="42" y="0"/>
                    <a:pt x="42" y="0"/>
                  </a:cubicBezTo>
                  <a:cubicBezTo>
                    <a:pt x="42" y="1"/>
                    <a:pt x="42" y="1"/>
                    <a:pt x="42" y="1"/>
                  </a:cubicBezTo>
                  <a:cubicBezTo>
                    <a:pt x="43" y="1"/>
                    <a:pt x="43" y="1"/>
                    <a:pt x="43" y="1"/>
                  </a:cubicBezTo>
                  <a:cubicBezTo>
                    <a:pt x="45" y="1"/>
                    <a:pt x="48" y="3"/>
                    <a:pt x="48" y="6"/>
                  </a:cubicBezTo>
                  <a:cubicBezTo>
                    <a:pt x="48" y="38"/>
                    <a:pt x="48" y="38"/>
                    <a:pt x="48" y="38"/>
                  </a:cubicBezTo>
                  <a:cubicBezTo>
                    <a:pt x="14" y="0"/>
                    <a:pt x="14" y="0"/>
                    <a:pt x="14"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3" y="56"/>
                    <a:pt x="3" y="56"/>
                    <a:pt x="3" y="56"/>
                  </a:cubicBezTo>
                  <a:cubicBezTo>
                    <a:pt x="3" y="57"/>
                    <a:pt x="3" y="57"/>
                    <a:pt x="3"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cubicBezTo>
                    <a:pt x="51" y="57"/>
                    <a:pt x="51" y="57"/>
                    <a:pt x="51" y="57"/>
                  </a:cubicBezTo>
                  <a:lnTo>
                    <a:pt x="5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70"/>
            <p:cNvSpPr>
              <a:spLocks/>
            </p:cNvSpPr>
            <p:nvPr userDrawn="1"/>
          </p:nvSpPr>
          <p:spPr bwMode="auto">
            <a:xfrm>
              <a:off x="10689735" y="-1356674"/>
              <a:ext cx="195263" cy="188913"/>
            </a:xfrm>
            <a:custGeom>
              <a:avLst/>
              <a:gdLst>
                <a:gd name="T0" fmla="*/ 52 w 59"/>
                <a:gd name="T1" fmla="*/ 57 h 57"/>
                <a:gd name="T2" fmla="*/ 53 w 59"/>
                <a:gd name="T3" fmla="*/ 57 h 57"/>
                <a:gd name="T4" fmla="*/ 53 w 59"/>
                <a:gd name="T5" fmla="*/ 6 h 57"/>
                <a:gd name="T6" fmla="*/ 58 w 59"/>
                <a:gd name="T7" fmla="*/ 1 h 57"/>
                <a:gd name="T8" fmla="*/ 59 w 59"/>
                <a:gd name="T9" fmla="*/ 1 h 57"/>
                <a:gd name="T10" fmla="*/ 59 w 59"/>
                <a:gd name="T11" fmla="*/ 0 h 57"/>
                <a:gd name="T12" fmla="*/ 43 w 59"/>
                <a:gd name="T13" fmla="*/ 0 h 57"/>
                <a:gd name="T14" fmla="*/ 43 w 59"/>
                <a:gd name="T15" fmla="*/ 1 h 57"/>
                <a:gd name="T16" fmla="*/ 48 w 59"/>
                <a:gd name="T17" fmla="*/ 6 h 57"/>
                <a:gd name="T18" fmla="*/ 48 w 59"/>
                <a:gd name="T19" fmla="*/ 38 h 57"/>
                <a:gd name="T20" fmla="*/ 15 w 59"/>
                <a:gd name="T21" fmla="*/ 0 h 57"/>
                <a:gd name="T22" fmla="*/ 0 w 59"/>
                <a:gd name="T23" fmla="*/ 0 h 57"/>
                <a:gd name="T24" fmla="*/ 0 w 59"/>
                <a:gd name="T25" fmla="*/ 1 h 57"/>
                <a:gd name="T26" fmla="*/ 5 w 59"/>
                <a:gd name="T27" fmla="*/ 3 h 57"/>
                <a:gd name="T28" fmla="*/ 9 w 59"/>
                <a:gd name="T29" fmla="*/ 8 h 57"/>
                <a:gd name="T30" fmla="*/ 9 w 59"/>
                <a:gd name="T31" fmla="*/ 51 h 57"/>
                <a:gd name="T32" fmla="*/ 4 w 59"/>
                <a:gd name="T33" fmla="*/ 56 h 57"/>
                <a:gd name="T34" fmla="*/ 4 w 59"/>
                <a:gd name="T35" fmla="*/ 56 h 57"/>
                <a:gd name="T36" fmla="*/ 4 w 59"/>
                <a:gd name="T37" fmla="*/ 57 h 57"/>
                <a:gd name="T38" fmla="*/ 19 w 59"/>
                <a:gd name="T39" fmla="*/ 57 h 57"/>
                <a:gd name="T40" fmla="*/ 19 w 59"/>
                <a:gd name="T41" fmla="*/ 56 h 57"/>
                <a:gd name="T42" fmla="*/ 19 w 59"/>
                <a:gd name="T43" fmla="*/ 56 h 57"/>
                <a:gd name="T44" fmla="*/ 14 w 59"/>
                <a:gd name="T45" fmla="*/ 51 h 57"/>
                <a:gd name="T46" fmla="*/ 14 w 59"/>
                <a:gd name="T47" fmla="*/ 13 h 57"/>
                <a:gd name="T48" fmla="*/ 52 w 59"/>
                <a:gd name="T4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7">
                  <a:moveTo>
                    <a:pt x="52" y="57"/>
                  </a:moveTo>
                  <a:cubicBezTo>
                    <a:pt x="53" y="57"/>
                    <a:pt x="53" y="57"/>
                    <a:pt x="53" y="57"/>
                  </a:cubicBezTo>
                  <a:cubicBezTo>
                    <a:pt x="53" y="6"/>
                    <a:pt x="53" y="6"/>
                    <a:pt x="53" y="6"/>
                  </a:cubicBezTo>
                  <a:cubicBezTo>
                    <a:pt x="53" y="3"/>
                    <a:pt x="55" y="1"/>
                    <a:pt x="58" y="1"/>
                  </a:cubicBezTo>
                  <a:cubicBezTo>
                    <a:pt x="59" y="1"/>
                    <a:pt x="59" y="1"/>
                    <a:pt x="59" y="1"/>
                  </a:cubicBezTo>
                  <a:cubicBezTo>
                    <a:pt x="59" y="0"/>
                    <a:pt x="59" y="0"/>
                    <a:pt x="59" y="0"/>
                  </a:cubicBezTo>
                  <a:cubicBezTo>
                    <a:pt x="43" y="0"/>
                    <a:pt x="43" y="0"/>
                    <a:pt x="43" y="0"/>
                  </a:cubicBezTo>
                  <a:cubicBezTo>
                    <a:pt x="43" y="1"/>
                    <a:pt x="43" y="1"/>
                    <a:pt x="43" y="1"/>
                  </a:cubicBezTo>
                  <a:cubicBezTo>
                    <a:pt x="45" y="1"/>
                    <a:pt x="48" y="3"/>
                    <a:pt x="48" y="6"/>
                  </a:cubicBezTo>
                  <a:cubicBezTo>
                    <a:pt x="48" y="38"/>
                    <a:pt x="48" y="38"/>
                    <a:pt x="48" y="38"/>
                  </a:cubicBezTo>
                  <a:cubicBezTo>
                    <a:pt x="15" y="0"/>
                    <a:pt x="15" y="0"/>
                    <a:pt x="15"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4" y="56"/>
                    <a:pt x="4" y="56"/>
                    <a:pt x="4" y="56"/>
                  </a:cubicBezTo>
                  <a:cubicBezTo>
                    <a:pt x="4" y="57"/>
                    <a:pt x="4" y="57"/>
                    <a:pt x="4"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lnTo>
                    <a:pt x="5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71"/>
            <p:cNvSpPr>
              <a:spLocks noEditPoints="1"/>
            </p:cNvSpPr>
            <p:nvPr userDrawn="1"/>
          </p:nvSpPr>
          <p:spPr bwMode="auto">
            <a:xfrm>
              <a:off x="10491298" y="-1366199"/>
              <a:ext cx="192088" cy="198438"/>
            </a:xfrm>
            <a:custGeom>
              <a:avLst/>
              <a:gdLst>
                <a:gd name="T0" fmla="*/ 0 w 58"/>
                <a:gd name="T1" fmla="*/ 58 h 60"/>
                <a:gd name="T2" fmla="*/ 0 w 58"/>
                <a:gd name="T3" fmla="*/ 60 h 60"/>
                <a:gd name="T4" fmla="*/ 15 w 58"/>
                <a:gd name="T5" fmla="*/ 60 h 60"/>
                <a:gd name="T6" fmla="*/ 15 w 58"/>
                <a:gd name="T7" fmla="*/ 58 h 60"/>
                <a:gd name="T8" fmla="*/ 15 w 58"/>
                <a:gd name="T9" fmla="*/ 58 h 60"/>
                <a:gd name="T10" fmla="*/ 11 w 58"/>
                <a:gd name="T11" fmla="*/ 54 h 60"/>
                <a:gd name="T12" fmla="*/ 17 w 58"/>
                <a:gd name="T13" fmla="*/ 42 h 60"/>
                <a:gd name="T14" fmla="*/ 37 w 58"/>
                <a:gd name="T15" fmla="*/ 42 h 60"/>
                <a:gd name="T16" fmla="*/ 43 w 58"/>
                <a:gd name="T17" fmla="*/ 54 h 60"/>
                <a:gd name="T18" fmla="*/ 40 w 58"/>
                <a:gd name="T19" fmla="*/ 58 h 60"/>
                <a:gd name="T20" fmla="*/ 38 w 58"/>
                <a:gd name="T21" fmla="*/ 58 h 60"/>
                <a:gd name="T22" fmla="*/ 38 w 58"/>
                <a:gd name="T23" fmla="*/ 60 h 60"/>
                <a:gd name="T24" fmla="*/ 58 w 58"/>
                <a:gd name="T25" fmla="*/ 60 h 60"/>
                <a:gd name="T26" fmla="*/ 58 w 58"/>
                <a:gd name="T27" fmla="*/ 58 h 60"/>
                <a:gd name="T28" fmla="*/ 58 w 58"/>
                <a:gd name="T29" fmla="*/ 58 h 60"/>
                <a:gd name="T30" fmla="*/ 52 w 58"/>
                <a:gd name="T31" fmla="*/ 53 h 60"/>
                <a:gd name="T32" fmla="*/ 30 w 58"/>
                <a:gd name="T33" fmla="*/ 2 h 60"/>
                <a:gd name="T34" fmla="*/ 28 w 58"/>
                <a:gd name="T35" fmla="*/ 2 h 60"/>
                <a:gd name="T36" fmla="*/ 7 w 58"/>
                <a:gd name="T37" fmla="*/ 53 h 60"/>
                <a:gd name="T38" fmla="*/ 1 w 58"/>
                <a:gd name="T39" fmla="*/ 58 h 60"/>
                <a:gd name="T40" fmla="*/ 0 w 58"/>
                <a:gd name="T41" fmla="*/ 58 h 60"/>
                <a:gd name="T42" fmla="*/ 27 w 58"/>
                <a:gd name="T43" fmla="*/ 18 h 60"/>
                <a:gd name="T44" fmla="*/ 35 w 58"/>
                <a:gd name="T45" fmla="*/ 37 h 60"/>
                <a:gd name="T46" fmla="*/ 18 w 58"/>
                <a:gd name="T47" fmla="*/ 37 h 60"/>
                <a:gd name="T48" fmla="*/ 27 w 58"/>
                <a:gd name="T4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0" y="58"/>
                  </a:moveTo>
                  <a:cubicBezTo>
                    <a:pt x="0" y="60"/>
                    <a:pt x="0" y="60"/>
                    <a:pt x="0" y="60"/>
                  </a:cubicBezTo>
                  <a:cubicBezTo>
                    <a:pt x="15" y="60"/>
                    <a:pt x="15" y="60"/>
                    <a:pt x="15" y="60"/>
                  </a:cubicBezTo>
                  <a:cubicBezTo>
                    <a:pt x="15" y="58"/>
                    <a:pt x="15" y="58"/>
                    <a:pt x="15" y="58"/>
                  </a:cubicBezTo>
                  <a:cubicBezTo>
                    <a:pt x="15" y="58"/>
                    <a:pt x="15" y="58"/>
                    <a:pt x="15" y="58"/>
                  </a:cubicBezTo>
                  <a:cubicBezTo>
                    <a:pt x="13" y="58"/>
                    <a:pt x="10" y="57"/>
                    <a:pt x="11" y="54"/>
                  </a:cubicBezTo>
                  <a:cubicBezTo>
                    <a:pt x="17" y="42"/>
                    <a:pt x="17" y="42"/>
                    <a:pt x="17" y="42"/>
                  </a:cubicBezTo>
                  <a:cubicBezTo>
                    <a:pt x="37" y="42"/>
                    <a:pt x="37" y="42"/>
                    <a:pt x="37" y="42"/>
                  </a:cubicBezTo>
                  <a:cubicBezTo>
                    <a:pt x="43" y="54"/>
                    <a:pt x="43" y="54"/>
                    <a:pt x="43" y="54"/>
                  </a:cubicBezTo>
                  <a:cubicBezTo>
                    <a:pt x="44" y="57"/>
                    <a:pt x="42" y="58"/>
                    <a:pt x="40" y="58"/>
                  </a:cubicBezTo>
                  <a:cubicBezTo>
                    <a:pt x="38" y="58"/>
                    <a:pt x="38" y="58"/>
                    <a:pt x="38" y="58"/>
                  </a:cubicBezTo>
                  <a:cubicBezTo>
                    <a:pt x="38" y="60"/>
                    <a:pt x="38" y="60"/>
                    <a:pt x="38" y="60"/>
                  </a:cubicBezTo>
                  <a:cubicBezTo>
                    <a:pt x="58" y="60"/>
                    <a:pt x="58" y="60"/>
                    <a:pt x="58" y="60"/>
                  </a:cubicBezTo>
                  <a:cubicBezTo>
                    <a:pt x="58" y="58"/>
                    <a:pt x="58" y="58"/>
                    <a:pt x="58" y="58"/>
                  </a:cubicBezTo>
                  <a:cubicBezTo>
                    <a:pt x="58" y="58"/>
                    <a:pt x="58" y="58"/>
                    <a:pt x="58" y="58"/>
                  </a:cubicBezTo>
                  <a:cubicBezTo>
                    <a:pt x="55" y="58"/>
                    <a:pt x="54" y="57"/>
                    <a:pt x="52" y="53"/>
                  </a:cubicBezTo>
                  <a:cubicBezTo>
                    <a:pt x="30" y="2"/>
                    <a:pt x="30" y="2"/>
                    <a:pt x="30" y="2"/>
                  </a:cubicBezTo>
                  <a:cubicBezTo>
                    <a:pt x="30" y="2"/>
                    <a:pt x="29" y="0"/>
                    <a:pt x="28" y="2"/>
                  </a:cubicBezTo>
                  <a:cubicBezTo>
                    <a:pt x="7" y="53"/>
                    <a:pt x="7" y="53"/>
                    <a:pt x="7" y="53"/>
                  </a:cubicBezTo>
                  <a:cubicBezTo>
                    <a:pt x="5" y="57"/>
                    <a:pt x="3" y="58"/>
                    <a:pt x="1" y="58"/>
                  </a:cubicBezTo>
                  <a:lnTo>
                    <a:pt x="0" y="58"/>
                  </a:lnTo>
                  <a:close/>
                  <a:moveTo>
                    <a:pt x="27" y="18"/>
                  </a:moveTo>
                  <a:cubicBezTo>
                    <a:pt x="35" y="37"/>
                    <a:pt x="35" y="37"/>
                    <a:pt x="35" y="37"/>
                  </a:cubicBezTo>
                  <a:cubicBezTo>
                    <a:pt x="18" y="37"/>
                    <a:pt x="18" y="37"/>
                    <a:pt x="18" y="37"/>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72"/>
            <p:cNvSpPr>
              <a:spLocks noEditPoints="1"/>
            </p:cNvSpPr>
            <p:nvPr userDrawn="1"/>
          </p:nvSpPr>
          <p:spPr bwMode="auto">
            <a:xfrm>
              <a:off x="10904048" y="-1359849"/>
              <a:ext cx="192088" cy="192088"/>
            </a:xfrm>
            <a:custGeom>
              <a:avLst/>
              <a:gdLst>
                <a:gd name="T0" fmla="*/ 56 w 58"/>
                <a:gd name="T1" fmla="*/ 29 h 58"/>
                <a:gd name="T2" fmla="*/ 22 w 58"/>
                <a:gd name="T3" fmla="*/ 1 h 58"/>
                <a:gd name="T4" fmla="*/ 0 w 58"/>
                <a:gd name="T5" fmla="*/ 1 h 58"/>
                <a:gd name="T6" fmla="*/ 0 w 58"/>
                <a:gd name="T7" fmla="*/ 2 h 58"/>
                <a:gd name="T8" fmla="*/ 0 w 58"/>
                <a:gd name="T9" fmla="*/ 2 h 58"/>
                <a:gd name="T10" fmla="*/ 5 w 58"/>
                <a:gd name="T11" fmla="*/ 9 h 58"/>
                <a:gd name="T12" fmla="*/ 5 w 58"/>
                <a:gd name="T13" fmla="*/ 51 h 58"/>
                <a:gd name="T14" fmla="*/ 0 w 58"/>
                <a:gd name="T15" fmla="*/ 57 h 58"/>
                <a:gd name="T16" fmla="*/ 0 w 58"/>
                <a:gd name="T17" fmla="*/ 57 h 58"/>
                <a:gd name="T18" fmla="*/ 0 w 58"/>
                <a:gd name="T19" fmla="*/ 58 h 58"/>
                <a:gd name="T20" fmla="*/ 26 w 58"/>
                <a:gd name="T21" fmla="*/ 58 h 58"/>
                <a:gd name="T22" fmla="*/ 56 w 58"/>
                <a:gd name="T23" fmla="*/ 29 h 58"/>
                <a:gd name="T24" fmla="*/ 16 w 58"/>
                <a:gd name="T25" fmla="*/ 54 h 58"/>
                <a:gd name="T26" fmla="*/ 16 w 58"/>
                <a:gd name="T27" fmla="*/ 5 h 58"/>
                <a:gd name="T28" fmla="*/ 21 w 58"/>
                <a:gd name="T29" fmla="*/ 4 h 58"/>
                <a:gd name="T30" fmla="*/ 47 w 58"/>
                <a:gd name="T31" fmla="*/ 29 h 58"/>
                <a:gd name="T32" fmla="*/ 21 w 58"/>
                <a:gd name="T33" fmla="*/ 55 h 58"/>
                <a:gd name="T34" fmla="*/ 16 w 58"/>
                <a:gd name="T3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56" y="29"/>
                  </a:moveTo>
                  <a:cubicBezTo>
                    <a:pt x="56" y="29"/>
                    <a:pt x="58" y="0"/>
                    <a:pt x="22" y="1"/>
                  </a:cubicBezTo>
                  <a:cubicBezTo>
                    <a:pt x="0" y="1"/>
                    <a:pt x="0" y="1"/>
                    <a:pt x="0" y="1"/>
                  </a:cubicBezTo>
                  <a:cubicBezTo>
                    <a:pt x="0" y="2"/>
                    <a:pt x="0" y="2"/>
                    <a:pt x="0" y="2"/>
                  </a:cubicBezTo>
                  <a:cubicBezTo>
                    <a:pt x="0" y="2"/>
                    <a:pt x="0" y="2"/>
                    <a:pt x="0" y="2"/>
                  </a:cubicBezTo>
                  <a:cubicBezTo>
                    <a:pt x="4" y="2"/>
                    <a:pt x="5" y="5"/>
                    <a:pt x="5" y="9"/>
                  </a:cubicBezTo>
                  <a:cubicBezTo>
                    <a:pt x="5" y="51"/>
                    <a:pt x="5" y="51"/>
                    <a:pt x="5" y="51"/>
                  </a:cubicBezTo>
                  <a:cubicBezTo>
                    <a:pt x="5" y="54"/>
                    <a:pt x="4" y="57"/>
                    <a:pt x="0" y="57"/>
                  </a:cubicBezTo>
                  <a:cubicBezTo>
                    <a:pt x="0" y="57"/>
                    <a:pt x="0" y="57"/>
                    <a:pt x="0" y="57"/>
                  </a:cubicBezTo>
                  <a:cubicBezTo>
                    <a:pt x="0" y="58"/>
                    <a:pt x="0" y="58"/>
                    <a:pt x="0" y="58"/>
                  </a:cubicBezTo>
                  <a:cubicBezTo>
                    <a:pt x="26" y="58"/>
                    <a:pt x="26" y="58"/>
                    <a:pt x="26" y="58"/>
                  </a:cubicBezTo>
                  <a:cubicBezTo>
                    <a:pt x="43" y="58"/>
                    <a:pt x="56" y="46"/>
                    <a:pt x="56" y="29"/>
                  </a:cubicBezTo>
                  <a:close/>
                  <a:moveTo>
                    <a:pt x="16" y="54"/>
                  </a:moveTo>
                  <a:cubicBezTo>
                    <a:pt x="16" y="5"/>
                    <a:pt x="16" y="5"/>
                    <a:pt x="16" y="5"/>
                  </a:cubicBezTo>
                  <a:cubicBezTo>
                    <a:pt x="18" y="3"/>
                    <a:pt x="21" y="4"/>
                    <a:pt x="21" y="4"/>
                  </a:cubicBezTo>
                  <a:cubicBezTo>
                    <a:pt x="48" y="3"/>
                    <a:pt x="47" y="29"/>
                    <a:pt x="47" y="29"/>
                  </a:cubicBezTo>
                  <a:cubicBezTo>
                    <a:pt x="47" y="44"/>
                    <a:pt x="39" y="55"/>
                    <a:pt x="21" y="55"/>
                  </a:cubicBezTo>
                  <a:cubicBezTo>
                    <a:pt x="19" y="55"/>
                    <a:pt x="18"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73"/>
            <p:cNvSpPr>
              <a:spLocks noEditPoints="1"/>
            </p:cNvSpPr>
            <p:nvPr userDrawn="1"/>
          </p:nvSpPr>
          <p:spPr bwMode="auto">
            <a:xfrm>
              <a:off x="8721235" y="-1420174"/>
              <a:ext cx="228600" cy="252413"/>
            </a:xfrm>
            <a:custGeom>
              <a:avLst/>
              <a:gdLst>
                <a:gd name="T0" fmla="*/ 69 w 69"/>
                <a:gd name="T1" fmla="*/ 39 h 76"/>
                <a:gd name="T2" fmla="*/ 35 w 69"/>
                <a:gd name="T3" fmla="*/ 2 h 76"/>
                <a:gd name="T4" fmla="*/ 0 w 69"/>
                <a:gd name="T5" fmla="*/ 39 h 76"/>
                <a:gd name="T6" fmla="*/ 35 w 69"/>
                <a:gd name="T7" fmla="*/ 76 h 76"/>
                <a:gd name="T8" fmla="*/ 69 w 69"/>
                <a:gd name="T9" fmla="*/ 39 h 76"/>
                <a:gd name="T10" fmla="*/ 35 w 69"/>
                <a:gd name="T11" fmla="*/ 71 h 76"/>
                <a:gd name="T12" fmla="*/ 13 w 69"/>
                <a:gd name="T13" fmla="*/ 39 h 76"/>
                <a:gd name="T14" fmla="*/ 35 w 69"/>
                <a:gd name="T15" fmla="*/ 6 h 76"/>
                <a:gd name="T16" fmla="*/ 56 w 69"/>
                <a:gd name="T17" fmla="*/ 38 h 76"/>
                <a:gd name="T18" fmla="*/ 35 w 69"/>
                <a:gd name="T19"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69" y="39"/>
                  </a:moveTo>
                  <a:cubicBezTo>
                    <a:pt x="69" y="18"/>
                    <a:pt x="56" y="2"/>
                    <a:pt x="35" y="2"/>
                  </a:cubicBezTo>
                  <a:cubicBezTo>
                    <a:pt x="35" y="2"/>
                    <a:pt x="2" y="0"/>
                    <a:pt x="0" y="39"/>
                  </a:cubicBezTo>
                  <a:cubicBezTo>
                    <a:pt x="0" y="59"/>
                    <a:pt x="14" y="76"/>
                    <a:pt x="35" y="76"/>
                  </a:cubicBezTo>
                  <a:cubicBezTo>
                    <a:pt x="56" y="76"/>
                    <a:pt x="69" y="59"/>
                    <a:pt x="69" y="39"/>
                  </a:cubicBezTo>
                  <a:close/>
                  <a:moveTo>
                    <a:pt x="35" y="71"/>
                  </a:moveTo>
                  <a:cubicBezTo>
                    <a:pt x="22" y="72"/>
                    <a:pt x="13" y="58"/>
                    <a:pt x="13" y="39"/>
                  </a:cubicBezTo>
                  <a:cubicBezTo>
                    <a:pt x="13" y="23"/>
                    <a:pt x="19" y="7"/>
                    <a:pt x="35" y="6"/>
                  </a:cubicBezTo>
                  <a:cubicBezTo>
                    <a:pt x="42" y="7"/>
                    <a:pt x="56" y="10"/>
                    <a:pt x="56" y="38"/>
                  </a:cubicBezTo>
                  <a:cubicBezTo>
                    <a:pt x="56" y="60"/>
                    <a:pt x="47" y="71"/>
                    <a:pt x="3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4"/>
            <p:cNvSpPr>
              <a:spLocks noEditPoints="1"/>
            </p:cNvSpPr>
            <p:nvPr userDrawn="1"/>
          </p:nvSpPr>
          <p:spPr bwMode="auto">
            <a:xfrm>
              <a:off x="9216535" y="-1410649"/>
              <a:ext cx="231775" cy="300038"/>
            </a:xfrm>
            <a:custGeom>
              <a:avLst/>
              <a:gdLst>
                <a:gd name="T0" fmla="*/ 0 w 70"/>
                <a:gd name="T1" fmla="*/ 37 h 90"/>
                <a:gd name="T2" fmla="*/ 28 w 70"/>
                <a:gd name="T3" fmla="*/ 74 h 90"/>
                <a:gd name="T4" fmla="*/ 70 w 70"/>
                <a:gd name="T5" fmla="*/ 90 h 90"/>
                <a:gd name="T6" fmla="*/ 70 w 70"/>
                <a:gd name="T7" fmla="*/ 88 h 90"/>
                <a:gd name="T8" fmla="*/ 46 w 70"/>
                <a:gd name="T9" fmla="*/ 72 h 90"/>
                <a:gd name="T10" fmla="*/ 69 w 70"/>
                <a:gd name="T11" fmla="*/ 38 h 90"/>
                <a:gd name="T12" fmla="*/ 35 w 70"/>
                <a:gd name="T13" fmla="*/ 0 h 90"/>
                <a:gd name="T14" fmla="*/ 0 w 70"/>
                <a:gd name="T15" fmla="*/ 37 h 90"/>
                <a:gd name="T16" fmla="*/ 35 w 70"/>
                <a:gd name="T17" fmla="*/ 5 h 90"/>
                <a:gd name="T18" fmla="*/ 56 w 70"/>
                <a:gd name="T19" fmla="*/ 37 h 90"/>
                <a:gd name="T20" fmla="*/ 35 w 70"/>
                <a:gd name="T21" fmla="*/ 70 h 90"/>
                <a:gd name="T22" fmla="*/ 13 w 70"/>
                <a:gd name="T23" fmla="*/ 37 h 90"/>
                <a:gd name="T24" fmla="*/ 35 w 70"/>
                <a:gd name="T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0">
                  <a:moveTo>
                    <a:pt x="0" y="37"/>
                  </a:moveTo>
                  <a:cubicBezTo>
                    <a:pt x="0" y="55"/>
                    <a:pt x="11" y="70"/>
                    <a:pt x="28" y="74"/>
                  </a:cubicBezTo>
                  <a:cubicBezTo>
                    <a:pt x="39" y="85"/>
                    <a:pt x="53" y="90"/>
                    <a:pt x="70" y="90"/>
                  </a:cubicBezTo>
                  <a:cubicBezTo>
                    <a:pt x="70" y="88"/>
                    <a:pt x="70" y="88"/>
                    <a:pt x="70" y="88"/>
                  </a:cubicBezTo>
                  <a:cubicBezTo>
                    <a:pt x="58" y="88"/>
                    <a:pt x="49" y="79"/>
                    <a:pt x="46" y="72"/>
                  </a:cubicBezTo>
                  <a:cubicBezTo>
                    <a:pt x="61" y="68"/>
                    <a:pt x="69" y="54"/>
                    <a:pt x="69" y="38"/>
                  </a:cubicBezTo>
                  <a:cubicBezTo>
                    <a:pt x="69" y="0"/>
                    <a:pt x="35" y="0"/>
                    <a:pt x="35" y="0"/>
                  </a:cubicBezTo>
                  <a:cubicBezTo>
                    <a:pt x="14" y="0"/>
                    <a:pt x="0" y="17"/>
                    <a:pt x="0" y="37"/>
                  </a:cubicBezTo>
                  <a:close/>
                  <a:moveTo>
                    <a:pt x="35" y="5"/>
                  </a:moveTo>
                  <a:cubicBezTo>
                    <a:pt x="46" y="5"/>
                    <a:pt x="56" y="16"/>
                    <a:pt x="56" y="37"/>
                  </a:cubicBezTo>
                  <a:cubicBezTo>
                    <a:pt x="56" y="58"/>
                    <a:pt x="47" y="70"/>
                    <a:pt x="35" y="70"/>
                  </a:cubicBezTo>
                  <a:cubicBezTo>
                    <a:pt x="23" y="70"/>
                    <a:pt x="13" y="58"/>
                    <a:pt x="13" y="37"/>
                  </a:cubicBezTo>
                  <a:cubicBezTo>
                    <a:pt x="14" y="4"/>
                    <a:pt x="35" y="5"/>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9" name="Freeform 86"/>
          <p:cNvSpPr>
            <a:spLocks/>
          </p:cNvSpPr>
          <p:nvPr userDrawn="1"/>
        </p:nvSpPr>
        <p:spPr bwMode="auto">
          <a:xfrm>
            <a:off x="6846277" y="-6007"/>
            <a:ext cx="5359468" cy="6915503"/>
          </a:xfrm>
          <a:custGeom>
            <a:avLst/>
            <a:gdLst>
              <a:gd name="T0" fmla="*/ 1257 w 1257"/>
              <a:gd name="T1" fmla="*/ 718 h 1620"/>
              <a:gd name="T2" fmla="*/ 807 w 1257"/>
              <a:gd name="T3" fmla="*/ 1002 h 1620"/>
              <a:gd name="T4" fmla="*/ 769 w 1257"/>
              <a:gd name="T5" fmla="*/ 906 h 1620"/>
              <a:gd name="T6" fmla="*/ 328 w 1257"/>
              <a:gd name="T7" fmla="*/ 251 h 1620"/>
              <a:gd name="T8" fmla="*/ 24 w 1257"/>
              <a:gd name="T9" fmla="*/ 0 h 1620"/>
              <a:gd name="T10" fmla="*/ 0 w 1257"/>
              <a:gd name="T11" fmla="*/ 0 h 1620"/>
              <a:gd name="T12" fmla="*/ 797 w 1257"/>
              <a:gd name="T13" fmla="*/ 1011 h 1620"/>
              <a:gd name="T14" fmla="*/ 726 w 1257"/>
              <a:gd name="T15" fmla="*/ 1078 h 1620"/>
              <a:gd name="T16" fmla="*/ 361 w 1257"/>
              <a:gd name="T17" fmla="*/ 1618 h 1620"/>
              <a:gd name="T18" fmla="*/ 361 w 1257"/>
              <a:gd name="T19" fmla="*/ 1620 h 1620"/>
              <a:gd name="T20" fmla="*/ 374 w 1257"/>
              <a:gd name="T21" fmla="*/ 1620 h 1620"/>
              <a:gd name="T22" fmla="*/ 801 w 1257"/>
              <a:gd name="T23" fmla="*/ 1024 h 1620"/>
              <a:gd name="T24" fmla="*/ 917 w 1257"/>
              <a:gd name="T25" fmla="*/ 1620 h 1620"/>
              <a:gd name="T26" fmla="*/ 929 w 1257"/>
              <a:gd name="T27" fmla="*/ 1620 h 1620"/>
              <a:gd name="T28" fmla="*/ 811 w 1257"/>
              <a:gd name="T29" fmla="*/ 1015 h 1620"/>
              <a:gd name="T30" fmla="*/ 1257 w 1257"/>
              <a:gd name="T31" fmla="*/ 731 h 1620"/>
              <a:gd name="T32" fmla="*/ 1257 w 1257"/>
              <a:gd name="T33" fmla="*/ 71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7" h="1620">
                <a:moveTo>
                  <a:pt x="1257" y="718"/>
                </a:moveTo>
                <a:cubicBezTo>
                  <a:pt x="1092" y="789"/>
                  <a:pt x="941" y="884"/>
                  <a:pt x="807" y="1002"/>
                </a:cubicBezTo>
                <a:cubicBezTo>
                  <a:pt x="795" y="970"/>
                  <a:pt x="783" y="938"/>
                  <a:pt x="769" y="906"/>
                </a:cubicBezTo>
                <a:cubicBezTo>
                  <a:pt x="665" y="661"/>
                  <a:pt x="517" y="440"/>
                  <a:pt x="328" y="251"/>
                </a:cubicBezTo>
                <a:cubicBezTo>
                  <a:pt x="234" y="157"/>
                  <a:pt x="132" y="74"/>
                  <a:pt x="24" y="0"/>
                </a:cubicBezTo>
                <a:cubicBezTo>
                  <a:pt x="0" y="0"/>
                  <a:pt x="0" y="0"/>
                  <a:pt x="0" y="0"/>
                </a:cubicBezTo>
                <a:cubicBezTo>
                  <a:pt x="363" y="241"/>
                  <a:pt x="646" y="595"/>
                  <a:pt x="797" y="1011"/>
                </a:cubicBezTo>
                <a:cubicBezTo>
                  <a:pt x="773" y="1033"/>
                  <a:pt x="749" y="1055"/>
                  <a:pt x="726" y="1078"/>
                </a:cubicBezTo>
                <a:cubicBezTo>
                  <a:pt x="570" y="1234"/>
                  <a:pt x="447" y="1416"/>
                  <a:pt x="361" y="1618"/>
                </a:cubicBezTo>
                <a:cubicBezTo>
                  <a:pt x="361" y="1619"/>
                  <a:pt x="361" y="1620"/>
                  <a:pt x="361" y="1620"/>
                </a:cubicBezTo>
                <a:cubicBezTo>
                  <a:pt x="374" y="1620"/>
                  <a:pt x="374" y="1620"/>
                  <a:pt x="374" y="1620"/>
                </a:cubicBezTo>
                <a:cubicBezTo>
                  <a:pt x="472" y="1391"/>
                  <a:pt x="619" y="1188"/>
                  <a:pt x="801" y="1024"/>
                </a:cubicBezTo>
                <a:cubicBezTo>
                  <a:pt x="868" y="1212"/>
                  <a:pt x="908" y="1412"/>
                  <a:pt x="917" y="1620"/>
                </a:cubicBezTo>
                <a:cubicBezTo>
                  <a:pt x="929" y="1620"/>
                  <a:pt x="929" y="1620"/>
                  <a:pt x="929" y="1620"/>
                </a:cubicBezTo>
                <a:cubicBezTo>
                  <a:pt x="920" y="1412"/>
                  <a:pt x="881" y="1209"/>
                  <a:pt x="811" y="1015"/>
                </a:cubicBezTo>
                <a:cubicBezTo>
                  <a:pt x="943" y="899"/>
                  <a:pt x="1093" y="802"/>
                  <a:pt x="1257" y="731"/>
                </a:cubicBezTo>
                <a:lnTo>
                  <a:pt x="1257" y="71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100" name="Oval 99"/>
          <p:cNvSpPr>
            <a:spLocks noChangeAspect="1"/>
          </p:cNvSpPr>
          <p:nvPr userDrawn="1"/>
        </p:nvSpPr>
        <p:spPr>
          <a:xfrm>
            <a:off x="7924919" y="784004"/>
            <a:ext cx="216000" cy="216000"/>
          </a:xfrm>
          <a:prstGeom prst="ellipse">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1" name="Oval 100"/>
          <p:cNvSpPr>
            <a:spLocks noChangeAspect="1"/>
          </p:cNvSpPr>
          <p:nvPr userDrawn="1"/>
        </p:nvSpPr>
        <p:spPr>
          <a:xfrm>
            <a:off x="9301773" y="2472620"/>
            <a:ext cx="216000" cy="2160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p:cNvSpPr>
            <a:spLocks noChangeAspect="1"/>
          </p:cNvSpPr>
          <p:nvPr userDrawn="1"/>
        </p:nvSpPr>
        <p:spPr>
          <a:xfrm>
            <a:off x="10545624" y="5619640"/>
            <a:ext cx="216000" cy="2160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p:cNvSpPr txBox="1"/>
          <p:nvPr userDrawn="1"/>
        </p:nvSpPr>
        <p:spPr>
          <a:xfrm>
            <a:off x="523532" y="6411774"/>
            <a:ext cx="2197796" cy="235962"/>
          </a:xfrm>
          <a:prstGeom prst="rect">
            <a:avLst/>
          </a:prstGeom>
          <a:noFill/>
        </p:spPr>
        <p:txBody>
          <a:bodyPr wrap="square" rtlCol="0">
            <a:spAutoFit/>
          </a:bodyPr>
          <a:lstStyle/>
          <a:p>
            <a:r>
              <a:rPr lang="pt-BR" sz="1400" baseline="30000" dirty="0" smtClean="0">
                <a:solidFill>
                  <a:schemeClr val="tx1">
                    <a:lumMod val="50000"/>
                    <a:lumOff val="50000"/>
                  </a:schemeClr>
                </a:solidFill>
              </a:rPr>
              <a:t>CRICOS Provider No is 00091C</a:t>
            </a:r>
            <a:endParaRPr lang="pt-BR" sz="1400" baseline="30000" dirty="0">
              <a:solidFill>
                <a:schemeClr val="tx1">
                  <a:lumMod val="50000"/>
                  <a:lumOff val="50000"/>
                </a:schemeClr>
              </a:solidFill>
            </a:endParaRPr>
          </a:p>
        </p:txBody>
      </p:sp>
    </p:spTree>
    <p:extLst>
      <p:ext uri="{BB962C8B-B14F-4D97-AF65-F5344CB8AC3E}">
        <p14:creationId xmlns:p14="http://schemas.microsoft.com/office/powerpoint/2010/main" val="6173913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urple)">
    <p:spTree>
      <p:nvGrpSpPr>
        <p:cNvPr id="1" name=""/>
        <p:cNvGrpSpPr/>
        <p:nvPr/>
      </p:nvGrpSpPr>
      <p:grpSpPr>
        <a:xfrm>
          <a:off x="0" y="0"/>
          <a:ext cx="0" cy="0"/>
          <a:chOff x="0" y="0"/>
          <a:chExt cx="0" cy="0"/>
        </a:xfrm>
      </p:grpSpPr>
      <p:sp>
        <p:nvSpPr>
          <p:cNvPr id="7" name="Rectangle 6"/>
          <p:cNvSpPr/>
          <p:nvPr userDrawn="1"/>
        </p:nvSpPr>
        <p:spPr>
          <a:xfrm>
            <a:off x="1" y="-6007"/>
            <a:ext cx="12204554" cy="6876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86"/>
          <p:cNvSpPr>
            <a:spLocks/>
          </p:cNvSpPr>
          <p:nvPr userDrawn="1"/>
        </p:nvSpPr>
        <p:spPr bwMode="auto">
          <a:xfrm>
            <a:off x="6846277" y="-6007"/>
            <a:ext cx="5359468" cy="6915503"/>
          </a:xfrm>
          <a:custGeom>
            <a:avLst/>
            <a:gdLst>
              <a:gd name="T0" fmla="*/ 1257 w 1257"/>
              <a:gd name="T1" fmla="*/ 718 h 1620"/>
              <a:gd name="T2" fmla="*/ 807 w 1257"/>
              <a:gd name="T3" fmla="*/ 1002 h 1620"/>
              <a:gd name="T4" fmla="*/ 769 w 1257"/>
              <a:gd name="T5" fmla="*/ 906 h 1620"/>
              <a:gd name="T6" fmla="*/ 328 w 1257"/>
              <a:gd name="T7" fmla="*/ 251 h 1620"/>
              <a:gd name="T8" fmla="*/ 24 w 1257"/>
              <a:gd name="T9" fmla="*/ 0 h 1620"/>
              <a:gd name="T10" fmla="*/ 0 w 1257"/>
              <a:gd name="T11" fmla="*/ 0 h 1620"/>
              <a:gd name="T12" fmla="*/ 797 w 1257"/>
              <a:gd name="T13" fmla="*/ 1011 h 1620"/>
              <a:gd name="T14" fmla="*/ 726 w 1257"/>
              <a:gd name="T15" fmla="*/ 1078 h 1620"/>
              <a:gd name="T16" fmla="*/ 361 w 1257"/>
              <a:gd name="T17" fmla="*/ 1618 h 1620"/>
              <a:gd name="T18" fmla="*/ 361 w 1257"/>
              <a:gd name="T19" fmla="*/ 1620 h 1620"/>
              <a:gd name="T20" fmla="*/ 374 w 1257"/>
              <a:gd name="T21" fmla="*/ 1620 h 1620"/>
              <a:gd name="T22" fmla="*/ 801 w 1257"/>
              <a:gd name="T23" fmla="*/ 1024 h 1620"/>
              <a:gd name="T24" fmla="*/ 917 w 1257"/>
              <a:gd name="T25" fmla="*/ 1620 h 1620"/>
              <a:gd name="T26" fmla="*/ 929 w 1257"/>
              <a:gd name="T27" fmla="*/ 1620 h 1620"/>
              <a:gd name="T28" fmla="*/ 811 w 1257"/>
              <a:gd name="T29" fmla="*/ 1015 h 1620"/>
              <a:gd name="T30" fmla="*/ 1257 w 1257"/>
              <a:gd name="T31" fmla="*/ 731 h 1620"/>
              <a:gd name="T32" fmla="*/ 1257 w 1257"/>
              <a:gd name="T33" fmla="*/ 71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7" h="1620">
                <a:moveTo>
                  <a:pt x="1257" y="718"/>
                </a:moveTo>
                <a:cubicBezTo>
                  <a:pt x="1092" y="789"/>
                  <a:pt x="941" y="884"/>
                  <a:pt x="807" y="1002"/>
                </a:cubicBezTo>
                <a:cubicBezTo>
                  <a:pt x="795" y="970"/>
                  <a:pt x="783" y="938"/>
                  <a:pt x="769" y="906"/>
                </a:cubicBezTo>
                <a:cubicBezTo>
                  <a:pt x="665" y="661"/>
                  <a:pt x="517" y="440"/>
                  <a:pt x="328" y="251"/>
                </a:cubicBezTo>
                <a:cubicBezTo>
                  <a:pt x="234" y="157"/>
                  <a:pt x="132" y="74"/>
                  <a:pt x="24" y="0"/>
                </a:cubicBezTo>
                <a:cubicBezTo>
                  <a:pt x="0" y="0"/>
                  <a:pt x="0" y="0"/>
                  <a:pt x="0" y="0"/>
                </a:cubicBezTo>
                <a:cubicBezTo>
                  <a:pt x="363" y="241"/>
                  <a:pt x="646" y="595"/>
                  <a:pt x="797" y="1011"/>
                </a:cubicBezTo>
                <a:cubicBezTo>
                  <a:pt x="773" y="1033"/>
                  <a:pt x="749" y="1055"/>
                  <a:pt x="726" y="1078"/>
                </a:cubicBezTo>
                <a:cubicBezTo>
                  <a:pt x="570" y="1234"/>
                  <a:pt x="447" y="1416"/>
                  <a:pt x="361" y="1618"/>
                </a:cubicBezTo>
                <a:cubicBezTo>
                  <a:pt x="361" y="1619"/>
                  <a:pt x="361" y="1620"/>
                  <a:pt x="361" y="1620"/>
                </a:cubicBezTo>
                <a:cubicBezTo>
                  <a:pt x="374" y="1620"/>
                  <a:pt x="374" y="1620"/>
                  <a:pt x="374" y="1620"/>
                </a:cubicBezTo>
                <a:cubicBezTo>
                  <a:pt x="472" y="1391"/>
                  <a:pt x="619" y="1188"/>
                  <a:pt x="801" y="1024"/>
                </a:cubicBezTo>
                <a:cubicBezTo>
                  <a:pt x="868" y="1212"/>
                  <a:pt x="908" y="1412"/>
                  <a:pt x="917" y="1620"/>
                </a:cubicBezTo>
                <a:cubicBezTo>
                  <a:pt x="929" y="1620"/>
                  <a:pt x="929" y="1620"/>
                  <a:pt x="929" y="1620"/>
                </a:cubicBezTo>
                <a:cubicBezTo>
                  <a:pt x="920" y="1412"/>
                  <a:pt x="881" y="1209"/>
                  <a:pt x="811" y="1015"/>
                </a:cubicBezTo>
                <a:cubicBezTo>
                  <a:pt x="943" y="899"/>
                  <a:pt x="1093" y="802"/>
                  <a:pt x="1257" y="731"/>
                </a:cubicBezTo>
                <a:lnTo>
                  <a:pt x="1257" y="7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AU"/>
          </a:p>
        </p:txBody>
      </p:sp>
      <p:sp>
        <p:nvSpPr>
          <p:cNvPr id="5" name="Rectangle 4"/>
          <p:cNvSpPr/>
          <p:nvPr userDrawn="1"/>
        </p:nvSpPr>
        <p:spPr>
          <a:xfrm>
            <a:off x="8032919" y="5202196"/>
            <a:ext cx="1828533" cy="1668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p:cNvSpPr/>
          <p:nvPr userDrawn="1"/>
        </p:nvSpPr>
        <p:spPr>
          <a:xfrm>
            <a:off x="10384681" y="2478086"/>
            <a:ext cx="1828533" cy="1719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a:spLocks noChangeAspect="1"/>
          </p:cNvSpPr>
          <p:nvPr userDrawn="1"/>
        </p:nvSpPr>
        <p:spPr>
          <a:xfrm>
            <a:off x="8334077" y="2061360"/>
            <a:ext cx="4141732" cy="41417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9"/>
          <p:cNvSpPr>
            <a:spLocks noGrp="1"/>
          </p:cNvSpPr>
          <p:nvPr>
            <p:ph type="body" sz="quarter" idx="10" hasCustomPrompt="1"/>
          </p:nvPr>
        </p:nvSpPr>
        <p:spPr>
          <a:xfrm>
            <a:off x="515815" y="5532289"/>
            <a:ext cx="7092583" cy="309745"/>
          </a:xfrm>
        </p:spPr>
        <p:txBody>
          <a:bodyPr>
            <a:normAutofit/>
          </a:bodyPr>
          <a:lstStyle>
            <a:lvl1pPr marL="0" indent="0">
              <a:buNone/>
              <a:defRPr sz="1800" b="1">
                <a:solidFill>
                  <a:schemeClr val="bg1"/>
                </a:solidFill>
              </a:defRPr>
            </a:lvl1pPr>
            <a:lvl2pPr marL="457200" indent="0">
              <a:buNone/>
              <a:defRPr baseline="0"/>
            </a:lvl2pPr>
          </a:lstStyle>
          <a:p>
            <a:pPr lvl="0"/>
            <a:r>
              <a:rPr lang="en-US" dirty="0" smtClean="0"/>
              <a:t>Click to edit Presenter Name</a:t>
            </a:r>
            <a:endParaRPr lang="en-AU" dirty="0"/>
          </a:p>
        </p:txBody>
      </p:sp>
      <p:sp>
        <p:nvSpPr>
          <p:cNvPr id="11" name="Text Placeholder 9"/>
          <p:cNvSpPr>
            <a:spLocks noGrp="1"/>
          </p:cNvSpPr>
          <p:nvPr>
            <p:ph type="body" sz="quarter" idx="11" hasCustomPrompt="1"/>
          </p:nvPr>
        </p:nvSpPr>
        <p:spPr>
          <a:xfrm>
            <a:off x="515814" y="5806865"/>
            <a:ext cx="7092583" cy="309745"/>
          </a:xfrm>
        </p:spPr>
        <p:txBody>
          <a:bodyPr>
            <a:normAutofit/>
          </a:bodyPr>
          <a:lstStyle>
            <a:lvl1pPr marL="0" indent="0">
              <a:buNone/>
              <a:defRPr sz="1800" b="0" baseline="0">
                <a:solidFill>
                  <a:schemeClr val="bg1"/>
                </a:solidFill>
              </a:defRPr>
            </a:lvl1pPr>
            <a:lvl2pPr marL="457200" indent="0">
              <a:buNone/>
              <a:defRPr baseline="0"/>
            </a:lvl2pPr>
          </a:lstStyle>
          <a:p>
            <a:pPr lvl="0"/>
            <a:r>
              <a:rPr lang="en-US" dirty="0" smtClean="0"/>
              <a:t>Day, XX Month 20XX</a:t>
            </a:r>
            <a:endParaRPr lang="en-AU" dirty="0"/>
          </a:p>
        </p:txBody>
      </p:sp>
      <p:grpSp>
        <p:nvGrpSpPr>
          <p:cNvPr id="85" name="Group 84"/>
          <p:cNvGrpSpPr/>
          <p:nvPr userDrawn="1"/>
        </p:nvGrpSpPr>
        <p:grpSpPr>
          <a:xfrm>
            <a:off x="605988" y="607801"/>
            <a:ext cx="2453736" cy="1116103"/>
            <a:chOff x="7611572" y="-1791650"/>
            <a:chExt cx="3692526" cy="1679577"/>
          </a:xfrm>
          <a:solidFill>
            <a:schemeClr val="bg1"/>
          </a:solidFill>
        </p:grpSpPr>
        <p:sp>
          <p:nvSpPr>
            <p:cNvPr id="15" name="Freeform 5"/>
            <p:cNvSpPr>
              <a:spLocks/>
            </p:cNvSpPr>
            <p:nvPr userDrawn="1"/>
          </p:nvSpPr>
          <p:spPr bwMode="auto">
            <a:xfrm>
              <a:off x="8244985" y="-458148"/>
              <a:ext cx="252413" cy="285751"/>
            </a:xfrm>
            <a:custGeom>
              <a:avLst/>
              <a:gdLst>
                <a:gd name="T0" fmla="*/ 43 w 76"/>
                <a:gd name="T1" fmla="*/ 73 h 86"/>
                <a:gd name="T2" fmla="*/ 16 w 76"/>
                <a:gd name="T3" fmla="*/ 43 h 86"/>
                <a:gd name="T4" fmla="*/ 16 w 76"/>
                <a:gd name="T5" fmla="*/ 43 h 86"/>
                <a:gd name="T6" fmla="*/ 43 w 76"/>
                <a:gd name="T7" fmla="*/ 13 h 86"/>
                <a:gd name="T8" fmla="*/ 66 w 76"/>
                <a:gd name="T9" fmla="*/ 24 h 86"/>
                <a:gd name="T10" fmla="*/ 76 w 76"/>
                <a:gd name="T11" fmla="*/ 13 h 86"/>
                <a:gd name="T12" fmla="*/ 43 w 76"/>
                <a:gd name="T13" fmla="*/ 0 h 86"/>
                <a:gd name="T14" fmla="*/ 0 w 76"/>
                <a:gd name="T15" fmla="*/ 43 h 86"/>
                <a:gd name="T16" fmla="*/ 0 w 76"/>
                <a:gd name="T17" fmla="*/ 43 h 86"/>
                <a:gd name="T18" fmla="*/ 43 w 76"/>
                <a:gd name="T19" fmla="*/ 86 h 86"/>
                <a:gd name="T20" fmla="*/ 76 w 76"/>
                <a:gd name="T21" fmla="*/ 71 h 86"/>
                <a:gd name="T22" fmla="*/ 67 w 76"/>
                <a:gd name="T23" fmla="*/ 62 h 86"/>
                <a:gd name="T24" fmla="*/ 43 w 76"/>
                <a:gd name="T25"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43" y="73"/>
                  </a:moveTo>
                  <a:cubicBezTo>
                    <a:pt x="27" y="73"/>
                    <a:pt x="16" y="59"/>
                    <a:pt x="16" y="43"/>
                  </a:cubicBezTo>
                  <a:cubicBezTo>
                    <a:pt x="16" y="43"/>
                    <a:pt x="16" y="43"/>
                    <a:pt x="16" y="43"/>
                  </a:cubicBezTo>
                  <a:cubicBezTo>
                    <a:pt x="16" y="26"/>
                    <a:pt x="27" y="13"/>
                    <a:pt x="43" y="13"/>
                  </a:cubicBezTo>
                  <a:cubicBezTo>
                    <a:pt x="53" y="13"/>
                    <a:pt x="60" y="17"/>
                    <a:pt x="66" y="24"/>
                  </a:cubicBezTo>
                  <a:cubicBezTo>
                    <a:pt x="76" y="13"/>
                    <a:pt x="76" y="13"/>
                    <a:pt x="76" y="13"/>
                  </a:cubicBezTo>
                  <a:cubicBezTo>
                    <a:pt x="68" y="5"/>
                    <a:pt x="59" y="0"/>
                    <a:pt x="43" y="0"/>
                  </a:cubicBezTo>
                  <a:cubicBezTo>
                    <a:pt x="18" y="0"/>
                    <a:pt x="0" y="19"/>
                    <a:pt x="0" y="43"/>
                  </a:cubicBezTo>
                  <a:cubicBezTo>
                    <a:pt x="0" y="43"/>
                    <a:pt x="0" y="43"/>
                    <a:pt x="0" y="43"/>
                  </a:cubicBezTo>
                  <a:cubicBezTo>
                    <a:pt x="0" y="67"/>
                    <a:pt x="18" y="86"/>
                    <a:pt x="43" y="86"/>
                  </a:cubicBezTo>
                  <a:cubicBezTo>
                    <a:pt x="58" y="86"/>
                    <a:pt x="68" y="80"/>
                    <a:pt x="76" y="71"/>
                  </a:cubicBezTo>
                  <a:cubicBezTo>
                    <a:pt x="67" y="62"/>
                    <a:pt x="67" y="62"/>
                    <a:pt x="67" y="62"/>
                  </a:cubicBezTo>
                  <a:cubicBezTo>
                    <a:pt x="60" y="68"/>
                    <a:pt x="53" y="73"/>
                    <a:pt x="4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p:cNvSpPr>
            <p:nvPr userDrawn="1"/>
          </p:nvSpPr>
          <p:spPr bwMode="auto">
            <a:xfrm>
              <a:off x="8513272" y="-391473"/>
              <a:ext cx="119063" cy="215900"/>
            </a:xfrm>
            <a:custGeom>
              <a:avLst/>
              <a:gdLst>
                <a:gd name="T0" fmla="*/ 36 w 36"/>
                <a:gd name="T1" fmla="*/ 0 h 65"/>
                <a:gd name="T2" fmla="*/ 14 w 36"/>
                <a:gd name="T3" fmla="*/ 16 h 65"/>
                <a:gd name="T4" fmla="*/ 14 w 36"/>
                <a:gd name="T5" fmla="*/ 2 h 65"/>
                <a:gd name="T6" fmla="*/ 0 w 36"/>
                <a:gd name="T7" fmla="*/ 2 h 65"/>
                <a:gd name="T8" fmla="*/ 0 w 36"/>
                <a:gd name="T9" fmla="*/ 65 h 65"/>
                <a:gd name="T10" fmla="*/ 14 w 36"/>
                <a:gd name="T11" fmla="*/ 65 h 65"/>
                <a:gd name="T12" fmla="*/ 14 w 36"/>
                <a:gd name="T13" fmla="*/ 41 h 65"/>
                <a:gd name="T14" fmla="*/ 35 w 36"/>
                <a:gd name="T15" fmla="*/ 16 h 65"/>
                <a:gd name="T16" fmla="*/ 36 w 36"/>
                <a:gd name="T17" fmla="*/ 16 h 65"/>
                <a:gd name="T18" fmla="*/ 36 w 3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5">
                  <a:moveTo>
                    <a:pt x="36" y="0"/>
                  </a:moveTo>
                  <a:cubicBezTo>
                    <a:pt x="25" y="0"/>
                    <a:pt x="18" y="6"/>
                    <a:pt x="14" y="16"/>
                  </a:cubicBezTo>
                  <a:cubicBezTo>
                    <a:pt x="14" y="2"/>
                    <a:pt x="14" y="2"/>
                    <a:pt x="14" y="2"/>
                  </a:cubicBezTo>
                  <a:cubicBezTo>
                    <a:pt x="0" y="2"/>
                    <a:pt x="0" y="2"/>
                    <a:pt x="0" y="2"/>
                  </a:cubicBezTo>
                  <a:cubicBezTo>
                    <a:pt x="0" y="65"/>
                    <a:pt x="0" y="65"/>
                    <a:pt x="0" y="65"/>
                  </a:cubicBezTo>
                  <a:cubicBezTo>
                    <a:pt x="14" y="65"/>
                    <a:pt x="14" y="65"/>
                    <a:pt x="14" y="65"/>
                  </a:cubicBezTo>
                  <a:cubicBezTo>
                    <a:pt x="14" y="41"/>
                    <a:pt x="14" y="41"/>
                    <a:pt x="14" y="41"/>
                  </a:cubicBezTo>
                  <a:cubicBezTo>
                    <a:pt x="14" y="24"/>
                    <a:pt x="23" y="16"/>
                    <a:pt x="35" y="16"/>
                  </a:cubicBezTo>
                  <a:cubicBezTo>
                    <a:pt x="36" y="16"/>
                    <a:pt x="36" y="16"/>
                    <a:pt x="36" y="16"/>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7"/>
            <p:cNvSpPr>
              <a:spLocks noEditPoints="1"/>
            </p:cNvSpPr>
            <p:nvPr userDrawn="1"/>
          </p:nvSpPr>
          <p:spPr bwMode="auto">
            <a:xfrm>
              <a:off x="8632335"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50 w 61"/>
                <a:gd name="T11" fmla="*/ 47 h 66"/>
                <a:gd name="T12" fmla="*/ 33 w 61"/>
                <a:gd name="T13" fmla="*/ 54 h 66"/>
                <a:gd name="T14" fmla="*/ 14 w 61"/>
                <a:gd name="T15" fmla="*/ 38 h 66"/>
                <a:gd name="T16" fmla="*/ 61 w 61"/>
                <a:gd name="T17" fmla="*/ 38 h 66"/>
                <a:gd name="T18" fmla="*/ 61 w 61"/>
                <a:gd name="T19" fmla="*/ 34 h 66"/>
                <a:gd name="T20" fmla="*/ 31 w 61"/>
                <a:gd name="T21" fmla="*/ 0 h 66"/>
                <a:gd name="T22" fmla="*/ 14 w 61"/>
                <a:gd name="T23" fmla="*/ 29 h 66"/>
                <a:gd name="T24" fmla="*/ 31 w 61"/>
                <a:gd name="T25" fmla="*/ 12 h 66"/>
                <a:gd name="T26" fmla="*/ 47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50" y="47"/>
                    <a:pt x="50" y="47"/>
                    <a:pt x="50" y="47"/>
                  </a:cubicBezTo>
                  <a:cubicBezTo>
                    <a:pt x="45" y="52"/>
                    <a:pt x="40" y="54"/>
                    <a:pt x="33" y="54"/>
                  </a:cubicBezTo>
                  <a:cubicBezTo>
                    <a:pt x="23" y="54"/>
                    <a:pt x="16" y="48"/>
                    <a:pt x="14" y="38"/>
                  </a:cubicBezTo>
                  <a:cubicBezTo>
                    <a:pt x="61" y="38"/>
                    <a:pt x="61" y="38"/>
                    <a:pt x="61" y="38"/>
                  </a:cubicBezTo>
                  <a:cubicBezTo>
                    <a:pt x="61" y="37"/>
                    <a:pt x="61" y="35"/>
                    <a:pt x="61" y="34"/>
                  </a:cubicBezTo>
                  <a:cubicBezTo>
                    <a:pt x="61" y="16"/>
                    <a:pt x="51" y="0"/>
                    <a:pt x="31" y="0"/>
                  </a:cubicBezTo>
                  <a:close/>
                  <a:moveTo>
                    <a:pt x="14" y="29"/>
                  </a:moveTo>
                  <a:cubicBezTo>
                    <a:pt x="16" y="19"/>
                    <a:pt x="22" y="12"/>
                    <a:pt x="31" y="12"/>
                  </a:cubicBezTo>
                  <a:cubicBezTo>
                    <a:pt x="40" y="12"/>
                    <a:pt x="46" y="19"/>
                    <a:pt x="47"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8"/>
            <p:cNvSpPr>
              <a:spLocks noEditPoints="1"/>
            </p:cNvSpPr>
            <p:nvPr userDrawn="1"/>
          </p:nvSpPr>
          <p:spPr bwMode="auto">
            <a:xfrm>
              <a:off x="8837122" y="-388297"/>
              <a:ext cx="187325"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0"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9"/>
            <p:cNvSpPr>
              <a:spLocks/>
            </p:cNvSpPr>
            <p:nvPr userDrawn="1"/>
          </p:nvSpPr>
          <p:spPr bwMode="auto">
            <a:xfrm>
              <a:off x="9032385" y="-443860"/>
              <a:ext cx="128588" cy="271463"/>
            </a:xfrm>
            <a:custGeom>
              <a:avLst/>
              <a:gdLst>
                <a:gd name="T0" fmla="*/ 22 w 39"/>
                <a:gd name="T1" fmla="*/ 61 h 82"/>
                <a:gd name="T2" fmla="*/ 22 w 39"/>
                <a:gd name="T3" fmla="*/ 30 h 82"/>
                <a:gd name="T4" fmla="*/ 39 w 39"/>
                <a:gd name="T5" fmla="*/ 30 h 82"/>
                <a:gd name="T6" fmla="*/ 39 w 39"/>
                <a:gd name="T7" fmla="*/ 18 h 82"/>
                <a:gd name="T8" fmla="*/ 22 w 39"/>
                <a:gd name="T9" fmla="*/ 18 h 82"/>
                <a:gd name="T10" fmla="*/ 22 w 39"/>
                <a:gd name="T11" fmla="*/ 0 h 82"/>
                <a:gd name="T12" fmla="*/ 8 w 39"/>
                <a:gd name="T13" fmla="*/ 0 h 82"/>
                <a:gd name="T14" fmla="*/ 8 w 39"/>
                <a:gd name="T15" fmla="*/ 18 h 82"/>
                <a:gd name="T16" fmla="*/ 0 w 39"/>
                <a:gd name="T17" fmla="*/ 18 h 82"/>
                <a:gd name="T18" fmla="*/ 0 w 39"/>
                <a:gd name="T19" fmla="*/ 30 h 82"/>
                <a:gd name="T20" fmla="*/ 8 w 39"/>
                <a:gd name="T21" fmla="*/ 30 h 82"/>
                <a:gd name="T22" fmla="*/ 8 w 39"/>
                <a:gd name="T23" fmla="*/ 63 h 82"/>
                <a:gd name="T24" fmla="*/ 26 w 39"/>
                <a:gd name="T25" fmla="*/ 82 h 82"/>
                <a:gd name="T26" fmla="*/ 39 w 39"/>
                <a:gd name="T27" fmla="*/ 78 h 82"/>
                <a:gd name="T28" fmla="*/ 39 w 39"/>
                <a:gd name="T29" fmla="*/ 67 h 82"/>
                <a:gd name="T30" fmla="*/ 30 w 39"/>
                <a:gd name="T31" fmla="*/ 69 h 82"/>
                <a:gd name="T32" fmla="*/ 22 w 39"/>
                <a:gd name="T33"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2">
                  <a:moveTo>
                    <a:pt x="22" y="61"/>
                  </a:moveTo>
                  <a:cubicBezTo>
                    <a:pt x="22" y="30"/>
                    <a:pt x="22" y="30"/>
                    <a:pt x="22" y="30"/>
                  </a:cubicBezTo>
                  <a:cubicBezTo>
                    <a:pt x="39" y="30"/>
                    <a:pt x="39" y="30"/>
                    <a:pt x="39" y="30"/>
                  </a:cubicBezTo>
                  <a:cubicBezTo>
                    <a:pt x="39" y="18"/>
                    <a:pt x="39" y="18"/>
                    <a:pt x="39" y="18"/>
                  </a:cubicBezTo>
                  <a:cubicBezTo>
                    <a:pt x="22" y="18"/>
                    <a:pt x="22" y="18"/>
                    <a:pt x="22" y="18"/>
                  </a:cubicBezTo>
                  <a:cubicBezTo>
                    <a:pt x="22" y="0"/>
                    <a:pt x="22" y="0"/>
                    <a:pt x="22" y="0"/>
                  </a:cubicBezTo>
                  <a:cubicBezTo>
                    <a:pt x="8" y="0"/>
                    <a:pt x="8" y="0"/>
                    <a:pt x="8" y="0"/>
                  </a:cubicBezTo>
                  <a:cubicBezTo>
                    <a:pt x="8" y="18"/>
                    <a:pt x="8" y="18"/>
                    <a:pt x="8" y="18"/>
                  </a:cubicBezTo>
                  <a:cubicBezTo>
                    <a:pt x="0" y="18"/>
                    <a:pt x="0" y="18"/>
                    <a:pt x="0" y="18"/>
                  </a:cubicBezTo>
                  <a:cubicBezTo>
                    <a:pt x="0" y="30"/>
                    <a:pt x="0" y="30"/>
                    <a:pt x="0" y="30"/>
                  </a:cubicBezTo>
                  <a:cubicBezTo>
                    <a:pt x="8" y="30"/>
                    <a:pt x="8" y="30"/>
                    <a:pt x="8" y="30"/>
                  </a:cubicBezTo>
                  <a:cubicBezTo>
                    <a:pt x="8" y="63"/>
                    <a:pt x="8" y="63"/>
                    <a:pt x="8" y="63"/>
                  </a:cubicBezTo>
                  <a:cubicBezTo>
                    <a:pt x="8" y="77"/>
                    <a:pt x="15" y="82"/>
                    <a:pt x="26" y="82"/>
                  </a:cubicBezTo>
                  <a:cubicBezTo>
                    <a:pt x="31" y="82"/>
                    <a:pt x="35" y="80"/>
                    <a:pt x="39" y="78"/>
                  </a:cubicBezTo>
                  <a:cubicBezTo>
                    <a:pt x="39" y="67"/>
                    <a:pt x="39" y="67"/>
                    <a:pt x="39" y="67"/>
                  </a:cubicBezTo>
                  <a:cubicBezTo>
                    <a:pt x="36" y="68"/>
                    <a:pt x="33" y="69"/>
                    <a:pt x="30" y="69"/>
                  </a:cubicBezTo>
                  <a:cubicBezTo>
                    <a:pt x="25" y="69"/>
                    <a:pt x="22" y="67"/>
                    <a:pt x="2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
            <p:cNvSpPr>
              <a:spLocks noEditPoints="1"/>
            </p:cNvSpPr>
            <p:nvPr userDrawn="1"/>
          </p:nvSpPr>
          <p:spPr bwMode="auto">
            <a:xfrm>
              <a:off x="9160972"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1"/>
            <p:cNvSpPr>
              <a:spLocks/>
            </p:cNvSpPr>
            <p:nvPr userDrawn="1"/>
          </p:nvSpPr>
          <p:spPr bwMode="auto">
            <a:xfrm>
              <a:off x="9438785" y="-391473"/>
              <a:ext cx="190500" cy="219075"/>
            </a:xfrm>
            <a:custGeom>
              <a:avLst/>
              <a:gdLst>
                <a:gd name="T0" fmla="*/ 33 w 58"/>
                <a:gd name="T1" fmla="*/ 53 h 66"/>
                <a:gd name="T2" fmla="*/ 14 w 58"/>
                <a:gd name="T3" fmla="*/ 33 h 66"/>
                <a:gd name="T4" fmla="*/ 14 w 58"/>
                <a:gd name="T5" fmla="*/ 33 h 66"/>
                <a:gd name="T6" fmla="*/ 32 w 58"/>
                <a:gd name="T7" fmla="*/ 13 h 66"/>
                <a:gd name="T8" fmla="*/ 49 w 58"/>
                <a:gd name="T9" fmla="*/ 21 h 66"/>
                <a:gd name="T10" fmla="*/ 57 w 58"/>
                <a:gd name="T11" fmla="*/ 11 h 66"/>
                <a:gd name="T12" fmla="*/ 32 w 58"/>
                <a:gd name="T13" fmla="*/ 0 h 66"/>
                <a:gd name="T14" fmla="*/ 0 w 58"/>
                <a:gd name="T15" fmla="*/ 33 h 66"/>
                <a:gd name="T16" fmla="*/ 0 w 58"/>
                <a:gd name="T17" fmla="*/ 33 h 66"/>
                <a:gd name="T18" fmla="*/ 32 w 58"/>
                <a:gd name="T19" fmla="*/ 66 h 66"/>
                <a:gd name="T20" fmla="*/ 58 w 58"/>
                <a:gd name="T21" fmla="*/ 54 h 66"/>
                <a:gd name="T22" fmla="*/ 49 w 58"/>
                <a:gd name="T23" fmla="*/ 46 h 66"/>
                <a:gd name="T24" fmla="*/ 33 w 58"/>
                <a:gd name="T2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33" y="53"/>
                  </a:moveTo>
                  <a:cubicBezTo>
                    <a:pt x="22" y="53"/>
                    <a:pt x="14" y="44"/>
                    <a:pt x="14" y="33"/>
                  </a:cubicBezTo>
                  <a:cubicBezTo>
                    <a:pt x="14" y="33"/>
                    <a:pt x="14" y="33"/>
                    <a:pt x="14" y="33"/>
                  </a:cubicBezTo>
                  <a:cubicBezTo>
                    <a:pt x="14" y="22"/>
                    <a:pt x="22" y="13"/>
                    <a:pt x="32" y="13"/>
                  </a:cubicBezTo>
                  <a:cubicBezTo>
                    <a:pt x="39" y="13"/>
                    <a:pt x="44" y="16"/>
                    <a:pt x="49" y="21"/>
                  </a:cubicBezTo>
                  <a:cubicBezTo>
                    <a:pt x="57" y="11"/>
                    <a:pt x="57" y="11"/>
                    <a:pt x="57" y="11"/>
                  </a:cubicBezTo>
                  <a:cubicBezTo>
                    <a:pt x="52" y="5"/>
                    <a:pt x="44" y="0"/>
                    <a:pt x="32" y="0"/>
                  </a:cubicBezTo>
                  <a:cubicBezTo>
                    <a:pt x="14" y="0"/>
                    <a:pt x="0" y="15"/>
                    <a:pt x="0" y="33"/>
                  </a:cubicBezTo>
                  <a:cubicBezTo>
                    <a:pt x="0" y="33"/>
                    <a:pt x="0" y="33"/>
                    <a:pt x="0" y="33"/>
                  </a:cubicBezTo>
                  <a:cubicBezTo>
                    <a:pt x="0" y="51"/>
                    <a:pt x="14" y="66"/>
                    <a:pt x="32" y="66"/>
                  </a:cubicBezTo>
                  <a:cubicBezTo>
                    <a:pt x="44" y="66"/>
                    <a:pt x="52" y="61"/>
                    <a:pt x="58" y="54"/>
                  </a:cubicBezTo>
                  <a:cubicBezTo>
                    <a:pt x="49" y="46"/>
                    <a:pt x="49" y="46"/>
                    <a:pt x="49" y="46"/>
                  </a:cubicBezTo>
                  <a:cubicBezTo>
                    <a:pt x="45" y="50"/>
                    <a:pt x="40" y="53"/>
                    <a:pt x="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2"/>
            <p:cNvSpPr>
              <a:spLocks/>
            </p:cNvSpPr>
            <p:nvPr userDrawn="1"/>
          </p:nvSpPr>
          <p:spPr bwMode="auto">
            <a:xfrm>
              <a:off x="9643573" y="-464498"/>
              <a:ext cx="184150" cy="288926"/>
            </a:xfrm>
            <a:custGeom>
              <a:avLst/>
              <a:gdLst>
                <a:gd name="T0" fmla="*/ 34 w 56"/>
                <a:gd name="T1" fmla="*/ 22 h 87"/>
                <a:gd name="T2" fmla="*/ 14 w 56"/>
                <a:gd name="T3" fmla="*/ 33 h 87"/>
                <a:gd name="T4" fmla="*/ 14 w 56"/>
                <a:gd name="T5" fmla="*/ 0 h 87"/>
                <a:gd name="T6" fmla="*/ 0 w 56"/>
                <a:gd name="T7" fmla="*/ 0 h 87"/>
                <a:gd name="T8" fmla="*/ 0 w 56"/>
                <a:gd name="T9" fmla="*/ 87 h 87"/>
                <a:gd name="T10" fmla="*/ 14 w 56"/>
                <a:gd name="T11" fmla="*/ 87 h 87"/>
                <a:gd name="T12" fmla="*/ 14 w 56"/>
                <a:gd name="T13" fmla="*/ 51 h 87"/>
                <a:gd name="T14" fmla="*/ 28 w 56"/>
                <a:gd name="T15" fmla="*/ 35 h 87"/>
                <a:gd name="T16" fmla="*/ 42 w 56"/>
                <a:gd name="T17" fmla="*/ 51 h 87"/>
                <a:gd name="T18" fmla="*/ 42 w 56"/>
                <a:gd name="T19" fmla="*/ 87 h 87"/>
                <a:gd name="T20" fmla="*/ 56 w 56"/>
                <a:gd name="T21" fmla="*/ 87 h 87"/>
                <a:gd name="T22" fmla="*/ 56 w 56"/>
                <a:gd name="T23" fmla="*/ 47 h 87"/>
                <a:gd name="T24" fmla="*/ 34 w 56"/>
                <a:gd name="T25"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7">
                  <a:moveTo>
                    <a:pt x="34" y="22"/>
                  </a:moveTo>
                  <a:cubicBezTo>
                    <a:pt x="24" y="22"/>
                    <a:pt x="18" y="27"/>
                    <a:pt x="14" y="33"/>
                  </a:cubicBezTo>
                  <a:cubicBezTo>
                    <a:pt x="14" y="0"/>
                    <a:pt x="14" y="0"/>
                    <a:pt x="14" y="0"/>
                  </a:cubicBezTo>
                  <a:cubicBezTo>
                    <a:pt x="0" y="0"/>
                    <a:pt x="0" y="0"/>
                    <a:pt x="0" y="0"/>
                  </a:cubicBezTo>
                  <a:cubicBezTo>
                    <a:pt x="0" y="87"/>
                    <a:pt x="0" y="87"/>
                    <a:pt x="0" y="87"/>
                  </a:cubicBezTo>
                  <a:cubicBezTo>
                    <a:pt x="14" y="87"/>
                    <a:pt x="14" y="87"/>
                    <a:pt x="14" y="87"/>
                  </a:cubicBezTo>
                  <a:cubicBezTo>
                    <a:pt x="14" y="51"/>
                    <a:pt x="14" y="51"/>
                    <a:pt x="14" y="51"/>
                  </a:cubicBezTo>
                  <a:cubicBezTo>
                    <a:pt x="14" y="41"/>
                    <a:pt x="20" y="35"/>
                    <a:pt x="28" y="35"/>
                  </a:cubicBezTo>
                  <a:cubicBezTo>
                    <a:pt x="37" y="35"/>
                    <a:pt x="42" y="41"/>
                    <a:pt x="42" y="51"/>
                  </a:cubicBezTo>
                  <a:cubicBezTo>
                    <a:pt x="42" y="87"/>
                    <a:pt x="42" y="87"/>
                    <a:pt x="42" y="87"/>
                  </a:cubicBezTo>
                  <a:cubicBezTo>
                    <a:pt x="56" y="87"/>
                    <a:pt x="56" y="87"/>
                    <a:pt x="56" y="87"/>
                  </a:cubicBezTo>
                  <a:cubicBezTo>
                    <a:pt x="56" y="47"/>
                    <a:pt x="56" y="47"/>
                    <a:pt x="56" y="47"/>
                  </a:cubicBezTo>
                  <a:cubicBezTo>
                    <a:pt x="56" y="32"/>
                    <a:pt x="48" y="22"/>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3"/>
            <p:cNvSpPr>
              <a:spLocks noEditPoints="1"/>
            </p:cNvSpPr>
            <p:nvPr userDrawn="1"/>
          </p:nvSpPr>
          <p:spPr bwMode="auto">
            <a:xfrm>
              <a:off x="9840423" y="-388297"/>
              <a:ext cx="188913"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1"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4"/>
            <p:cNvSpPr>
              <a:spLocks/>
            </p:cNvSpPr>
            <p:nvPr userDrawn="1"/>
          </p:nvSpPr>
          <p:spPr bwMode="auto">
            <a:xfrm>
              <a:off x="10045210" y="-391473"/>
              <a:ext cx="185738" cy="215900"/>
            </a:xfrm>
            <a:custGeom>
              <a:avLst/>
              <a:gdLst>
                <a:gd name="T0" fmla="*/ 34 w 56"/>
                <a:gd name="T1" fmla="*/ 0 h 65"/>
                <a:gd name="T2" fmla="*/ 14 w 56"/>
                <a:gd name="T3" fmla="*/ 11 h 65"/>
                <a:gd name="T4" fmla="*/ 14 w 56"/>
                <a:gd name="T5" fmla="*/ 2 h 65"/>
                <a:gd name="T6" fmla="*/ 0 w 56"/>
                <a:gd name="T7" fmla="*/ 2 h 65"/>
                <a:gd name="T8" fmla="*/ 0 w 56"/>
                <a:gd name="T9" fmla="*/ 65 h 65"/>
                <a:gd name="T10" fmla="*/ 14 w 56"/>
                <a:gd name="T11" fmla="*/ 65 h 65"/>
                <a:gd name="T12" fmla="*/ 14 w 56"/>
                <a:gd name="T13" fmla="*/ 29 h 65"/>
                <a:gd name="T14" fmla="*/ 29 w 56"/>
                <a:gd name="T15" fmla="*/ 13 h 65"/>
                <a:gd name="T16" fmla="*/ 42 w 56"/>
                <a:gd name="T17" fmla="*/ 29 h 65"/>
                <a:gd name="T18" fmla="*/ 42 w 56"/>
                <a:gd name="T19" fmla="*/ 65 h 65"/>
                <a:gd name="T20" fmla="*/ 56 w 56"/>
                <a:gd name="T21" fmla="*/ 65 h 65"/>
                <a:gd name="T22" fmla="*/ 56 w 56"/>
                <a:gd name="T23" fmla="*/ 25 h 65"/>
                <a:gd name="T24" fmla="*/ 34 w 56"/>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34" y="0"/>
                  </a:moveTo>
                  <a:cubicBezTo>
                    <a:pt x="24" y="0"/>
                    <a:pt x="18" y="5"/>
                    <a:pt x="14" y="11"/>
                  </a:cubicBezTo>
                  <a:cubicBezTo>
                    <a:pt x="14" y="2"/>
                    <a:pt x="14" y="2"/>
                    <a:pt x="14" y="2"/>
                  </a:cubicBezTo>
                  <a:cubicBezTo>
                    <a:pt x="0" y="2"/>
                    <a:pt x="0" y="2"/>
                    <a:pt x="0" y="2"/>
                  </a:cubicBezTo>
                  <a:cubicBezTo>
                    <a:pt x="0" y="65"/>
                    <a:pt x="0" y="65"/>
                    <a:pt x="0" y="65"/>
                  </a:cubicBezTo>
                  <a:cubicBezTo>
                    <a:pt x="14" y="65"/>
                    <a:pt x="14" y="65"/>
                    <a:pt x="14" y="65"/>
                  </a:cubicBezTo>
                  <a:cubicBezTo>
                    <a:pt x="14" y="29"/>
                    <a:pt x="14" y="29"/>
                    <a:pt x="14" y="29"/>
                  </a:cubicBezTo>
                  <a:cubicBezTo>
                    <a:pt x="14" y="19"/>
                    <a:pt x="20" y="13"/>
                    <a:pt x="29" y="13"/>
                  </a:cubicBezTo>
                  <a:cubicBezTo>
                    <a:pt x="37" y="13"/>
                    <a:pt x="42" y="19"/>
                    <a:pt x="42" y="29"/>
                  </a:cubicBezTo>
                  <a:cubicBezTo>
                    <a:pt x="42" y="65"/>
                    <a:pt x="42" y="65"/>
                    <a:pt x="42" y="65"/>
                  </a:cubicBezTo>
                  <a:cubicBezTo>
                    <a:pt x="56" y="65"/>
                    <a:pt x="56" y="65"/>
                    <a:pt x="56" y="65"/>
                  </a:cubicBezTo>
                  <a:cubicBezTo>
                    <a:pt x="56" y="25"/>
                    <a:pt x="56" y="25"/>
                    <a:pt x="56" y="25"/>
                  </a:cubicBezTo>
                  <a:cubicBezTo>
                    <a:pt x="56" y="10"/>
                    <a:pt x="48"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5"/>
            <p:cNvSpPr>
              <a:spLocks noEditPoints="1"/>
            </p:cNvSpPr>
            <p:nvPr userDrawn="1"/>
          </p:nvSpPr>
          <p:spPr bwMode="auto">
            <a:xfrm>
              <a:off x="10240473" y="-391473"/>
              <a:ext cx="214313" cy="279400"/>
            </a:xfrm>
            <a:custGeom>
              <a:avLst/>
              <a:gdLst>
                <a:gd name="T0" fmla="*/ 50 w 65"/>
                <a:gd name="T1" fmla="*/ 11 h 84"/>
                <a:gd name="T2" fmla="*/ 28 w 65"/>
                <a:gd name="T3" fmla="*/ 0 h 84"/>
                <a:gd name="T4" fmla="*/ 0 w 65"/>
                <a:gd name="T5" fmla="*/ 30 h 84"/>
                <a:gd name="T6" fmla="*/ 0 w 65"/>
                <a:gd name="T7" fmla="*/ 30 h 84"/>
                <a:gd name="T8" fmla="*/ 28 w 65"/>
                <a:gd name="T9" fmla="*/ 60 h 84"/>
                <a:gd name="T10" fmla="*/ 51 w 65"/>
                <a:gd name="T11" fmla="*/ 48 h 84"/>
                <a:gd name="T12" fmla="*/ 51 w 65"/>
                <a:gd name="T13" fmla="*/ 53 h 84"/>
                <a:gd name="T14" fmla="*/ 31 w 65"/>
                <a:gd name="T15" fmla="*/ 72 h 84"/>
                <a:gd name="T16" fmla="*/ 8 w 65"/>
                <a:gd name="T17" fmla="*/ 66 h 84"/>
                <a:gd name="T18" fmla="*/ 3 w 65"/>
                <a:gd name="T19" fmla="*/ 76 h 84"/>
                <a:gd name="T20" fmla="*/ 31 w 65"/>
                <a:gd name="T21" fmla="*/ 84 h 84"/>
                <a:gd name="T22" fmla="*/ 57 w 65"/>
                <a:gd name="T23" fmla="*/ 75 h 84"/>
                <a:gd name="T24" fmla="*/ 65 w 65"/>
                <a:gd name="T25" fmla="*/ 52 h 84"/>
                <a:gd name="T26" fmla="*/ 65 w 65"/>
                <a:gd name="T27" fmla="*/ 2 h 84"/>
                <a:gd name="T28" fmla="*/ 50 w 65"/>
                <a:gd name="T29" fmla="*/ 2 h 84"/>
                <a:gd name="T30" fmla="*/ 50 w 65"/>
                <a:gd name="T31" fmla="*/ 11 h 84"/>
                <a:gd name="T32" fmla="*/ 51 w 65"/>
                <a:gd name="T33" fmla="*/ 30 h 84"/>
                <a:gd name="T34" fmla="*/ 32 w 65"/>
                <a:gd name="T35" fmla="*/ 47 h 84"/>
                <a:gd name="T36" fmla="*/ 14 w 65"/>
                <a:gd name="T37" fmla="*/ 30 h 84"/>
                <a:gd name="T38" fmla="*/ 14 w 65"/>
                <a:gd name="T39" fmla="*/ 30 h 84"/>
                <a:gd name="T40" fmla="*/ 32 w 65"/>
                <a:gd name="T41" fmla="*/ 13 h 84"/>
                <a:gd name="T42" fmla="*/ 51 w 65"/>
                <a:gd name="T43"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84">
                  <a:moveTo>
                    <a:pt x="50" y="11"/>
                  </a:moveTo>
                  <a:cubicBezTo>
                    <a:pt x="45" y="5"/>
                    <a:pt x="39" y="0"/>
                    <a:pt x="28" y="0"/>
                  </a:cubicBezTo>
                  <a:cubicBezTo>
                    <a:pt x="14" y="0"/>
                    <a:pt x="0" y="11"/>
                    <a:pt x="0" y="30"/>
                  </a:cubicBezTo>
                  <a:cubicBezTo>
                    <a:pt x="0" y="30"/>
                    <a:pt x="0" y="30"/>
                    <a:pt x="0" y="30"/>
                  </a:cubicBezTo>
                  <a:cubicBezTo>
                    <a:pt x="0" y="49"/>
                    <a:pt x="14" y="60"/>
                    <a:pt x="28" y="60"/>
                  </a:cubicBezTo>
                  <a:cubicBezTo>
                    <a:pt x="39" y="60"/>
                    <a:pt x="45" y="55"/>
                    <a:pt x="51" y="48"/>
                  </a:cubicBezTo>
                  <a:cubicBezTo>
                    <a:pt x="51" y="53"/>
                    <a:pt x="51" y="53"/>
                    <a:pt x="51" y="53"/>
                  </a:cubicBezTo>
                  <a:cubicBezTo>
                    <a:pt x="51" y="66"/>
                    <a:pt x="43" y="72"/>
                    <a:pt x="31" y="72"/>
                  </a:cubicBezTo>
                  <a:cubicBezTo>
                    <a:pt x="22" y="72"/>
                    <a:pt x="15" y="70"/>
                    <a:pt x="8" y="66"/>
                  </a:cubicBezTo>
                  <a:cubicBezTo>
                    <a:pt x="3" y="76"/>
                    <a:pt x="3" y="76"/>
                    <a:pt x="3" y="76"/>
                  </a:cubicBezTo>
                  <a:cubicBezTo>
                    <a:pt x="11" y="81"/>
                    <a:pt x="21" y="84"/>
                    <a:pt x="31" y="84"/>
                  </a:cubicBezTo>
                  <a:cubicBezTo>
                    <a:pt x="42" y="84"/>
                    <a:pt x="51" y="81"/>
                    <a:pt x="57" y="75"/>
                  </a:cubicBezTo>
                  <a:cubicBezTo>
                    <a:pt x="62" y="70"/>
                    <a:pt x="65" y="62"/>
                    <a:pt x="65" y="52"/>
                  </a:cubicBezTo>
                  <a:cubicBezTo>
                    <a:pt x="65" y="2"/>
                    <a:pt x="65" y="2"/>
                    <a:pt x="65" y="2"/>
                  </a:cubicBezTo>
                  <a:cubicBezTo>
                    <a:pt x="50" y="2"/>
                    <a:pt x="50" y="2"/>
                    <a:pt x="50" y="2"/>
                  </a:cubicBezTo>
                  <a:lnTo>
                    <a:pt x="50" y="11"/>
                  </a:lnTo>
                  <a:close/>
                  <a:moveTo>
                    <a:pt x="51" y="30"/>
                  </a:moveTo>
                  <a:cubicBezTo>
                    <a:pt x="51" y="40"/>
                    <a:pt x="42" y="47"/>
                    <a:pt x="32" y="47"/>
                  </a:cubicBezTo>
                  <a:cubicBezTo>
                    <a:pt x="22" y="47"/>
                    <a:pt x="14" y="40"/>
                    <a:pt x="14" y="30"/>
                  </a:cubicBezTo>
                  <a:cubicBezTo>
                    <a:pt x="14" y="30"/>
                    <a:pt x="14" y="30"/>
                    <a:pt x="14" y="30"/>
                  </a:cubicBezTo>
                  <a:cubicBezTo>
                    <a:pt x="14" y="19"/>
                    <a:pt x="22" y="13"/>
                    <a:pt x="32" y="13"/>
                  </a:cubicBezTo>
                  <a:cubicBezTo>
                    <a:pt x="42" y="13"/>
                    <a:pt x="51" y="20"/>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6"/>
            <p:cNvSpPr>
              <a:spLocks noEditPoints="1"/>
            </p:cNvSpPr>
            <p:nvPr userDrawn="1"/>
          </p:nvSpPr>
          <p:spPr bwMode="auto">
            <a:xfrm>
              <a:off x="10472248"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7"/>
            <p:cNvSpPr>
              <a:spLocks noEditPoints="1"/>
            </p:cNvSpPr>
            <p:nvPr userDrawn="1"/>
          </p:nvSpPr>
          <p:spPr bwMode="auto">
            <a:xfrm>
              <a:off x="7611572" y="-729611"/>
              <a:ext cx="3692526" cy="109538"/>
            </a:xfrm>
            <a:custGeom>
              <a:avLst/>
              <a:gdLst>
                <a:gd name="T0" fmla="*/ 1102 w 1118"/>
                <a:gd name="T1" fmla="*/ 0 h 33"/>
                <a:gd name="T2" fmla="*/ 1086 w 1118"/>
                <a:gd name="T3" fmla="*/ 15 h 33"/>
                <a:gd name="T4" fmla="*/ 854 w 1118"/>
                <a:gd name="T5" fmla="*/ 15 h 33"/>
                <a:gd name="T6" fmla="*/ 838 w 1118"/>
                <a:gd name="T7" fmla="*/ 0 h 33"/>
                <a:gd name="T8" fmla="*/ 822 w 1118"/>
                <a:gd name="T9" fmla="*/ 15 h 33"/>
                <a:gd name="T10" fmla="*/ 760 w 1118"/>
                <a:gd name="T11" fmla="*/ 15 h 33"/>
                <a:gd name="T12" fmla="*/ 744 w 1118"/>
                <a:gd name="T13" fmla="*/ 0 h 33"/>
                <a:gd name="T14" fmla="*/ 728 w 1118"/>
                <a:gd name="T15" fmla="*/ 15 h 33"/>
                <a:gd name="T16" fmla="*/ 363 w 1118"/>
                <a:gd name="T17" fmla="*/ 15 h 33"/>
                <a:gd name="T18" fmla="*/ 347 w 1118"/>
                <a:gd name="T19" fmla="*/ 0 h 33"/>
                <a:gd name="T20" fmla="*/ 331 w 1118"/>
                <a:gd name="T21" fmla="*/ 15 h 33"/>
                <a:gd name="T22" fmla="*/ 33 w 1118"/>
                <a:gd name="T23" fmla="*/ 15 h 33"/>
                <a:gd name="T24" fmla="*/ 17 w 1118"/>
                <a:gd name="T25" fmla="*/ 0 h 33"/>
                <a:gd name="T26" fmla="*/ 0 w 1118"/>
                <a:gd name="T27" fmla="*/ 16 h 33"/>
                <a:gd name="T28" fmla="*/ 17 w 1118"/>
                <a:gd name="T29" fmla="*/ 33 h 33"/>
                <a:gd name="T30" fmla="*/ 33 w 1118"/>
                <a:gd name="T31" fmla="*/ 18 h 33"/>
                <a:gd name="T32" fmla="*/ 331 w 1118"/>
                <a:gd name="T33" fmla="*/ 18 h 33"/>
                <a:gd name="T34" fmla="*/ 347 w 1118"/>
                <a:gd name="T35" fmla="*/ 33 h 33"/>
                <a:gd name="T36" fmla="*/ 363 w 1118"/>
                <a:gd name="T37" fmla="*/ 18 h 33"/>
                <a:gd name="T38" fmla="*/ 728 w 1118"/>
                <a:gd name="T39" fmla="*/ 18 h 33"/>
                <a:gd name="T40" fmla="*/ 744 w 1118"/>
                <a:gd name="T41" fmla="*/ 33 h 33"/>
                <a:gd name="T42" fmla="*/ 760 w 1118"/>
                <a:gd name="T43" fmla="*/ 18 h 33"/>
                <a:gd name="T44" fmla="*/ 822 w 1118"/>
                <a:gd name="T45" fmla="*/ 18 h 33"/>
                <a:gd name="T46" fmla="*/ 838 w 1118"/>
                <a:gd name="T47" fmla="*/ 33 h 33"/>
                <a:gd name="T48" fmla="*/ 854 w 1118"/>
                <a:gd name="T49" fmla="*/ 18 h 33"/>
                <a:gd name="T50" fmla="*/ 1086 w 1118"/>
                <a:gd name="T51" fmla="*/ 18 h 33"/>
                <a:gd name="T52" fmla="*/ 1102 w 1118"/>
                <a:gd name="T53" fmla="*/ 33 h 33"/>
                <a:gd name="T54" fmla="*/ 1118 w 1118"/>
                <a:gd name="T55" fmla="*/ 16 h 33"/>
                <a:gd name="T56" fmla="*/ 1102 w 1118"/>
                <a:gd name="T57" fmla="*/ 0 h 33"/>
                <a:gd name="T58" fmla="*/ 29 w 1118"/>
                <a:gd name="T59" fmla="*/ 18 h 33"/>
                <a:gd name="T60" fmla="*/ 17 w 1118"/>
                <a:gd name="T61" fmla="*/ 29 h 33"/>
                <a:gd name="T62" fmla="*/ 4 w 1118"/>
                <a:gd name="T63" fmla="*/ 16 h 33"/>
                <a:gd name="T64" fmla="*/ 17 w 1118"/>
                <a:gd name="T65" fmla="*/ 4 h 33"/>
                <a:gd name="T66" fmla="*/ 29 w 1118"/>
                <a:gd name="T67" fmla="*/ 15 h 33"/>
                <a:gd name="T68" fmla="*/ 29 w 1118"/>
                <a:gd name="T69" fmla="*/ 16 h 33"/>
                <a:gd name="T70" fmla="*/ 29 w 1118"/>
                <a:gd name="T71" fmla="*/ 18 h 33"/>
                <a:gd name="T72" fmla="*/ 756 w 1118"/>
                <a:gd name="T73" fmla="*/ 18 h 33"/>
                <a:gd name="T74" fmla="*/ 744 w 1118"/>
                <a:gd name="T75" fmla="*/ 29 h 33"/>
                <a:gd name="T76" fmla="*/ 732 w 1118"/>
                <a:gd name="T77" fmla="*/ 18 h 33"/>
                <a:gd name="T78" fmla="*/ 731 w 1118"/>
                <a:gd name="T79" fmla="*/ 16 h 33"/>
                <a:gd name="T80" fmla="*/ 732 w 1118"/>
                <a:gd name="T81" fmla="*/ 15 h 33"/>
                <a:gd name="T82" fmla="*/ 744 w 1118"/>
                <a:gd name="T83" fmla="*/ 4 h 33"/>
                <a:gd name="T84" fmla="*/ 756 w 1118"/>
                <a:gd name="T85" fmla="*/ 15 h 33"/>
                <a:gd name="T86" fmla="*/ 757 w 1118"/>
                <a:gd name="T87" fmla="*/ 16 h 33"/>
                <a:gd name="T88" fmla="*/ 756 w 1118"/>
                <a:gd name="T89" fmla="*/ 18 h 33"/>
                <a:gd name="T90" fmla="*/ 850 w 1118"/>
                <a:gd name="T91" fmla="*/ 18 h 33"/>
                <a:gd name="T92" fmla="*/ 838 w 1118"/>
                <a:gd name="T93" fmla="*/ 29 h 33"/>
                <a:gd name="T94" fmla="*/ 826 w 1118"/>
                <a:gd name="T95" fmla="*/ 18 h 33"/>
                <a:gd name="T96" fmla="*/ 825 w 1118"/>
                <a:gd name="T97" fmla="*/ 16 h 33"/>
                <a:gd name="T98" fmla="*/ 826 w 1118"/>
                <a:gd name="T99" fmla="*/ 15 h 33"/>
                <a:gd name="T100" fmla="*/ 838 w 1118"/>
                <a:gd name="T101" fmla="*/ 4 h 33"/>
                <a:gd name="T102" fmla="*/ 850 w 1118"/>
                <a:gd name="T103" fmla="*/ 15 h 33"/>
                <a:gd name="T104" fmla="*/ 851 w 1118"/>
                <a:gd name="T105" fmla="*/ 16 h 33"/>
                <a:gd name="T106" fmla="*/ 850 w 1118"/>
                <a:gd name="T107" fmla="*/ 18 h 33"/>
                <a:gd name="T108" fmla="*/ 1102 w 1118"/>
                <a:gd name="T109" fmla="*/ 29 h 33"/>
                <a:gd name="T110" fmla="*/ 1090 w 1118"/>
                <a:gd name="T111" fmla="*/ 18 h 33"/>
                <a:gd name="T112" fmla="*/ 1089 w 1118"/>
                <a:gd name="T113" fmla="*/ 16 h 33"/>
                <a:gd name="T114" fmla="*/ 1090 w 1118"/>
                <a:gd name="T115" fmla="*/ 15 h 33"/>
                <a:gd name="T116" fmla="*/ 1102 w 1118"/>
                <a:gd name="T117" fmla="*/ 4 h 33"/>
                <a:gd name="T118" fmla="*/ 1115 w 1118"/>
                <a:gd name="T119" fmla="*/ 16 h 33"/>
                <a:gd name="T120" fmla="*/ 1102 w 1118"/>
                <a:gd name="T12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8" h="33">
                  <a:moveTo>
                    <a:pt x="1102" y="0"/>
                  </a:moveTo>
                  <a:cubicBezTo>
                    <a:pt x="1094" y="0"/>
                    <a:pt x="1087" y="6"/>
                    <a:pt x="1086" y="15"/>
                  </a:cubicBezTo>
                  <a:cubicBezTo>
                    <a:pt x="854" y="15"/>
                    <a:pt x="854" y="15"/>
                    <a:pt x="854" y="15"/>
                  </a:cubicBezTo>
                  <a:cubicBezTo>
                    <a:pt x="853" y="6"/>
                    <a:pt x="846" y="0"/>
                    <a:pt x="838" y="0"/>
                  </a:cubicBezTo>
                  <a:cubicBezTo>
                    <a:pt x="830" y="0"/>
                    <a:pt x="823" y="6"/>
                    <a:pt x="822" y="15"/>
                  </a:cubicBezTo>
                  <a:cubicBezTo>
                    <a:pt x="760" y="15"/>
                    <a:pt x="760" y="15"/>
                    <a:pt x="760" y="15"/>
                  </a:cubicBezTo>
                  <a:cubicBezTo>
                    <a:pt x="759" y="6"/>
                    <a:pt x="752" y="0"/>
                    <a:pt x="744" y="0"/>
                  </a:cubicBezTo>
                  <a:cubicBezTo>
                    <a:pt x="736" y="0"/>
                    <a:pt x="729" y="6"/>
                    <a:pt x="728" y="15"/>
                  </a:cubicBezTo>
                  <a:cubicBezTo>
                    <a:pt x="363" y="15"/>
                    <a:pt x="363" y="15"/>
                    <a:pt x="363" y="15"/>
                  </a:cubicBezTo>
                  <a:cubicBezTo>
                    <a:pt x="362" y="6"/>
                    <a:pt x="355" y="0"/>
                    <a:pt x="347" y="0"/>
                  </a:cubicBezTo>
                  <a:cubicBezTo>
                    <a:pt x="339" y="0"/>
                    <a:pt x="332" y="6"/>
                    <a:pt x="331" y="15"/>
                  </a:cubicBezTo>
                  <a:cubicBezTo>
                    <a:pt x="33" y="15"/>
                    <a:pt x="33" y="15"/>
                    <a:pt x="33" y="15"/>
                  </a:cubicBezTo>
                  <a:cubicBezTo>
                    <a:pt x="32" y="6"/>
                    <a:pt x="25" y="0"/>
                    <a:pt x="17" y="0"/>
                  </a:cubicBezTo>
                  <a:cubicBezTo>
                    <a:pt x="8" y="0"/>
                    <a:pt x="0" y="7"/>
                    <a:pt x="0" y="16"/>
                  </a:cubicBezTo>
                  <a:cubicBezTo>
                    <a:pt x="0" y="25"/>
                    <a:pt x="8" y="33"/>
                    <a:pt x="17" y="33"/>
                  </a:cubicBezTo>
                  <a:cubicBezTo>
                    <a:pt x="25" y="33"/>
                    <a:pt x="32" y="26"/>
                    <a:pt x="33" y="18"/>
                  </a:cubicBezTo>
                  <a:cubicBezTo>
                    <a:pt x="331" y="18"/>
                    <a:pt x="331" y="18"/>
                    <a:pt x="331" y="18"/>
                  </a:cubicBezTo>
                  <a:cubicBezTo>
                    <a:pt x="332" y="26"/>
                    <a:pt x="339" y="33"/>
                    <a:pt x="347" y="33"/>
                  </a:cubicBezTo>
                  <a:cubicBezTo>
                    <a:pt x="355" y="33"/>
                    <a:pt x="362" y="26"/>
                    <a:pt x="363" y="18"/>
                  </a:cubicBezTo>
                  <a:cubicBezTo>
                    <a:pt x="728" y="18"/>
                    <a:pt x="728" y="18"/>
                    <a:pt x="728" y="18"/>
                  </a:cubicBezTo>
                  <a:cubicBezTo>
                    <a:pt x="729" y="26"/>
                    <a:pt x="736" y="33"/>
                    <a:pt x="744" y="33"/>
                  </a:cubicBezTo>
                  <a:cubicBezTo>
                    <a:pt x="752" y="33"/>
                    <a:pt x="759" y="26"/>
                    <a:pt x="760" y="18"/>
                  </a:cubicBezTo>
                  <a:cubicBezTo>
                    <a:pt x="822" y="18"/>
                    <a:pt x="822" y="18"/>
                    <a:pt x="822" y="18"/>
                  </a:cubicBezTo>
                  <a:cubicBezTo>
                    <a:pt x="823" y="26"/>
                    <a:pt x="830" y="33"/>
                    <a:pt x="838" y="33"/>
                  </a:cubicBezTo>
                  <a:cubicBezTo>
                    <a:pt x="846" y="33"/>
                    <a:pt x="853" y="26"/>
                    <a:pt x="854" y="18"/>
                  </a:cubicBezTo>
                  <a:cubicBezTo>
                    <a:pt x="1086" y="18"/>
                    <a:pt x="1086" y="18"/>
                    <a:pt x="1086" y="18"/>
                  </a:cubicBezTo>
                  <a:cubicBezTo>
                    <a:pt x="1087" y="26"/>
                    <a:pt x="1094" y="33"/>
                    <a:pt x="1102" y="33"/>
                  </a:cubicBezTo>
                  <a:cubicBezTo>
                    <a:pt x="1111" y="33"/>
                    <a:pt x="1118" y="25"/>
                    <a:pt x="1118" y="16"/>
                  </a:cubicBezTo>
                  <a:cubicBezTo>
                    <a:pt x="1118" y="7"/>
                    <a:pt x="1111" y="0"/>
                    <a:pt x="1102" y="0"/>
                  </a:cubicBezTo>
                  <a:close/>
                  <a:moveTo>
                    <a:pt x="29" y="18"/>
                  </a:moveTo>
                  <a:cubicBezTo>
                    <a:pt x="28" y="24"/>
                    <a:pt x="23" y="29"/>
                    <a:pt x="17" y="29"/>
                  </a:cubicBezTo>
                  <a:cubicBezTo>
                    <a:pt x="10" y="29"/>
                    <a:pt x="4" y="23"/>
                    <a:pt x="4" y="16"/>
                  </a:cubicBezTo>
                  <a:cubicBezTo>
                    <a:pt x="4" y="10"/>
                    <a:pt x="10" y="4"/>
                    <a:pt x="17" y="4"/>
                  </a:cubicBezTo>
                  <a:cubicBezTo>
                    <a:pt x="23" y="4"/>
                    <a:pt x="28" y="9"/>
                    <a:pt x="29" y="15"/>
                  </a:cubicBezTo>
                  <a:cubicBezTo>
                    <a:pt x="29" y="15"/>
                    <a:pt x="29" y="16"/>
                    <a:pt x="29" y="16"/>
                  </a:cubicBezTo>
                  <a:cubicBezTo>
                    <a:pt x="29" y="17"/>
                    <a:pt x="29" y="18"/>
                    <a:pt x="29" y="18"/>
                  </a:cubicBezTo>
                  <a:close/>
                  <a:moveTo>
                    <a:pt x="756" y="18"/>
                  </a:moveTo>
                  <a:cubicBezTo>
                    <a:pt x="756" y="24"/>
                    <a:pt x="750" y="29"/>
                    <a:pt x="744" y="29"/>
                  </a:cubicBezTo>
                  <a:cubicBezTo>
                    <a:pt x="738" y="29"/>
                    <a:pt x="733" y="24"/>
                    <a:pt x="732" y="18"/>
                  </a:cubicBezTo>
                  <a:cubicBezTo>
                    <a:pt x="732" y="18"/>
                    <a:pt x="731" y="17"/>
                    <a:pt x="731" y="16"/>
                  </a:cubicBezTo>
                  <a:cubicBezTo>
                    <a:pt x="731" y="16"/>
                    <a:pt x="732" y="15"/>
                    <a:pt x="732" y="15"/>
                  </a:cubicBezTo>
                  <a:cubicBezTo>
                    <a:pt x="733" y="9"/>
                    <a:pt x="738" y="4"/>
                    <a:pt x="744" y="4"/>
                  </a:cubicBezTo>
                  <a:cubicBezTo>
                    <a:pt x="750" y="4"/>
                    <a:pt x="756" y="9"/>
                    <a:pt x="756" y="15"/>
                  </a:cubicBezTo>
                  <a:cubicBezTo>
                    <a:pt x="757" y="15"/>
                    <a:pt x="757" y="16"/>
                    <a:pt x="757" y="16"/>
                  </a:cubicBezTo>
                  <a:cubicBezTo>
                    <a:pt x="757" y="17"/>
                    <a:pt x="757" y="18"/>
                    <a:pt x="756" y="18"/>
                  </a:cubicBezTo>
                  <a:close/>
                  <a:moveTo>
                    <a:pt x="850" y="18"/>
                  </a:moveTo>
                  <a:cubicBezTo>
                    <a:pt x="850" y="24"/>
                    <a:pt x="844" y="29"/>
                    <a:pt x="838" y="29"/>
                  </a:cubicBezTo>
                  <a:cubicBezTo>
                    <a:pt x="832" y="29"/>
                    <a:pt x="827" y="24"/>
                    <a:pt x="826" y="18"/>
                  </a:cubicBezTo>
                  <a:cubicBezTo>
                    <a:pt x="826" y="18"/>
                    <a:pt x="825" y="17"/>
                    <a:pt x="825" y="16"/>
                  </a:cubicBezTo>
                  <a:cubicBezTo>
                    <a:pt x="825" y="16"/>
                    <a:pt x="826" y="15"/>
                    <a:pt x="826" y="15"/>
                  </a:cubicBezTo>
                  <a:cubicBezTo>
                    <a:pt x="827" y="9"/>
                    <a:pt x="832" y="4"/>
                    <a:pt x="838" y="4"/>
                  </a:cubicBezTo>
                  <a:cubicBezTo>
                    <a:pt x="844" y="4"/>
                    <a:pt x="850" y="9"/>
                    <a:pt x="850" y="15"/>
                  </a:cubicBezTo>
                  <a:cubicBezTo>
                    <a:pt x="851" y="15"/>
                    <a:pt x="851" y="16"/>
                    <a:pt x="851" y="16"/>
                  </a:cubicBezTo>
                  <a:cubicBezTo>
                    <a:pt x="851" y="17"/>
                    <a:pt x="851" y="18"/>
                    <a:pt x="850" y="18"/>
                  </a:cubicBezTo>
                  <a:close/>
                  <a:moveTo>
                    <a:pt x="1102" y="29"/>
                  </a:moveTo>
                  <a:cubicBezTo>
                    <a:pt x="1096" y="29"/>
                    <a:pt x="1090" y="24"/>
                    <a:pt x="1090" y="18"/>
                  </a:cubicBezTo>
                  <a:cubicBezTo>
                    <a:pt x="1089" y="18"/>
                    <a:pt x="1089" y="17"/>
                    <a:pt x="1089" y="16"/>
                  </a:cubicBezTo>
                  <a:cubicBezTo>
                    <a:pt x="1089" y="16"/>
                    <a:pt x="1089" y="15"/>
                    <a:pt x="1090" y="15"/>
                  </a:cubicBezTo>
                  <a:cubicBezTo>
                    <a:pt x="1090" y="9"/>
                    <a:pt x="1096" y="4"/>
                    <a:pt x="1102" y="4"/>
                  </a:cubicBezTo>
                  <a:cubicBezTo>
                    <a:pt x="1109" y="4"/>
                    <a:pt x="1115" y="10"/>
                    <a:pt x="1115" y="16"/>
                  </a:cubicBezTo>
                  <a:cubicBezTo>
                    <a:pt x="1115" y="23"/>
                    <a:pt x="1109" y="29"/>
                    <a:pt x="110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8"/>
            <p:cNvSpPr>
              <a:spLocks noEditPoints="1"/>
            </p:cNvSpPr>
            <p:nvPr userDrawn="1"/>
          </p:nvSpPr>
          <p:spPr bwMode="auto">
            <a:xfrm>
              <a:off x="8543435" y="-1158236"/>
              <a:ext cx="33338" cy="63500"/>
            </a:xfrm>
            <a:custGeom>
              <a:avLst/>
              <a:gdLst>
                <a:gd name="T0" fmla="*/ 2 w 10"/>
                <a:gd name="T1" fmla="*/ 12 h 19"/>
                <a:gd name="T2" fmla="*/ 5 w 10"/>
                <a:gd name="T3" fmla="*/ 10 h 19"/>
                <a:gd name="T4" fmla="*/ 7 w 10"/>
                <a:gd name="T5" fmla="*/ 12 h 19"/>
                <a:gd name="T6" fmla="*/ 8 w 10"/>
                <a:gd name="T7" fmla="*/ 13 h 19"/>
                <a:gd name="T8" fmla="*/ 10 w 10"/>
                <a:gd name="T9" fmla="*/ 12 h 19"/>
                <a:gd name="T10" fmla="*/ 9 w 10"/>
                <a:gd name="T11" fmla="*/ 9 h 19"/>
                <a:gd name="T12" fmla="*/ 7 w 10"/>
                <a:gd name="T13" fmla="*/ 7 h 19"/>
                <a:gd name="T14" fmla="*/ 9 w 10"/>
                <a:gd name="T15" fmla="*/ 2 h 19"/>
                <a:gd name="T16" fmla="*/ 5 w 10"/>
                <a:gd name="T17" fmla="*/ 1 h 19"/>
                <a:gd name="T18" fmla="*/ 2 w 10"/>
                <a:gd name="T19" fmla="*/ 4 h 19"/>
                <a:gd name="T20" fmla="*/ 0 w 10"/>
                <a:gd name="T21" fmla="*/ 6 h 19"/>
                <a:gd name="T22" fmla="*/ 0 w 10"/>
                <a:gd name="T23" fmla="*/ 19 h 19"/>
                <a:gd name="T24" fmla="*/ 2 w 10"/>
                <a:gd name="T25" fmla="*/ 18 h 19"/>
                <a:gd name="T26" fmla="*/ 2 w 10"/>
                <a:gd name="T27" fmla="*/ 12 h 19"/>
                <a:gd name="T28" fmla="*/ 2 w 10"/>
                <a:gd name="T29" fmla="*/ 6 h 19"/>
                <a:gd name="T30" fmla="*/ 5 w 10"/>
                <a:gd name="T31" fmla="*/ 4 h 19"/>
                <a:gd name="T32" fmla="*/ 7 w 10"/>
                <a:gd name="T33" fmla="*/ 4 h 19"/>
                <a:gd name="T34" fmla="*/ 5 w 10"/>
                <a:gd name="T35" fmla="*/ 8 h 19"/>
                <a:gd name="T36" fmla="*/ 2 w 10"/>
                <a:gd name="T37" fmla="*/ 11 h 19"/>
                <a:gd name="T38" fmla="*/ 2 w 10"/>
                <a:gd name="T3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2"/>
                  </a:moveTo>
                  <a:cubicBezTo>
                    <a:pt x="5" y="10"/>
                    <a:pt x="5" y="10"/>
                    <a:pt x="5" y="10"/>
                  </a:cubicBezTo>
                  <a:cubicBezTo>
                    <a:pt x="7" y="8"/>
                    <a:pt x="7" y="9"/>
                    <a:pt x="7" y="12"/>
                  </a:cubicBezTo>
                  <a:cubicBezTo>
                    <a:pt x="7" y="12"/>
                    <a:pt x="7" y="13"/>
                    <a:pt x="8" y="13"/>
                  </a:cubicBezTo>
                  <a:cubicBezTo>
                    <a:pt x="10" y="12"/>
                    <a:pt x="10" y="12"/>
                    <a:pt x="10" y="12"/>
                  </a:cubicBezTo>
                  <a:cubicBezTo>
                    <a:pt x="9" y="11"/>
                    <a:pt x="9" y="10"/>
                    <a:pt x="9" y="9"/>
                  </a:cubicBezTo>
                  <a:cubicBezTo>
                    <a:pt x="9" y="6"/>
                    <a:pt x="8" y="7"/>
                    <a:pt x="7" y="7"/>
                  </a:cubicBezTo>
                  <a:cubicBezTo>
                    <a:pt x="8" y="7"/>
                    <a:pt x="9" y="5"/>
                    <a:pt x="9" y="2"/>
                  </a:cubicBezTo>
                  <a:cubicBezTo>
                    <a:pt x="9" y="0"/>
                    <a:pt x="8" y="0"/>
                    <a:pt x="5" y="1"/>
                  </a:cubicBezTo>
                  <a:cubicBezTo>
                    <a:pt x="2" y="4"/>
                    <a:pt x="2" y="4"/>
                    <a:pt x="2" y="4"/>
                  </a:cubicBezTo>
                  <a:cubicBezTo>
                    <a:pt x="1" y="5"/>
                    <a:pt x="0" y="6"/>
                    <a:pt x="0" y="6"/>
                  </a:cubicBezTo>
                  <a:cubicBezTo>
                    <a:pt x="0" y="19"/>
                    <a:pt x="0" y="19"/>
                    <a:pt x="0" y="19"/>
                  </a:cubicBezTo>
                  <a:cubicBezTo>
                    <a:pt x="2" y="18"/>
                    <a:pt x="2" y="18"/>
                    <a:pt x="2" y="18"/>
                  </a:cubicBezTo>
                  <a:lnTo>
                    <a:pt x="2" y="12"/>
                  </a:lnTo>
                  <a:close/>
                  <a:moveTo>
                    <a:pt x="2" y="6"/>
                  </a:moveTo>
                  <a:cubicBezTo>
                    <a:pt x="5" y="4"/>
                    <a:pt x="5" y="4"/>
                    <a:pt x="5" y="4"/>
                  </a:cubicBezTo>
                  <a:cubicBezTo>
                    <a:pt x="6" y="3"/>
                    <a:pt x="7" y="3"/>
                    <a:pt x="7" y="4"/>
                  </a:cubicBezTo>
                  <a:cubicBezTo>
                    <a:pt x="7" y="6"/>
                    <a:pt x="7" y="7"/>
                    <a:pt x="5" y="8"/>
                  </a:cubicBezTo>
                  <a:cubicBezTo>
                    <a:pt x="2" y="11"/>
                    <a:pt x="2" y="11"/>
                    <a:pt x="2" y="11"/>
                  </a:cubicBezTo>
                  <a:cubicBezTo>
                    <a:pt x="2" y="9"/>
                    <a:pt x="2" y="8"/>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9"/>
            <p:cNvSpPr>
              <a:spLocks noEditPoints="1"/>
            </p:cNvSpPr>
            <p:nvPr userDrawn="1"/>
          </p:nvSpPr>
          <p:spPr bwMode="auto">
            <a:xfrm>
              <a:off x="8464060" y="-1104261"/>
              <a:ext cx="33338" cy="58738"/>
            </a:xfrm>
            <a:custGeom>
              <a:avLst/>
              <a:gdLst>
                <a:gd name="T0" fmla="*/ 6 w 10"/>
                <a:gd name="T1" fmla="*/ 15 h 18"/>
                <a:gd name="T2" fmla="*/ 10 w 10"/>
                <a:gd name="T3" fmla="*/ 9 h 18"/>
                <a:gd name="T4" fmla="*/ 8 w 10"/>
                <a:gd name="T5" fmla="*/ 6 h 18"/>
                <a:gd name="T6" fmla="*/ 10 w 10"/>
                <a:gd name="T7" fmla="*/ 2 h 18"/>
                <a:gd name="T8" fmla="*/ 6 w 10"/>
                <a:gd name="T9" fmla="*/ 1 h 18"/>
                <a:gd name="T10" fmla="*/ 2 w 10"/>
                <a:gd name="T11" fmla="*/ 3 h 18"/>
                <a:gd name="T12" fmla="*/ 0 w 10"/>
                <a:gd name="T13" fmla="*/ 4 h 18"/>
                <a:gd name="T14" fmla="*/ 0 w 10"/>
                <a:gd name="T15" fmla="*/ 18 h 18"/>
                <a:gd name="T16" fmla="*/ 2 w 10"/>
                <a:gd name="T17" fmla="*/ 17 h 18"/>
                <a:gd name="T18" fmla="*/ 6 w 10"/>
                <a:gd name="T19" fmla="*/ 15 h 18"/>
                <a:gd name="T20" fmla="*/ 2 w 10"/>
                <a:gd name="T21" fmla="*/ 5 h 18"/>
                <a:gd name="T22" fmla="*/ 6 w 10"/>
                <a:gd name="T23" fmla="*/ 3 h 18"/>
                <a:gd name="T24" fmla="*/ 7 w 10"/>
                <a:gd name="T25" fmla="*/ 4 h 18"/>
                <a:gd name="T26" fmla="*/ 6 w 10"/>
                <a:gd name="T27" fmla="*/ 7 h 18"/>
                <a:gd name="T28" fmla="*/ 2 w 10"/>
                <a:gd name="T29" fmla="*/ 9 h 18"/>
                <a:gd name="T30" fmla="*/ 2 w 10"/>
                <a:gd name="T31" fmla="*/ 5 h 18"/>
                <a:gd name="T32" fmla="*/ 2 w 10"/>
                <a:gd name="T33" fmla="*/ 11 h 18"/>
                <a:gd name="T34" fmla="*/ 6 w 10"/>
                <a:gd name="T35" fmla="*/ 9 h 18"/>
                <a:gd name="T36" fmla="*/ 8 w 10"/>
                <a:gd name="T37" fmla="*/ 10 h 18"/>
                <a:gd name="T38" fmla="*/ 6 w 10"/>
                <a:gd name="T39" fmla="*/ 13 h 18"/>
                <a:gd name="T40" fmla="*/ 2 w 10"/>
                <a:gd name="T41" fmla="*/ 15 h 18"/>
                <a:gd name="T42" fmla="*/ 2 w 10"/>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8">
                  <a:moveTo>
                    <a:pt x="6" y="15"/>
                  </a:moveTo>
                  <a:cubicBezTo>
                    <a:pt x="9" y="13"/>
                    <a:pt x="10" y="11"/>
                    <a:pt x="10" y="9"/>
                  </a:cubicBezTo>
                  <a:cubicBezTo>
                    <a:pt x="10" y="7"/>
                    <a:pt x="9" y="6"/>
                    <a:pt x="8" y="6"/>
                  </a:cubicBezTo>
                  <a:cubicBezTo>
                    <a:pt x="9" y="5"/>
                    <a:pt x="10" y="4"/>
                    <a:pt x="10" y="2"/>
                  </a:cubicBezTo>
                  <a:cubicBezTo>
                    <a:pt x="10" y="0"/>
                    <a:pt x="8" y="0"/>
                    <a:pt x="6" y="1"/>
                  </a:cubicBezTo>
                  <a:cubicBezTo>
                    <a:pt x="2" y="3"/>
                    <a:pt x="2" y="3"/>
                    <a:pt x="2" y="3"/>
                  </a:cubicBezTo>
                  <a:cubicBezTo>
                    <a:pt x="1" y="4"/>
                    <a:pt x="0" y="4"/>
                    <a:pt x="0" y="4"/>
                  </a:cubicBezTo>
                  <a:cubicBezTo>
                    <a:pt x="0" y="18"/>
                    <a:pt x="0" y="18"/>
                    <a:pt x="0" y="18"/>
                  </a:cubicBezTo>
                  <a:cubicBezTo>
                    <a:pt x="2" y="17"/>
                    <a:pt x="2" y="17"/>
                    <a:pt x="2" y="17"/>
                  </a:cubicBezTo>
                  <a:lnTo>
                    <a:pt x="6" y="15"/>
                  </a:lnTo>
                  <a:close/>
                  <a:moveTo>
                    <a:pt x="2" y="5"/>
                  </a:moveTo>
                  <a:cubicBezTo>
                    <a:pt x="6" y="3"/>
                    <a:pt x="6" y="3"/>
                    <a:pt x="6" y="3"/>
                  </a:cubicBezTo>
                  <a:cubicBezTo>
                    <a:pt x="7" y="2"/>
                    <a:pt x="7" y="3"/>
                    <a:pt x="7" y="4"/>
                  </a:cubicBezTo>
                  <a:cubicBezTo>
                    <a:pt x="7" y="5"/>
                    <a:pt x="7" y="6"/>
                    <a:pt x="6" y="7"/>
                  </a:cubicBezTo>
                  <a:cubicBezTo>
                    <a:pt x="2" y="9"/>
                    <a:pt x="2" y="9"/>
                    <a:pt x="2" y="9"/>
                  </a:cubicBezTo>
                  <a:lnTo>
                    <a:pt x="2" y="5"/>
                  </a:lnTo>
                  <a:close/>
                  <a:moveTo>
                    <a:pt x="2" y="11"/>
                  </a:moveTo>
                  <a:cubicBezTo>
                    <a:pt x="6" y="9"/>
                    <a:pt x="6" y="9"/>
                    <a:pt x="6" y="9"/>
                  </a:cubicBezTo>
                  <a:cubicBezTo>
                    <a:pt x="7" y="8"/>
                    <a:pt x="8" y="8"/>
                    <a:pt x="8" y="10"/>
                  </a:cubicBezTo>
                  <a:cubicBezTo>
                    <a:pt x="8" y="11"/>
                    <a:pt x="7" y="12"/>
                    <a:pt x="6" y="13"/>
                  </a:cubicBezTo>
                  <a:cubicBezTo>
                    <a:pt x="2" y="15"/>
                    <a:pt x="2" y="15"/>
                    <a:pt x="2" y="15"/>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0"/>
            <p:cNvSpPr>
              <a:spLocks noEditPoints="1"/>
            </p:cNvSpPr>
            <p:nvPr userDrawn="1"/>
          </p:nvSpPr>
          <p:spPr bwMode="auto">
            <a:xfrm>
              <a:off x="8414847" y="-1078861"/>
              <a:ext cx="42863" cy="57150"/>
            </a:xfrm>
            <a:custGeom>
              <a:avLst/>
              <a:gdLst>
                <a:gd name="T0" fmla="*/ 8 w 27"/>
                <a:gd name="T1" fmla="*/ 26 h 36"/>
                <a:gd name="T2" fmla="*/ 18 w 27"/>
                <a:gd name="T3" fmla="*/ 21 h 36"/>
                <a:gd name="T4" fmla="*/ 22 w 27"/>
                <a:gd name="T5" fmla="*/ 28 h 36"/>
                <a:gd name="T6" fmla="*/ 27 w 27"/>
                <a:gd name="T7" fmla="*/ 26 h 36"/>
                <a:gd name="T8" fmla="*/ 14 w 27"/>
                <a:gd name="T9" fmla="*/ 0 h 36"/>
                <a:gd name="T10" fmla="*/ 10 w 27"/>
                <a:gd name="T11" fmla="*/ 3 h 36"/>
                <a:gd name="T12" fmla="*/ 0 w 27"/>
                <a:gd name="T13" fmla="*/ 36 h 36"/>
                <a:gd name="T14" fmla="*/ 4 w 27"/>
                <a:gd name="T15" fmla="*/ 34 h 36"/>
                <a:gd name="T16" fmla="*/ 8 w 27"/>
                <a:gd name="T17" fmla="*/ 26 h 36"/>
                <a:gd name="T18" fmla="*/ 12 w 27"/>
                <a:gd name="T19" fmla="*/ 7 h 36"/>
                <a:gd name="T20" fmla="*/ 16 w 27"/>
                <a:gd name="T21" fmla="*/ 17 h 36"/>
                <a:gd name="T22" fmla="*/ 8 w 27"/>
                <a:gd name="T23" fmla="*/ 21 h 36"/>
                <a:gd name="T24" fmla="*/ 12 w 27"/>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6">
                  <a:moveTo>
                    <a:pt x="8" y="26"/>
                  </a:moveTo>
                  <a:lnTo>
                    <a:pt x="18" y="21"/>
                  </a:lnTo>
                  <a:lnTo>
                    <a:pt x="22" y="28"/>
                  </a:lnTo>
                  <a:lnTo>
                    <a:pt x="27" y="26"/>
                  </a:lnTo>
                  <a:lnTo>
                    <a:pt x="14" y="0"/>
                  </a:lnTo>
                  <a:lnTo>
                    <a:pt x="10" y="3"/>
                  </a:lnTo>
                  <a:lnTo>
                    <a:pt x="0" y="36"/>
                  </a:lnTo>
                  <a:lnTo>
                    <a:pt x="4" y="34"/>
                  </a:lnTo>
                  <a:lnTo>
                    <a:pt x="8" y="26"/>
                  </a:lnTo>
                  <a:close/>
                  <a:moveTo>
                    <a:pt x="12" y="7"/>
                  </a:moveTo>
                  <a:lnTo>
                    <a:pt x="16" y="17"/>
                  </a:lnTo>
                  <a:lnTo>
                    <a:pt x="8" y="21"/>
                  </a:ln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1"/>
            <p:cNvSpPr>
              <a:spLocks noEditPoints="1"/>
            </p:cNvSpPr>
            <p:nvPr userDrawn="1"/>
          </p:nvSpPr>
          <p:spPr bwMode="auto">
            <a:xfrm>
              <a:off x="8189422" y="-951861"/>
              <a:ext cx="46038" cy="49213"/>
            </a:xfrm>
            <a:custGeom>
              <a:avLst/>
              <a:gdLst>
                <a:gd name="T0" fmla="*/ 4 w 14"/>
                <a:gd name="T1" fmla="*/ 11 h 15"/>
                <a:gd name="T2" fmla="*/ 10 w 14"/>
                <a:gd name="T3" fmla="*/ 11 h 15"/>
                <a:gd name="T4" fmla="*/ 12 w 14"/>
                <a:gd name="T5" fmla="*/ 15 h 15"/>
                <a:gd name="T6" fmla="*/ 14 w 14"/>
                <a:gd name="T7" fmla="*/ 15 h 15"/>
                <a:gd name="T8" fmla="*/ 9 w 14"/>
                <a:gd name="T9" fmla="*/ 0 h 15"/>
                <a:gd name="T10" fmla="*/ 6 w 14"/>
                <a:gd name="T11" fmla="*/ 0 h 15"/>
                <a:gd name="T12" fmla="*/ 0 w 14"/>
                <a:gd name="T13" fmla="*/ 14 h 15"/>
                <a:gd name="T14" fmla="*/ 3 w 14"/>
                <a:gd name="T15" fmla="*/ 14 h 15"/>
                <a:gd name="T16" fmla="*/ 4 w 14"/>
                <a:gd name="T17" fmla="*/ 11 h 15"/>
                <a:gd name="T18" fmla="*/ 7 w 14"/>
                <a:gd name="T19" fmla="*/ 3 h 15"/>
                <a:gd name="T20" fmla="*/ 9 w 14"/>
                <a:gd name="T21" fmla="*/ 9 h 15"/>
                <a:gd name="T22" fmla="*/ 5 w 14"/>
                <a:gd name="T23" fmla="*/ 9 h 15"/>
                <a:gd name="T24" fmla="*/ 7 w 14"/>
                <a:gd name="T2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4" y="11"/>
                  </a:moveTo>
                  <a:cubicBezTo>
                    <a:pt x="5" y="11"/>
                    <a:pt x="9" y="11"/>
                    <a:pt x="10" y="11"/>
                  </a:cubicBezTo>
                  <a:cubicBezTo>
                    <a:pt x="12" y="15"/>
                    <a:pt x="12" y="15"/>
                    <a:pt x="12" y="15"/>
                  </a:cubicBezTo>
                  <a:cubicBezTo>
                    <a:pt x="14" y="15"/>
                    <a:pt x="14" y="15"/>
                    <a:pt x="14" y="15"/>
                  </a:cubicBezTo>
                  <a:cubicBezTo>
                    <a:pt x="9" y="0"/>
                    <a:pt x="9" y="0"/>
                    <a:pt x="9" y="0"/>
                  </a:cubicBezTo>
                  <a:cubicBezTo>
                    <a:pt x="6" y="0"/>
                    <a:pt x="6" y="0"/>
                    <a:pt x="6" y="0"/>
                  </a:cubicBezTo>
                  <a:cubicBezTo>
                    <a:pt x="0" y="14"/>
                    <a:pt x="0" y="14"/>
                    <a:pt x="0" y="14"/>
                  </a:cubicBezTo>
                  <a:cubicBezTo>
                    <a:pt x="3" y="14"/>
                    <a:pt x="3" y="14"/>
                    <a:pt x="3" y="14"/>
                  </a:cubicBezTo>
                  <a:lnTo>
                    <a:pt x="4" y="11"/>
                  </a:lnTo>
                  <a:close/>
                  <a:moveTo>
                    <a:pt x="7" y="3"/>
                  </a:moveTo>
                  <a:cubicBezTo>
                    <a:pt x="9" y="9"/>
                    <a:pt x="9" y="9"/>
                    <a:pt x="9" y="9"/>
                  </a:cubicBezTo>
                  <a:cubicBezTo>
                    <a:pt x="5" y="9"/>
                    <a:pt x="5" y="9"/>
                    <a:pt x="5" y="9"/>
                  </a:cubicBez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22"/>
            <p:cNvSpPr>
              <a:spLocks noEditPoints="1"/>
            </p:cNvSpPr>
            <p:nvPr userDrawn="1"/>
          </p:nvSpPr>
          <p:spPr bwMode="auto">
            <a:xfrm>
              <a:off x="8067185" y="-1055049"/>
              <a:ext cx="42863" cy="53975"/>
            </a:xfrm>
            <a:custGeom>
              <a:avLst/>
              <a:gdLst>
                <a:gd name="T0" fmla="*/ 15 w 27"/>
                <a:gd name="T1" fmla="*/ 0 h 34"/>
                <a:gd name="T2" fmla="*/ 11 w 27"/>
                <a:gd name="T3" fmla="*/ 0 h 34"/>
                <a:gd name="T4" fmla="*/ 0 w 27"/>
                <a:gd name="T5" fmla="*/ 25 h 34"/>
                <a:gd name="T6" fmla="*/ 4 w 27"/>
                <a:gd name="T7" fmla="*/ 27 h 34"/>
                <a:gd name="T8" fmla="*/ 8 w 27"/>
                <a:gd name="T9" fmla="*/ 19 h 34"/>
                <a:gd name="T10" fmla="*/ 19 w 27"/>
                <a:gd name="T11" fmla="*/ 23 h 34"/>
                <a:gd name="T12" fmla="*/ 21 w 27"/>
                <a:gd name="T13" fmla="*/ 31 h 34"/>
                <a:gd name="T14" fmla="*/ 27 w 27"/>
                <a:gd name="T15" fmla="*/ 34 h 34"/>
                <a:gd name="T16" fmla="*/ 15 w 27"/>
                <a:gd name="T17" fmla="*/ 0 h 34"/>
                <a:gd name="T18" fmla="*/ 8 w 27"/>
                <a:gd name="T19" fmla="*/ 17 h 34"/>
                <a:gd name="T20" fmla="*/ 13 w 27"/>
                <a:gd name="T21" fmla="*/ 6 h 34"/>
                <a:gd name="T22" fmla="*/ 17 w 27"/>
                <a:gd name="T23" fmla="*/ 19 h 34"/>
                <a:gd name="T24" fmla="*/ 8 w 27"/>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4">
                  <a:moveTo>
                    <a:pt x="15" y="0"/>
                  </a:moveTo>
                  <a:lnTo>
                    <a:pt x="11" y="0"/>
                  </a:lnTo>
                  <a:lnTo>
                    <a:pt x="0" y="25"/>
                  </a:lnTo>
                  <a:lnTo>
                    <a:pt x="4" y="27"/>
                  </a:lnTo>
                  <a:lnTo>
                    <a:pt x="8" y="19"/>
                  </a:lnTo>
                  <a:lnTo>
                    <a:pt x="19" y="23"/>
                  </a:lnTo>
                  <a:lnTo>
                    <a:pt x="21" y="31"/>
                  </a:lnTo>
                  <a:lnTo>
                    <a:pt x="27" y="34"/>
                  </a:lnTo>
                  <a:lnTo>
                    <a:pt x="15" y="0"/>
                  </a:lnTo>
                  <a:close/>
                  <a:moveTo>
                    <a:pt x="8" y="17"/>
                  </a:moveTo>
                  <a:lnTo>
                    <a:pt x="13" y="6"/>
                  </a:lnTo>
                  <a:lnTo>
                    <a:pt x="17" y="19"/>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23"/>
            <p:cNvSpPr>
              <a:spLocks noEditPoints="1"/>
            </p:cNvSpPr>
            <p:nvPr userDrawn="1"/>
          </p:nvSpPr>
          <p:spPr bwMode="auto">
            <a:xfrm>
              <a:off x="7829060" y="-1250312"/>
              <a:ext cx="809625" cy="374651"/>
            </a:xfrm>
            <a:custGeom>
              <a:avLst/>
              <a:gdLst>
                <a:gd name="T0" fmla="*/ 28 w 245"/>
                <a:gd name="T1" fmla="*/ 71 h 113"/>
                <a:gd name="T2" fmla="*/ 54 w 245"/>
                <a:gd name="T3" fmla="*/ 72 h 113"/>
                <a:gd name="T4" fmla="*/ 78 w 245"/>
                <a:gd name="T5" fmla="*/ 105 h 113"/>
                <a:gd name="T6" fmla="*/ 166 w 245"/>
                <a:gd name="T7" fmla="*/ 105 h 113"/>
                <a:gd name="T8" fmla="*/ 190 w 245"/>
                <a:gd name="T9" fmla="*/ 72 h 113"/>
                <a:gd name="T10" fmla="*/ 217 w 245"/>
                <a:gd name="T11" fmla="*/ 71 h 113"/>
                <a:gd name="T12" fmla="*/ 220 w 245"/>
                <a:gd name="T13" fmla="*/ 54 h 113"/>
                <a:gd name="T14" fmla="*/ 245 w 245"/>
                <a:gd name="T15" fmla="*/ 0 h 113"/>
                <a:gd name="T16" fmla="*/ 194 w 245"/>
                <a:gd name="T17" fmla="*/ 37 h 113"/>
                <a:gd name="T18" fmla="*/ 133 w 245"/>
                <a:gd name="T19" fmla="*/ 60 h 113"/>
                <a:gd name="T20" fmla="*/ 112 w 245"/>
                <a:gd name="T21" fmla="*/ 82 h 113"/>
                <a:gd name="T22" fmla="*/ 98 w 245"/>
                <a:gd name="T23" fmla="*/ 57 h 113"/>
                <a:gd name="T24" fmla="*/ 27 w 245"/>
                <a:gd name="T25" fmla="*/ 0 h 113"/>
                <a:gd name="T26" fmla="*/ 0 w 245"/>
                <a:gd name="T27" fmla="*/ 35 h 113"/>
                <a:gd name="T28" fmla="*/ 24 w 245"/>
                <a:gd name="T29" fmla="*/ 62 h 113"/>
                <a:gd name="T30" fmla="*/ 33 w 245"/>
                <a:gd name="T31" fmla="*/ 68 h 113"/>
                <a:gd name="T32" fmla="*/ 30 w 245"/>
                <a:gd name="T33" fmla="*/ 58 h 113"/>
                <a:gd name="T34" fmla="*/ 48 w 245"/>
                <a:gd name="T35" fmla="*/ 78 h 113"/>
                <a:gd name="T36" fmla="*/ 196 w 245"/>
                <a:gd name="T37" fmla="*/ 78 h 113"/>
                <a:gd name="T38" fmla="*/ 214 w 245"/>
                <a:gd name="T39" fmla="*/ 58 h 113"/>
                <a:gd name="T40" fmla="*/ 211 w 245"/>
                <a:gd name="T41" fmla="*/ 68 h 113"/>
                <a:gd name="T42" fmla="*/ 215 w 245"/>
                <a:gd name="T43" fmla="*/ 24 h 113"/>
                <a:gd name="T44" fmla="*/ 214 w 245"/>
                <a:gd name="T45" fmla="*/ 16 h 113"/>
                <a:gd name="T46" fmla="*/ 239 w 245"/>
                <a:gd name="T47" fmla="*/ 32 h 113"/>
                <a:gd name="T48" fmla="*/ 161 w 245"/>
                <a:gd name="T49" fmla="*/ 77 h 113"/>
                <a:gd name="T50" fmla="*/ 239 w 245"/>
                <a:gd name="T51" fmla="*/ 9 h 113"/>
                <a:gd name="T52" fmla="*/ 160 w 245"/>
                <a:gd name="T53" fmla="*/ 83 h 113"/>
                <a:gd name="T54" fmla="*/ 122 w 245"/>
                <a:gd name="T55" fmla="*/ 107 h 113"/>
                <a:gd name="T56" fmla="*/ 84 w 245"/>
                <a:gd name="T57" fmla="*/ 83 h 113"/>
                <a:gd name="T58" fmla="*/ 122 w 245"/>
                <a:gd name="T59" fmla="*/ 88 h 113"/>
                <a:gd name="T60" fmla="*/ 38 w 245"/>
                <a:gd name="T61" fmla="*/ 29 h 113"/>
                <a:gd name="T62" fmla="*/ 30 w 245"/>
                <a:gd name="T63" fmla="*/ 16 h 113"/>
                <a:gd name="T64" fmla="*/ 6 w 245"/>
                <a:gd name="T65" fmla="*/ 10 h 113"/>
                <a:gd name="T66" fmla="*/ 84 w 245"/>
                <a:gd name="T67" fmla="*/ 7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113">
                  <a:moveTo>
                    <a:pt x="24" y="62"/>
                  </a:moveTo>
                  <a:cubicBezTo>
                    <a:pt x="24" y="68"/>
                    <a:pt x="25" y="69"/>
                    <a:pt x="28" y="71"/>
                  </a:cubicBezTo>
                  <a:cubicBezTo>
                    <a:pt x="33" y="75"/>
                    <a:pt x="41" y="81"/>
                    <a:pt x="54" y="88"/>
                  </a:cubicBezTo>
                  <a:cubicBezTo>
                    <a:pt x="54" y="72"/>
                    <a:pt x="54" y="72"/>
                    <a:pt x="54" y="72"/>
                  </a:cubicBezTo>
                  <a:cubicBezTo>
                    <a:pt x="62" y="75"/>
                    <a:pt x="70" y="79"/>
                    <a:pt x="78" y="81"/>
                  </a:cubicBezTo>
                  <a:cubicBezTo>
                    <a:pt x="78" y="105"/>
                    <a:pt x="78" y="105"/>
                    <a:pt x="78" y="105"/>
                  </a:cubicBezTo>
                  <a:cubicBezTo>
                    <a:pt x="89" y="110"/>
                    <a:pt x="105" y="113"/>
                    <a:pt x="122" y="113"/>
                  </a:cubicBezTo>
                  <a:cubicBezTo>
                    <a:pt x="139" y="113"/>
                    <a:pt x="155" y="110"/>
                    <a:pt x="166" y="105"/>
                  </a:cubicBezTo>
                  <a:cubicBezTo>
                    <a:pt x="166" y="81"/>
                    <a:pt x="166" y="81"/>
                    <a:pt x="166" y="81"/>
                  </a:cubicBezTo>
                  <a:cubicBezTo>
                    <a:pt x="175" y="79"/>
                    <a:pt x="183" y="75"/>
                    <a:pt x="190" y="72"/>
                  </a:cubicBezTo>
                  <a:cubicBezTo>
                    <a:pt x="190" y="88"/>
                    <a:pt x="190" y="88"/>
                    <a:pt x="190" y="88"/>
                  </a:cubicBezTo>
                  <a:cubicBezTo>
                    <a:pt x="203" y="81"/>
                    <a:pt x="211" y="75"/>
                    <a:pt x="217" y="71"/>
                  </a:cubicBezTo>
                  <a:cubicBezTo>
                    <a:pt x="220" y="69"/>
                    <a:pt x="220" y="68"/>
                    <a:pt x="220" y="62"/>
                  </a:cubicBezTo>
                  <a:cubicBezTo>
                    <a:pt x="220" y="54"/>
                    <a:pt x="220" y="54"/>
                    <a:pt x="220" y="54"/>
                  </a:cubicBezTo>
                  <a:cubicBezTo>
                    <a:pt x="229" y="48"/>
                    <a:pt x="237" y="41"/>
                    <a:pt x="245" y="35"/>
                  </a:cubicBezTo>
                  <a:cubicBezTo>
                    <a:pt x="245" y="0"/>
                    <a:pt x="245" y="0"/>
                    <a:pt x="245" y="0"/>
                  </a:cubicBezTo>
                  <a:cubicBezTo>
                    <a:pt x="217" y="0"/>
                    <a:pt x="217" y="0"/>
                    <a:pt x="217" y="0"/>
                  </a:cubicBezTo>
                  <a:cubicBezTo>
                    <a:pt x="207" y="17"/>
                    <a:pt x="194" y="37"/>
                    <a:pt x="194" y="37"/>
                  </a:cubicBezTo>
                  <a:cubicBezTo>
                    <a:pt x="179" y="46"/>
                    <a:pt x="163" y="53"/>
                    <a:pt x="147" y="57"/>
                  </a:cubicBezTo>
                  <a:cubicBezTo>
                    <a:pt x="142" y="58"/>
                    <a:pt x="137" y="59"/>
                    <a:pt x="133" y="60"/>
                  </a:cubicBezTo>
                  <a:cubicBezTo>
                    <a:pt x="133" y="82"/>
                    <a:pt x="133" y="82"/>
                    <a:pt x="133" y="82"/>
                  </a:cubicBezTo>
                  <a:cubicBezTo>
                    <a:pt x="129" y="82"/>
                    <a:pt x="115" y="82"/>
                    <a:pt x="112" y="82"/>
                  </a:cubicBezTo>
                  <a:cubicBezTo>
                    <a:pt x="112" y="60"/>
                    <a:pt x="112" y="60"/>
                    <a:pt x="112" y="60"/>
                  </a:cubicBezTo>
                  <a:cubicBezTo>
                    <a:pt x="107" y="59"/>
                    <a:pt x="102" y="58"/>
                    <a:pt x="98" y="57"/>
                  </a:cubicBezTo>
                  <a:cubicBezTo>
                    <a:pt x="82" y="53"/>
                    <a:pt x="66" y="46"/>
                    <a:pt x="50" y="37"/>
                  </a:cubicBezTo>
                  <a:cubicBezTo>
                    <a:pt x="46" y="30"/>
                    <a:pt x="38" y="18"/>
                    <a:pt x="27" y="0"/>
                  </a:cubicBezTo>
                  <a:cubicBezTo>
                    <a:pt x="0" y="0"/>
                    <a:pt x="0" y="0"/>
                    <a:pt x="0" y="0"/>
                  </a:cubicBezTo>
                  <a:cubicBezTo>
                    <a:pt x="0" y="35"/>
                    <a:pt x="0" y="35"/>
                    <a:pt x="0" y="35"/>
                  </a:cubicBezTo>
                  <a:cubicBezTo>
                    <a:pt x="7" y="41"/>
                    <a:pt x="15" y="48"/>
                    <a:pt x="24" y="54"/>
                  </a:cubicBezTo>
                  <a:lnTo>
                    <a:pt x="24" y="62"/>
                  </a:lnTo>
                  <a:close/>
                  <a:moveTo>
                    <a:pt x="48" y="78"/>
                  </a:moveTo>
                  <a:cubicBezTo>
                    <a:pt x="33" y="68"/>
                    <a:pt x="33" y="68"/>
                    <a:pt x="33" y="68"/>
                  </a:cubicBezTo>
                  <a:cubicBezTo>
                    <a:pt x="29" y="66"/>
                    <a:pt x="30" y="66"/>
                    <a:pt x="30" y="61"/>
                  </a:cubicBezTo>
                  <a:cubicBezTo>
                    <a:pt x="30" y="58"/>
                    <a:pt x="30" y="58"/>
                    <a:pt x="30" y="58"/>
                  </a:cubicBezTo>
                  <a:cubicBezTo>
                    <a:pt x="36" y="62"/>
                    <a:pt x="42" y="65"/>
                    <a:pt x="48" y="69"/>
                  </a:cubicBezTo>
                  <a:lnTo>
                    <a:pt x="48" y="78"/>
                  </a:lnTo>
                  <a:close/>
                  <a:moveTo>
                    <a:pt x="211" y="68"/>
                  </a:moveTo>
                  <a:cubicBezTo>
                    <a:pt x="205" y="72"/>
                    <a:pt x="196" y="78"/>
                    <a:pt x="196" y="78"/>
                  </a:cubicBezTo>
                  <a:cubicBezTo>
                    <a:pt x="196" y="69"/>
                    <a:pt x="196" y="69"/>
                    <a:pt x="196" y="69"/>
                  </a:cubicBezTo>
                  <a:cubicBezTo>
                    <a:pt x="203" y="65"/>
                    <a:pt x="209" y="62"/>
                    <a:pt x="214" y="58"/>
                  </a:cubicBezTo>
                  <a:cubicBezTo>
                    <a:pt x="214" y="61"/>
                    <a:pt x="214" y="61"/>
                    <a:pt x="214" y="61"/>
                  </a:cubicBezTo>
                  <a:cubicBezTo>
                    <a:pt x="214" y="66"/>
                    <a:pt x="215" y="66"/>
                    <a:pt x="211" y="68"/>
                  </a:cubicBezTo>
                  <a:close/>
                  <a:moveTo>
                    <a:pt x="214" y="16"/>
                  </a:moveTo>
                  <a:cubicBezTo>
                    <a:pt x="215" y="24"/>
                    <a:pt x="215" y="24"/>
                    <a:pt x="215" y="24"/>
                  </a:cubicBezTo>
                  <a:cubicBezTo>
                    <a:pt x="215" y="24"/>
                    <a:pt x="211" y="26"/>
                    <a:pt x="206" y="30"/>
                  </a:cubicBezTo>
                  <a:lnTo>
                    <a:pt x="214" y="16"/>
                  </a:lnTo>
                  <a:close/>
                  <a:moveTo>
                    <a:pt x="239" y="9"/>
                  </a:moveTo>
                  <a:cubicBezTo>
                    <a:pt x="239" y="32"/>
                    <a:pt x="239" y="32"/>
                    <a:pt x="239" y="32"/>
                  </a:cubicBezTo>
                  <a:cubicBezTo>
                    <a:pt x="239" y="32"/>
                    <a:pt x="230" y="41"/>
                    <a:pt x="204" y="58"/>
                  </a:cubicBezTo>
                  <a:cubicBezTo>
                    <a:pt x="185" y="69"/>
                    <a:pt x="161" y="77"/>
                    <a:pt x="161" y="77"/>
                  </a:cubicBezTo>
                  <a:cubicBezTo>
                    <a:pt x="141" y="65"/>
                    <a:pt x="141" y="65"/>
                    <a:pt x="141" y="65"/>
                  </a:cubicBezTo>
                  <a:cubicBezTo>
                    <a:pt x="172" y="58"/>
                    <a:pt x="217" y="36"/>
                    <a:pt x="239" y="9"/>
                  </a:cubicBezTo>
                  <a:close/>
                  <a:moveTo>
                    <a:pt x="122" y="88"/>
                  </a:moveTo>
                  <a:cubicBezTo>
                    <a:pt x="136" y="88"/>
                    <a:pt x="148" y="86"/>
                    <a:pt x="160" y="83"/>
                  </a:cubicBezTo>
                  <a:cubicBezTo>
                    <a:pt x="160" y="101"/>
                    <a:pt x="160" y="101"/>
                    <a:pt x="160" y="101"/>
                  </a:cubicBezTo>
                  <a:cubicBezTo>
                    <a:pt x="150" y="105"/>
                    <a:pt x="137" y="107"/>
                    <a:pt x="122" y="107"/>
                  </a:cubicBezTo>
                  <a:cubicBezTo>
                    <a:pt x="108" y="107"/>
                    <a:pt x="94" y="105"/>
                    <a:pt x="84" y="101"/>
                  </a:cubicBezTo>
                  <a:cubicBezTo>
                    <a:pt x="84" y="83"/>
                    <a:pt x="84" y="83"/>
                    <a:pt x="84" y="83"/>
                  </a:cubicBezTo>
                  <a:cubicBezTo>
                    <a:pt x="84" y="83"/>
                    <a:pt x="84" y="83"/>
                    <a:pt x="84" y="83"/>
                  </a:cubicBezTo>
                  <a:cubicBezTo>
                    <a:pt x="84" y="83"/>
                    <a:pt x="103" y="88"/>
                    <a:pt x="122" y="88"/>
                  </a:cubicBezTo>
                  <a:close/>
                  <a:moveTo>
                    <a:pt x="30" y="16"/>
                  </a:moveTo>
                  <a:cubicBezTo>
                    <a:pt x="33" y="22"/>
                    <a:pt x="36" y="25"/>
                    <a:pt x="38" y="29"/>
                  </a:cubicBezTo>
                  <a:cubicBezTo>
                    <a:pt x="38" y="29"/>
                    <a:pt x="33" y="26"/>
                    <a:pt x="30" y="24"/>
                  </a:cubicBezTo>
                  <a:lnTo>
                    <a:pt x="30" y="16"/>
                  </a:lnTo>
                  <a:close/>
                  <a:moveTo>
                    <a:pt x="6" y="32"/>
                  </a:moveTo>
                  <a:cubicBezTo>
                    <a:pt x="6" y="10"/>
                    <a:pt x="6" y="10"/>
                    <a:pt x="6" y="10"/>
                  </a:cubicBezTo>
                  <a:cubicBezTo>
                    <a:pt x="28" y="36"/>
                    <a:pt x="72" y="58"/>
                    <a:pt x="104" y="65"/>
                  </a:cubicBezTo>
                  <a:cubicBezTo>
                    <a:pt x="84" y="77"/>
                    <a:pt x="84" y="77"/>
                    <a:pt x="84" y="77"/>
                  </a:cubicBezTo>
                  <a:cubicBezTo>
                    <a:pt x="53" y="68"/>
                    <a:pt x="28" y="51"/>
                    <a:pt x="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24"/>
            <p:cNvSpPr>
              <a:spLocks noEditPoints="1"/>
            </p:cNvSpPr>
            <p:nvPr userDrawn="1"/>
          </p:nvSpPr>
          <p:spPr bwMode="auto">
            <a:xfrm>
              <a:off x="7919547" y="-1791650"/>
              <a:ext cx="630238" cy="720726"/>
            </a:xfrm>
            <a:custGeom>
              <a:avLst/>
              <a:gdLst>
                <a:gd name="T0" fmla="*/ 96 w 191"/>
                <a:gd name="T1" fmla="*/ 217 h 217"/>
                <a:gd name="T2" fmla="*/ 191 w 191"/>
                <a:gd name="T3" fmla="*/ 113 h 217"/>
                <a:gd name="T4" fmla="*/ 191 w 191"/>
                <a:gd name="T5" fmla="*/ 0 h 217"/>
                <a:gd name="T6" fmla="*/ 0 w 191"/>
                <a:gd name="T7" fmla="*/ 0 h 217"/>
                <a:gd name="T8" fmla="*/ 0 w 191"/>
                <a:gd name="T9" fmla="*/ 113 h 217"/>
                <a:gd name="T10" fmla="*/ 96 w 191"/>
                <a:gd name="T11" fmla="*/ 217 h 217"/>
                <a:gd name="T12" fmla="*/ 7 w 191"/>
                <a:gd name="T13" fmla="*/ 6 h 217"/>
                <a:gd name="T14" fmla="*/ 185 w 191"/>
                <a:gd name="T15" fmla="*/ 6 h 217"/>
                <a:gd name="T16" fmla="*/ 185 w 191"/>
                <a:gd name="T17" fmla="*/ 113 h 217"/>
                <a:gd name="T18" fmla="*/ 96 w 191"/>
                <a:gd name="T19" fmla="*/ 211 h 217"/>
                <a:gd name="T20" fmla="*/ 7 w 191"/>
                <a:gd name="T21" fmla="*/ 113 h 217"/>
                <a:gd name="T22" fmla="*/ 7 w 191"/>
                <a:gd name="T23"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17">
                  <a:moveTo>
                    <a:pt x="96" y="217"/>
                  </a:moveTo>
                  <a:cubicBezTo>
                    <a:pt x="148" y="204"/>
                    <a:pt x="191" y="159"/>
                    <a:pt x="191" y="113"/>
                  </a:cubicBezTo>
                  <a:cubicBezTo>
                    <a:pt x="191" y="0"/>
                    <a:pt x="191" y="0"/>
                    <a:pt x="191" y="0"/>
                  </a:cubicBezTo>
                  <a:cubicBezTo>
                    <a:pt x="0" y="0"/>
                    <a:pt x="0" y="0"/>
                    <a:pt x="0" y="0"/>
                  </a:cubicBezTo>
                  <a:cubicBezTo>
                    <a:pt x="0" y="113"/>
                    <a:pt x="0" y="113"/>
                    <a:pt x="0" y="113"/>
                  </a:cubicBezTo>
                  <a:cubicBezTo>
                    <a:pt x="0" y="159"/>
                    <a:pt x="44" y="204"/>
                    <a:pt x="96" y="217"/>
                  </a:cubicBezTo>
                  <a:close/>
                  <a:moveTo>
                    <a:pt x="7" y="6"/>
                  </a:moveTo>
                  <a:cubicBezTo>
                    <a:pt x="185" y="6"/>
                    <a:pt x="185" y="6"/>
                    <a:pt x="185" y="6"/>
                  </a:cubicBezTo>
                  <a:cubicBezTo>
                    <a:pt x="185" y="113"/>
                    <a:pt x="185" y="113"/>
                    <a:pt x="185" y="113"/>
                  </a:cubicBezTo>
                  <a:cubicBezTo>
                    <a:pt x="185" y="154"/>
                    <a:pt x="147" y="196"/>
                    <a:pt x="96" y="211"/>
                  </a:cubicBezTo>
                  <a:cubicBezTo>
                    <a:pt x="44" y="196"/>
                    <a:pt x="7" y="154"/>
                    <a:pt x="7" y="113"/>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25"/>
            <p:cNvSpPr>
              <a:spLocks/>
            </p:cNvSpPr>
            <p:nvPr userDrawn="1"/>
          </p:nvSpPr>
          <p:spPr bwMode="auto">
            <a:xfrm>
              <a:off x="8054485" y="-1067749"/>
              <a:ext cx="9525" cy="49213"/>
            </a:xfrm>
            <a:custGeom>
              <a:avLst/>
              <a:gdLst>
                <a:gd name="T0" fmla="*/ 0 w 6"/>
                <a:gd name="T1" fmla="*/ 29 h 31"/>
                <a:gd name="T2" fmla="*/ 6 w 6"/>
                <a:gd name="T3" fmla="*/ 31 h 31"/>
                <a:gd name="T4" fmla="*/ 6 w 6"/>
                <a:gd name="T5" fmla="*/ 2 h 31"/>
                <a:gd name="T6" fmla="*/ 0 w 6"/>
                <a:gd name="T7" fmla="*/ 0 h 31"/>
                <a:gd name="T8" fmla="*/ 0 w 6"/>
                <a:gd name="T9" fmla="*/ 29 h 31"/>
              </a:gdLst>
              <a:ahLst/>
              <a:cxnLst>
                <a:cxn ang="0">
                  <a:pos x="T0" y="T1"/>
                </a:cxn>
                <a:cxn ang="0">
                  <a:pos x="T2" y="T3"/>
                </a:cxn>
                <a:cxn ang="0">
                  <a:pos x="T4" y="T5"/>
                </a:cxn>
                <a:cxn ang="0">
                  <a:pos x="T6" y="T7"/>
                </a:cxn>
                <a:cxn ang="0">
                  <a:pos x="T8" y="T9"/>
                </a:cxn>
              </a:cxnLst>
              <a:rect l="0" t="0" r="r" b="b"/>
              <a:pathLst>
                <a:path w="6" h="31">
                  <a:moveTo>
                    <a:pt x="0" y="29"/>
                  </a:moveTo>
                  <a:lnTo>
                    <a:pt x="6" y="31"/>
                  </a:lnTo>
                  <a:lnTo>
                    <a:pt x="6" y="2"/>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26"/>
            <p:cNvSpPr>
              <a:spLocks/>
            </p:cNvSpPr>
            <p:nvPr userDrawn="1"/>
          </p:nvSpPr>
          <p:spPr bwMode="auto">
            <a:xfrm>
              <a:off x="8014797" y="-1085211"/>
              <a:ext cx="33338" cy="57150"/>
            </a:xfrm>
            <a:custGeom>
              <a:avLst/>
              <a:gdLst>
                <a:gd name="T0" fmla="*/ 0 w 21"/>
                <a:gd name="T1" fmla="*/ 4 h 36"/>
                <a:gd name="T2" fmla="*/ 8 w 21"/>
                <a:gd name="T3" fmla="*/ 7 h 36"/>
                <a:gd name="T4" fmla="*/ 8 w 21"/>
                <a:gd name="T5" fmla="*/ 32 h 36"/>
                <a:gd name="T6" fmla="*/ 12 w 21"/>
                <a:gd name="T7" fmla="*/ 36 h 36"/>
                <a:gd name="T8" fmla="*/ 12 w 21"/>
                <a:gd name="T9" fmla="*/ 11 h 36"/>
                <a:gd name="T10" fmla="*/ 21 w 21"/>
                <a:gd name="T11" fmla="*/ 13 h 36"/>
                <a:gd name="T12" fmla="*/ 21 w 21"/>
                <a:gd name="T13" fmla="*/ 9 h 36"/>
                <a:gd name="T14" fmla="*/ 0 w 21"/>
                <a:gd name="T15" fmla="*/ 0 h 36"/>
                <a:gd name="T16" fmla="*/ 0 w 21"/>
                <a:gd name="T1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6">
                  <a:moveTo>
                    <a:pt x="0" y="4"/>
                  </a:moveTo>
                  <a:lnTo>
                    <a:pt x="8" y="7"/>
                  </a:lnTo>
                  <a:lnTo>
                    <a:pt x="8" y="32"/>
                  </a:lnTo>
                  <a:lnTo>
                    <a:pt x="12" y="36"/>
                  </a:lnTo>
                  <a:lnTo>
                    <a:pt x="12" y="11"/>
                  </a:lnTo>
                  <a:lnTo>
                    <a:pt x="21" y="13"/>
                  </a:lnTo>
                  <a:lnTo>
                    <a:pt x="21" y="9"/>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27"/>
            <p:cNvSpPr>
              <a:spLocks/>
            </p:cNvSpPr>
            <p:nvPr userDrawn="1"/>
          </p:nvSpPr>
          <p:spPr bwMode="auto">
            <a:xfrm>
              <a:off x="7975110" y="-1107436"/>
              <a:ext cx="33338" cy="65088"/>
            </a:xfrm>
            <a:custGeom>
              <a:avLst/>
              <a:gdLst>
                <a:gd name="T0" fmla="*/ 17 w 21"/>
                <a:gd name="T1" fmla="*/ 31 h 41"/>
                <a:gd name="T2" fmla="*/ 17 w 21"/>
                <a:gd name="T3" fmla="*/ 31 h 41"/>
                <a:gd name="T4" fmla="*/ 4 w 21"/>
                <a:gd name="T5" fmla="*/ 2 h 41"/>
                <a:gd name="T6" fmla="*/ 0 w 21"/>
                <a:gd name="T7" fmla="*/ 0 h 41"/>
                <a:gd name="T8" fmla="*/ 0 w 21"/>
                <a:gd name="T9" fmla="*/ 29 h 41"/>
                <a:gd name="T10" fmla="*/ 4 w 21"/>
                <a:gd name="T11" fmla="*/ 31 h 41"/>
                <a:gd name="T12" fmla="*/ 4 w 21"/>
                <a:gd name="T13" fmla="*/ 10 h 41"/>
                <a:gd name="T14" fmla="*/ 4 w 21"/>
                <a:gd name="T15" fmla="*/ 10 h 41"/>
                <a:gd name="T16" fmla="*/ 17 w 21"/>
                <a:gd name="T17" fmla="*/ 37 h 41"/>
                <a:gd name="T18" fmla="*/ 21 w 21"/>
                <a:gd name="T19" fmla="*/ 41 h 41"/>
                <a:gd name="T20" fmla="*/ 21 w 21"/>
                <a:gd name="T21" fmla="*/ 10 h 41"/>
                <a:gd name="T22" fmla="*/ 17 w 21"/>
                <a:gd name="T23" fmla="*/ 8 h 41"/>
                <a:gd name="T24" fmla="*/ 17 w 21"/>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1">
                  <a:moveTo>
                    <a:pt x="17" y="31"/>
                  </a:moveTo>
                  <a:lnTo>
                    <a:pt x="17" y="31"/>
                  </a:lnTo>
                  <a:lnTo>
                    <a:pt x="4" y="2"/>
                  </a:lnTo>
                  <a:lnTo>
                    <a:pt x="0" y="0"/>
                  </a:lnTo>
                  <a:lnTo>
                    <a:pt x="0" y="29"/>
                  </a:lnTo>
                  <a:lnTo>
                    <a:pt x="4" y="31"/>
                  </a:lnTo>
                  <a:lnTo>
                    <a:pt x="4" y="10"/>
                  </a:lnTo>
                  <a:lnTo>
                    <a:pt x="4" y="10"/>
                  </a:lnTo>
                  <a:lnTo>
                    <a:pt x="17" y="37"/>
                  </a:lnTo>
                  <a:lnTo>
                    <a:pt x="21" y="41"/>
                  </a:lnTo>
                  <a:lnTo>
                    <a:pt x="21" y="10"/>
                  </a:lnTo>
                  <a:lnTo>
                    <a:pt x="17" y="8"/>
                  </a:lnTo>
                  <a:lnTo>
                    <a:pt x="1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28"/>
            <p:cNvSpPr>
              <a:spLocks/>
            </p:cNvSpPr>
            <p:nvPr userDrawn="1"/>
          </p:nvSpPr>
          <p:spPr bwMode="auto">
            <a:xfrm>
              <a:off x="7938597" y="-1131249"/>
              <a:ext cx="30163" cy="66675"/>
            </a:xfrm>
            <a:custGeom>
              <a:avLst/>
              <a:gdLst>
                <a:gd name="T0" fmla="*/ 4 w 19"/>
                <a:gd name="T1" fmla="*/ 19 h 42"/>
                <a:gd name="T2" fmla="*/ 17 w 19"/>
                <a:gd name="T3" fmla="*/ 27 h 42"/>
                <a:gd name="T4" fmla="*/ 17 w 19"/>
                <a:gd name="T5" fmla="*/ 23 h 42"/>
                <a:gd name="T6" fmla="*/ 4 w 19"/>
                <a:gd name="T7" fmla="*/ 15 h 42"/>
                <a:gd name="T8" fmla="*/ 4 w 19"/>
                <a:gd name="T9" fmla="*/ 8 h 42"/>
                <a:gd name="T10" fmla="*/ 19 w 19"/>
                <a:gd name="T11" fmla="*/ 17 h 42"/>
                <a:gd name="T12" fmla="*/ 19 w 19"/>
                <a:gd name="T13" fmla="*/ 13 h 42"/>
                <a:gd name="T14" fmla="*/ 0 w 19"/>
                <a:gd name="T15" fmla="*/ 0 h 42"/>
                <a:gd name="T16" fmla="*/ 0 w 19"/>
                <a:gd name="T17" fmla="*/ 29 h 42"/>
                <a:gd name="T18" fmla="*/ 19 w 19"/>
                <a:gd name="T19" fmla="*/ 42 h 42"/>
                <a:gd name="T20" fmla="*/ 19 w 19"/>
                <a:gd name="T21" fmla="*/ 38 h 42"/>
                <a:gd name="T22" fmla="*/ 4 w 19"/>
                <a:gd name="T23" fmla="*/ 27 h 42"/>
                <a:gd name="T24" fmla="*/ 4 w 19"/>
                <a:gd name="T25"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2">
                  <a:moveTo>
                    <a:pt x="4" y="19"/>
                  </a:moveTo>
                  <a:lnTo>
                    <a:pt x="17" y="27"/>
                  </a:lnTo>
                  <a:lnTo>
                    <a:pt x="17" y="23"/>
                  </a:lnTo>
                  <a:lnTo>
                    <a:pt x="4" y="15"/>
                  </a:lnTo>
                  <a:lnTo>
                    <a:pt x="4" y="8"/>
                  </a:lnTo>
                  <a:lnTo>
                    <a:pt x="19" y="17"/>
                  </a:lnTo>
                  <a:lnTo>
                    <a:pt x="19" y="13"/>
                  </a:lnTo>
                  <a:lnTo>
                    <a:pt x="0" y="0"/>
                  </a:lnTo>
                  <a:lnTo>
                    <a:pt x="0" y="29"/>
                  </a:lnTo>
                  <a:lnTo>
                    <a:pt x="19" y="42"/>
                  </a:lnTo>
                  <a:lnTo>
                    <a:pt x="19" y="38"/>
                  </a:lnTo>
                  <a:lnTo>
                    <a:pt x="4" y="27"/>
                  </a:lnTo>
                  <a:lnTo>
                    <a:pt x="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29"/>
            <p:cNvSpPr>
              <a:spLocks/>
            </p:cNvSpPr>
            <p:nvPr userDrawn="1"/>
          </p:nvSpPr>
          <p:spPr bwMode="auto">
            <a:xfrm>
              <a:off x="7925897" y="-1140774"/>
              <a:ext cx="6350" cy="52388"/>
            </a:xfrm>
            <a:custGeom>
              <a:avLst/>
              <a:gdLst>
                <a:gd name="T0" fmla="*/ 0 w 4"/>
                <a:gd name="T1" fmla="*/ 29 h 33"/>
                <a:gd name="T2" fmla="*/ 4 w 4"/>
                <a:gd name="T3" fmla="*/ 33 h 33"/>
                <a:gd name="T4" fmla="*/ 4 w 4"/>
                <a:gd name="T5" fmla="*/ 4 h 33"/>
                <a:gd name="T6" fmla="*/ 0 w 4"/>
                <a:gd name="T7" fmla="*/ 0 h 33"/>
                <a:gd name="T8" fmla="*/ 0 w 4"/>
                <a:gd name="T9" fmla="*/ 29 h 33"/>
              </a:gdLst>
              <a:ahLst/>
              <a:cxnLst>
                <a:cxn ang="0">
                  <a:pos x="T0" y="T1"/>
                </a:cxn>
                <a:cxn ang="0">
                  <a:pos x="T2" y="T3"/>
                </a:cxn>
                <a:cxn ang="0">
                  <a:pos x="T4" y="T5"/>
                </a:cxn>
                <a:cxn ang="0">
                  <a:pos x="T6" y="T7"/>
                </a:cxn>
                <a:cxn ang="0">
                  <a:pos x="T8" y="T9"/>
                </a:cxn>
              </a:cxnLst>
              <a:rect l="0" t="0" r="r" b="b"/>
              <a:pathLst>
                <a:path w="4" h="33">
                  <a:moveTo>
                    <a:pt x="0" y="29"/>
                  </a:moveTo>
                  <a:lnTo>
                    <a:pt x="4" y="33"/>
                  </a:lnTo>
                  <a:lnTo>
                    <a:pt x="4" y="4"/>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0"/>
            <p:cNvSpPr>
              <a:spLocks/>
            </p:cNvSpPr>
            <p:nvPr userDrawn="1"/>
          </p:nvSpPr>
          <p:spPr bwMode="auto">
            <a:xfrm>
              <a:off x="7886210" y="-1164586"/>
              <a:ext cx="33338" cy="63500"/>
            </a:xfrm>
            <a:custGeom>
              <a:avLst/>
              <a:gdLst>
                <a:gd name="T0" fmla="*/ 5 w 10"/>
                <a:gd name="T1" fmla="*/ 4 h 19"/>
                <a:gd name="T2" fmla="*/ 8 w 10"/>
                <a:gd name="T3" fmla="*/ 9 h 19"/>
                <a:gd name="T4" fmla="*/ 10 w 10"/>
                <a:gd name="T5" fmla="*/ 10 h 19"/>
                <a:gd name="T6" fmla="*/ 5 w 10"/>
                <a:gd name="T7" fmla="*/ 2 h 19"/>
                <a:gd name="T8" fmla="*/ 0 w 10"/>
                <a:gd name="T9" fmla="*/ 7 h 19"/>
                <a:gd name="T10" fmla="*/ 5 w 10"/>
                <a:gd name="T11" fmla="*/ 17 h 19"/>
                <a:gd name="T12" fmla="*/ 10 w 10"/>
                <a:gd name="T13" fmla="*/ 14 h 19"/>
                <a:gd name="T14" fmla="*/ 8 w 10"/>
                <a:gd name="T15" fmla="*/ 13 h 19"/>
                <a:gd name="T16" fmla="*/ 5 w 10"/>
                <a:gd name="T17" fmla="*/ 15 h 19"/>
                <a:gd name="T18" fmla="*/ 2 w 10"/>
                <a:gd name="T19" fmla="*/ 8 h 19"/>
                <a:gd name="T20" fmla="*/ 5 w 10"/>
                <a:gd name="T2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9">
                  <a:moveTo>
                    <a:pt x="5" y="4"/>
                  </a:moveTo>
                  <a:cubicBezTo>
                    <a:pt x="7" y="5"/>
                    <a:pt x="8" y="7"/>
                    <a:pt x="8" y="9"/>
                  </a:cubicBezTo>
                  <a:cubicBezTo>
                    <a:pt x="10" y="10"/>
                    <a:pt x="10" y="10"/>
                    <a:pt x="10" y="10"/>
                  </a:cubicBezTo>
                  <a:cubicBezTo>
                    <a:pt x="10" y="7"/>
                    <a:pt x="8" y="4"/>
                    <a:pt x="5" y="2"/>
                  </a:cubicBezTo>
                  <a:cubicBezTo>
                    <a:pt x="2" y="0"/>
                    <a:pt x="0" y="3"/>
                    <a:pt x="0" y="7"/>
                  </a:cubicBezTo>
                  <a:cubicBezTo>
                    <a:pt x="0" y="11"/>
                    <a:pt x="2" y="15"/>
                    <a:pt x="5" y="17"/>
                  </a:cubicBezTo>
                  <a:cubicBezTo>
                    <a:pt x="8" y="19"/>
                    <a:pt x="10" y="17"/>
                    <a:pt x="10" y="14"/>
                  </a:cubicBezTo>
                  <a:cubicBezTo>
                    <a:pt x="8" y="13"/>
                    <a:pt x="8" y="13"/>
                    <a:pt x="8" y="13"/>
                  </a:cubicBezTo>
                  <a:cubicBezTo>
                    <a:pt x="8" y="15"/>
                    <a:pt x="7" y="16"/>
                    <a:pt x="5" y="15"/>
                  </a:cubicBezTo>
                  <a:cubicBezTo>
                    <a:pt x="3" y="14"/>
                    <a:pt x="2" y="10"/>
                    <a:pt x="2" y="8"/>
                  </a:cubicBezTo>
                  <a:cubicBezTo>
                    <a:pt x="2" y="5"/>
                    <a:pt x="3"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1"/>
            <p:cNvSpPr>
              <a:spLocks/>
            </p:cNvSpPr>
            <p:nvPr userDrawn="1"/>
          </p:nvSpPr>
          <p:spPr bwMode="auto">
            <a:xfrm>
              <a:off x="7856047" y="-1188399"/>
              <a:ext cx="26988" cy="57150"/>
            </a:xfrm>
            <a:custGeom>
              <a:avLst/>
              <a:gdLst>
                <a:gd name="T0" fmla="*/ 3 w 8"/>
                <a:gd name="T1" fmla="*/ 6 h 17"/>
                <a:gd name="T2" fmla="*/ 2 w 8"/>
                <a:gd name="T3" fmla="*/ 3 h 17"/>
                <a:gd name="T4" fmla="*/ 4 w 8"/>
                <a:gd name="T5" fmla="*/ 3 h 17"/>
                <a:gd name="T6" fmla="*/ 6 w 8"/>
                <a:gd name="T7" fmla="*/ 7 h 17"/>
                <a:gd name="T8" fmla="*/ 8 w 8"/>
                <a:gd name="T9" fmla="*/ 8 h 17"/>
                <a:gd name="T10" fmla="*/ 4 w 8"/>
                <a:gd name="T11" fmla="*/ 1 h 17"/>
                <a:gd name="T12" fmla="*/ 1 w 8"/>
                <a:gd name="T13" fmla="*/ 2 h 17"/>
                <a:gd name="T14" fmla="*/ 3 w 8"/>
                <a:gd name="T15" fmla="*/ 8 h 17"/>
                <a:gd name="T16" fmla="*/ 6 w 8"/>
                <a:gd name="T17" fmla="*/ 11 h 17"/>
                <a:gd name="T18" fmla="*/ 6 w 8"/>
                <a:gd name="T19" fmla="*/ 13 h 17"/>
                <a:gd name="T20" fmla="*/ 4 w 8"/>
                <a:gd name="T21" fmla="*/ 14 h 17"/>
                <a:gd name="T22" fmla="*/ 2 w 8"/>
                <a:gd name="T23" fmla="*/ 9 h 17"/>
                <a:gd name="T24" fmla="*/ 0 w 8"/>
                <a:gd name="T25" fmla="*/ 8 h 17"/>
                <a:gd name="T26" fmla="*/ 4 w 8"/>
                <a:gd name="T27" fmla="*/ 16 h 17"/>
                <a:gd name="T28" fmla="*/ 8 w 8"/>
                <a:gd name="T29" fmla="*/ 14 h 17"/>
                <a:gd name="T30" fmla="*/ 6 w 8"/>
                <a:gd name="T31" fmla="*/ 9 h 17"/>
                <a:gd name="T32" fmla="*/ 3 w 8"/>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3" y="6"/>
                  </a:moveTo>
                  <a:cubicBezTo>
                    <a:pt x="3" y="5"/>
                    <a:pt x="2" y="4"/>
                    <a:pt x="2" y="3"/>
                  </a:cubicBezTo>
                  <a:cubicBezTo>
                    <a:pt x="2" y="2"/>
                    <a:pt x="3" y="2"/>
                    <a:pt x="4" y="3"/>
                  </a:cubicBezTo>
                  <a:cubicBezTo>
                    <a:pt x="5" y="4"/>
                    <a:pt x="6" y="5"/>
                    <a:pt x="6" y="7"/>
                  </a:cubicBezTo>
                  <a:cubicBezTo>
                    <a:pt x="8" y="8"/>
                    <a:pt x="8" y="8"/>
                    <a:pt x="8" y="8"/>
                  </a:cubicBezTo>
                  <a:cubicBezTo>
                    <a:pt x="8" y="5"/>
                    <a:pt x="6" y="2"/>
                    <a:pt x="4" y="1"/>
                  </a:cubicBezTo>
                  <a:cubicBezTo>
                    <a:pt x="2" y="0"/>
                    <a:pt x="1" y="0"/>
                    <a:pt x="1" y="2"/>
                  </a:cubicBezTo>
                  <a:cubicBezTo>
                    <a:pt x="1" y="4"/>
                    <a:pt x="1" y="6"/>
                    <a:pt x="3" y="8"/>
                  </a:cubicBezTo>
                  <a:cubicBezTo>
                    <a:pt x="4" y="9"/>
                    <a:pt x="5" y="10"/>
                    <a:pt x="6" y="11"/>
                  </a:cubicBezTo>
                  <a:cubicBezTo>
                    <a:pt x="6" y="11"/>
                    <a:pt x="6" y="12"/>
                    <a:pt x="6" y="13"/>
                  </a:cubicBezTo>
                  <a:cubicBezTo>
                    <a:pt x="6" y="14"/>
                    <a:pt x="6" y="15"/>
                    <a:pt x="4" y="14"/>
                  </a:cubicBezTo>
                  <a:cubicBezTo>
                    <a:pt x="3" y="13"/>
                    <a:pt x="2" y="11"/>
                    <a:pt x="2" y="9"/>
                  </a:cubicBezTo>
                  <a:cubicBezTo>
                    <a:pt x="0" y="8"/>
                    <a:pt x="0" y="8"/>
                    <a:pt x="0" y="8"/>
                  </a:cubicBezTo>
                  <a:cubicBezTo>
                    <a:pt x="0" y="11"/>
                    <a:pt x="2" y="14"/>
                    <a:pt x="4" y="16"/>
                  </a:cubicBezTo>
                  <a:cubicBezTo>
                    <a:pt x="6" y="17"/>
                    <a:pt x="8" y="17"/>
                    <a:pt x="8" y="14"/>
                  </a:cubicBezTo>
                  <a:cubicBezTo>
                    <a:pt x="8" y="12"/>
                    <a:pt x="8" y="10"/>
                    <a:pt x="6" y="9"/>
                  </a:cubicBezTo>
                  <a:cubicBezTo>
                    <a:pt x="6" y="8"/>
                    <a:pt x="4"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32"/>
            <p:cNvSpPr>
              <a:spLocks/>
            </p:cNvSpPr>
            <p:nvPr userDrawn="1"/>
          </p:nvSpPr>
          <p:spPr bwMode="auto">
            <a:xfrm>
              <a:off x="8238635" y="-951861"/>
              <a:ext cx="42863" cy="49213"/>
            </a:xfrm>
            <a:custGeom>
              <a:avLst/>
              <a:gdLst>
                <a:gd name="T0" fmla="*/ 7 w 13"/>
                <a:gd name="T1" fmla="*/ 15 h 15"/>
                <a:gd name="T2" fmla="*/ 13 w 13"/>
                <a:gd name="T3" fmla="*/ 9 h 15"/>
                <a:gd name="T4" fmla="*/ 11 w 13"/>
                <a:gd name="T5" fmla="*/ 9 h 15"/>
                <a:gd name="T6" fmla="*/ 7 w 13"/>
                <a:gd name="T7" fmla="*/ 13 h 15"/>
                <a:gd name="T8" fmla="*/ 2 w 13"/>
                <a:gd name="T9" fmla="*/ 8 h 15"/>
                <a:gd name="T10" fmla="*/ 7 w 13"/>
                <a:gd name="T11" fmla="*/ 2 h 15"/>
                <a:gd name="T12" fmla="*/ 11 w 13"/>
                <a:gd name="T13" fmla="*/ 5 h 15"/>
                <a:gd name="T14" fmla="*/ 13 w 13"/>
                <a:gd name="T15" fmla="*/ 4 h 15"/>
                <a:gd name="T16" fmla="*/ 7 w 13"/>
                <a:gd name="T17" fmla="*/ 0 h 15"/>
                <a:gd name="T18" fmla="*/ 0 w 13"/>
                <a:gd name="T19" fmla="*/ 8 h 15"/>
                <a:gd name="T20" fmla="*/ 7 w 13"/>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7" y="15"/>
                  </a:moveTo>
                  <a:cubicBezTo>
                    <a:pt x="11" y="15"/>
                    <a:pt x="13" y="12"/>
                    <a:pt x="13" y="9"/>
                  </a:cubicBezTo>
                  <a:cubicBezTo>
                    <a:pt x="11" y="9"/>
                    <a:pt x="11" y="9"/>
                    <a:pt x="11" y="9"/>
                  </a:cubicBezTo>
                  <a:cubicBezTo>
                    <a:pt x="11" y="11"/>
                    <a:pt x="9" y="13"/>
                    <a:pt x="7" y="13"/>
                  </a:cubicBezTo>
                  <a:cubicBezTo>
                    <a:pt x="4" y="13"/>
                    <a:pt x="2" y="10"/>
                    <a:pt x="2" y="8"/>
                  </a:cubicBezTo>
                  <a:cubicBezTo>
                    <a:pt x="2" y="5"/>
                    <a:pt x="4" y="2"/>
                    <a:pt x="7" y="2"/>
                  </a:cubicBezTo>
                  <a:cubicBezTo>
                    <a:pt x="9" y="2"/>
                    <a:pt x="10" y="3"/>
                    <a:pt x="11" y="5"/>
                  </a:cubicBezTo>
                  <a:cubicBezTo>
                    <a:pt x="13" y="4"/>
                    <a:pt x="13" y="4"/>
                    <a:pt x="13" y="4"/>
                  </a:cubicBezTo>
                  <a:cubicBezTo>
                    <a:pt x="13" y="1"/>
                    <a:pt x="10" y="0"/>
                    <a:pt x="7" y="0"/>
                  </a:cubicBezTo>
                  <a:cubicBezTo>
                    <a:pt x="2" y="0"/>
                    <a:pt x="0" y="4"/>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33"/>
            <p:cNvSpPr>
              <a:spLocks/>
            </p:cNvSpPr>
            <p:nvPr userDrawn="1"/>
          </p:nvSpPr>
          <p:spPr bwMode="auto">
            <a:xfrm>
              <a:off x="8579947" y="-1191574"/>
              <a:ext cx="25400" cy="69850"/>
            </a:xfrm>
            <a:custGeom>
              <a:avLst/>
              <a:gdLst>
                <a:gd name="T0" fmla="*/ 16 w 16"/>
                <a:gd name="T1" fmla="*/ 25 h 44"/>
                <a:gd name="T2" fmla="*/ 4 w 16"/>
                <a:gd name="T3" fmla="*/ 36 h 44"/>
                <a:gd name="T4" fmla="*/ 4 w 16"/>
                <a:gd name="T5" fmla="*/ 28 h 44"/>
                <a:gd name="T6" fmla="*/ 14 w 16"/>
                <a:gd name="T7" fmla="*/ 17 h 44"/>
                <a:gd name="T8" fmla="*/ 14 w 16"/>
                <a:gd name="T9" fmla="*/ 13 h 44"/>
                <a:gd name="T10" fmla="*/ 4 w 16"/>
                <a:gd name="T11" fmla="*/ 23 h 44"/>
                <a:gd name="T12" fmla="*/ 4 w 16"/>
                <a:gd name="T13" fmla="*/ 15 h 44"/>
                <a:gd name="T14" fmla="*/ 16 w 16"/>
                <a:gd name="T15" fmla="*/ 5 h 44"/>
                <a:gd name="T16" fmla="*/ 16 w 16"/>
                <a:gd name="T17" fmla="*/ 0 h 44"/>
                <a:gd name="T18" fmla="*/ 0 w 16"/>
                <a:gd name="T19" fmla="*/ 15 h 44"/>
                <a:gd name="T20" fmla="*/ 0 w 16"/>
                <a:gd name="T21" fmla="*/ 44 h 44"/>
                <a:gd name="T22" fmla="*/ 16 w 16"/>
                <a:gd name="T23" fmla="*/ 30 h 44"/>
                <a:gd name="T24" fmla="*/ 16 w 16"/>
                <a:gd name="T25"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4">
                  <a:moveTo>
                    <a:pt x="16" y="25"/>
                  </a:moveTo>
                  <a:lnTo>
                    <a:pt x="4" y="36"/>
                  </a:lnTo>
                  <a:lnTo>
                    <a:pt x="4" y="28"/>
                  </a:lnTo>
                  <a:lnTo>
                    <a:pt x="14" y="17"/>
                  </a:lnTo>
                  <a:lnTo>
                    <a:pt x="14" y="13"/>
                  </a:lnTo>
                  <a:lnTo>
                    <a:pt x="4" y="23"/>
                  </a:lnTo>
                  <a:lnTo>
                    <a:pt x="4" y="15"/>
                  </a:lnTo>
                  <a:lnTo>
                    <a:pt x="16" y="5"/>
                  </a:lnTo>
                  <a:lnTo>
                    <a:pt x="16" y="0"/>
                  </a:lnTo>
                  <a:lnTo>
                    <a:pt x="0" y="15"/>
                  </a:lnTo>
                  <a:lnTo>
                    <a:pt x="0" y="44"/>
                  </a:lnTo>
                  <a:lnTo>
                    <a:pt x="16" y="30"/>
                  </a:lnTo>
                  <a:lnTo>
                    <a:pt x="1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4"/>
            <p:cNvSpPr>
              <a:spLocks/>
            </p:cNvSpPr>
            <p:nvPr userDrawn="1"/>
          </p:nvSpPr>
          <p:spPr bwMode="auto">
            <a:xfrm>
              <a:off x="8375160" y="-1055049"/>
              <a:ext cx="31750" cy="49213"/>
            </a:xfrm>
            <a:custGeom>
              <a:avLst/>
              <a:gdLst>
                <a:gd name="T0" fmla="*/ 20 w 20"/>
                <a:gd name="T1" fmla="*/ 19 h 31"/>
                <a:gd name="T2" fmla="*/ 6 w 20"/>
                <a:gd name="T3" fmla="*/ 25 h 31"/>
                <a:gd name="T4" fmla="*/ 6 w 20"/>
                <a:gd name="T5" fmla="*/ 0 h 31"/>
                <a:gd name="T6" fmla="*/ 0 w 20"/>
                <a:gd name="T7" fmla="*/ 2 h 31"/>
                <a:gd name="T8" fmla="*/ 0 w 20"/>
                <a:gd name="T9" fmla="*/ 31 h 31"/>
                <a:gd name="T10" fmla="*/ 20 w 20"/>
                <a:gd name="T11" fmla="*/ 23 h 31"/>
                <a:gd name="T12" fmla="*/ 20 w 20"/>
                <a:gd name="T13" fmla="*/ 19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19"/>
                  </a:moveTo>
                  <a:lnTo>
                    <a:pt x="6" y="25"/>
                  </a:lnTo>
                  <a:lnTo>
                    <a:pt x="6" y="0"/>
                  </a:lnTo>
                  <a:lnTo>
                    <a:pt x="0" y="2"/>
                  </a:lnTo>
                  <a:lnTo>
                    <a:pt x="0" y="31"/>
                  </a:lnTo>
                  <a:lnTo>
                    <a:pt x="20" y="23"/>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35"/>
            <p:cNvSpPr>
              <a:spLocks noEditPoints="1"/>
            </p:cNvSpPr>
            <p:nvPr userDrawn="1"/>
          </p:nvSpPr>
          <p:spPr bwMode="auto">
            <a:xfrm>
              <a:off x="8500572" y="-1131249"/>
              <a:ext cx="42863" cy="60325"/>
            </a:xfrm>
            <a:custGeom>
              <a:avLst/>
              <a:gdLst>
                <a:gd name="T0" fmla="*/ 7 w 13"/>
                <a:gd name="T1" fmla="*/ 16 h 18"/>
                <a:gd name="T2" fmla="*/ 11 w 13"/>
                <a:gd name="T3" fmla="*/ 4 h 18"/>
                <a:gd name="T4" fmla="*/ 5 w 13"/>
                <a:gd name="T5" fmla="*/ 3 h 18"/>
                <a:gd name="T6" fmla="*/ 1 w 13"/>
                <a:gd name="T7" fmla="*/ 14 h 18"/>
                <a:gd name="T8" fmla="*/ 7 w 13"/>
                <a:gd name="T9" fmla="*/ 16 h 18"/>
                <a:gd name="T10" fmla="*/ 5 w 13"/>
                <a:gd name="T11" fmla="*/ 5 h 18"/>
                <a:gd name="T12" fmla="*/ 9 w 13"/>
                <a:gd name="T13" fmla="*/ 6 h 18"/>
                <a:gd name="T14" fmla="*/ 7 w 13"/>
                <a:gd name="T15" fmla="*/ 14 h 18"/>
                <a:gd name="T16" fmla="*/ 2 w 13"/>
                <a:gd name="T17" fmla="*/ 12 h 18"/>
                <a:gd name="T18" fmla="*/ 5 w 13"/>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7" y="16"/>
                  </a:moveTo>
                  <a:cubicBezTo>
                    <a:pt x="13" y="10"/>
                    <a:pt x="11" y="4"/>
                    <a:pt x="11" y="4"/>
                  </a:cubicBezTo>
                  <a:cubicBezTo>
                    <a:pt x="10" y="1"/>
                    <a:pt x="8" y="0"/>
                    <a:pt x="5" y="3"/>
                  </a:cubicBezTo>
                  <a:cubicBezTo>
                    <a:pt x="1" y="6"/>
                    <a:pt x="0" y="11"/>
                    <a:pt x="1" y="14"/>
                  </a:cubicBezTo>
                  <a:cubicBezTo>
                    <a:pt x="1" y="18"/>
                    <a:pt x="4" y="18"/>
                    <a:pt x="7" y="16"/>
                  </a:cubicBezTo>
                  <a:close/>
                  <a:moveTo>
                    <a:pt x="5" y="5"/>
                  </a:moveTo>
                  <a:cubicBezTo>
                    <a:pt x="7" y="3"/>
                    <a:pt x="9" y="4"/>
                    <a:pt x="9" y="6"/>
                  </a:cubicBezTo>
                  <a:cubicBezTo>
                    <a:pt x="9" y="6"/>
                    <a:pt x="10" y="10"/>
                    <a:pt x="7" y="14"/>
                  </a:cubicBezTo>
                  <a:cubicBezTo>
                    <a:pt x="4" y="16"/>
                    <a:pt x="3" y="15"/>
                    <a:pt x="2" y="12"/>
                  </a:cubicBezTo>
                  <a:cubicBezTo>
                    <a:pt x="2" y="10"/>
                    <a:pt x="3"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36"/>
            <p:cNvSpPr>
              <a:spLocks/>
            </p:cNvSpPr>
            <p:nvPr userDrawn="1"/>
          </p:nvSpPr>
          <p:spPr bwMode="auto">
            <a:xfrm>
              <a:off x="8070360" y="-1453512"/>
              <a:ext cx="9525" cy="3175"/>
            </a:xfrm>
            <a:custGeom>
              <a:avLst/>
              <a:gdLst>
                <a:gd name="T0" fmla="*/ 2 w 3"/>
                <a:gd name="T1" fmla="*/ 0 h 1"/>
                <a:gd name="T2" fmla="*/ 0 w 3"/>
                <a:gd name="T3" fmla="*/ 1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0" y="0"/>
                    <a:pt x="0" y="1"/>
                  </a:cubicBezTo>
                  <a:cubicBezTo>
                    <a:pt x="0" y="1"/>
                    <a:pt x="0" y="1"/>
                    <a:pt x="0" y="1"/>
                  </a:cubicBezTo>
                  <a:cubicBezTo>
                    <a:pt x="3" y="1"/>
                    <a:pt x="3" y="1"/>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37"/>
            <p:cNvSpPr>
              <a:spLocks/>
            </p:cNvSpPr>
            <p:nvPr userDrawn="1"/>
          </p:nvSpPr>
          <p:spPr bwMode="auto">
            <a:xfrm>
              <a:off x="8070360" y="-1439224"/>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38"/>
            <p:cNvSpPr>
              <a:spLocks/>
            </p:cNvSpPr>
            <p:nvPr userDrawn="1"/>
          </p:nvSpPr>
          <p:spPr bwMode="auto">
            <a:xfrm>
              <a:off x="8070360" y="-1505899"/>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39"/>
            <p:cNvSpPr>
              <a:spLocks noEditPoints="1"/>
            </p:cNvSpPr>
            <p:nvPr userDrawn="1"/>
          </p:nvSpPr>
          <p:spPr bwMode="auto">
            <a:xfrm>
              <a:off x="8011622" y="-1702750"/>
              <a:ext cx="449263" cy="452438"/>
            </a:xfrm>
            <a:custGeom>
              <a:avLst/>
              <a:gdLst>
                <a:gd name="T0" fmla="*/ 128 w 136"/>
                <a:gd name="T1" fmla="*/ 136 h 136"/>
                <a:gd name="T2" fmla="*/ 95 w 136"/>
                <a:gd name="T3" fmla="*/ 105 h 136"/>
                <a:gd name="T4" fmla="*/ 122 w 136"/>
                <a:gd name="T5" fmla="*/ 106 h 136"/>
                <a:gd name="T6" fmla="*/ 136 w 136"/>
                <a:gd name="T7" fmla="*/ 128 h 136"/>
                <a:gd name="T8" fmla="*/ 136 w 136"/>
                <a:gd name="T9" fmla="*/ 8 h 136"/>
                <a:gd name="T10" fmla="*/ 128 w 136"/>
                <a:gd name="T11" fmla="*/ 0 h 136"/>
                <a:gd name="T12" fmla="*/ 44 w 136"/>
                <a:gd name="T13" fmla="*/ 44 h 136"/>
                <a:gd name="T14" fmla="*/ 0 w 136"/>
                <a:gd name="T15" fmla="*/ 106 h 136"/>
                <a:gd name="T16" fmla="*/ 13 w 136"/>
                <a:gd name="T17" fmla="*/ 106 h 136"/>
                <a:gd name="T18" fmla="*/ 44 w 136"/>
                <a:gd name="T19" fmla="*/ 92 h 136"/>
                <a:gd name="T20" fmla="*/ 8 w 136"/>
                <a:gd name="T21" fmla="*/ 136 h 136"/>
                <a:gd name="T22" fmla="*/ 115 w 136"/>
                <a:gd name="T23" fmla="*/ 54 h 136"/>
                <a:gd name="T24" fmla="*/ 115 w 136"/>
                <a:gd name="T25" fmla="*/ 62 h 136"/>
                <a:gd name="T26" fmla="*/ 102 w 136"/>
                <a:gd name="T27" fmla="*/ 54 h 136"/>
                <a:gd name="T28" fmla="*/ 115 w 136"/>
                <a:gd name="T29" fmla="*/ 74 h 136"/>
                <a:gd name="T30" fmla="*/ 115 w 136"/>
                <a:gd name="T31" fmla="*/ 82 h 136"/>
                <a:gd name="T32" fmla="*/ 102 w 136"/>
                <a:gd name="T33" fmla="*/ 74 h 136"/>
                <a:gd name="T34" fmla="*/ 79 w 136"/>
                <a:gd name="T35" fmla="*/ 48 h 136"/>
                <a:gd name="T36" fmla="*/ 89 w 136"/>
                <a:gd name="T37" fmla="*/ 80 h 136"/>
                <a:gd name="T38" fmla="*/ 70 w 136"/>
                <a:gd name="T39" fmla="*/ 82 h 136"/>
                <a:gd name="T40" fmla="*/ 46 w 136"/>
                <a:gd name="T41" fmla="*/ 50 h 136"/>
                <a:gd name="T42" fmla="*/ 65 w 136"/>
                <a:gd name="T43" fmla="*/ 55 h 136"/>
                <a:gd name="T44" fmla="*/ 56 w 136"/>
                <a:gd name="T45" fmla="*/ 80 h 136"/>
                <a:gd name="T46" fmla="*/ 46 w 136"/>
                <a:gd name="T47" fmla="*/ 50 h 136"/>
                <a:gd name="T48" fmla="*/ 23 w 136"/>
                <a:gd name="T49" fmla="*/ 82 h 136"/>
                <a:gd name="T50" fmla="*/ 15 w 136"/>
                <a:gd name="T51" fmla="*/ 80 h 136"/>
                <a:gd name="T52" fmla="*/ 15 w 136"/>
                <a:gd name="T53" fmla="*/ 79 h 136"/>
                <a:gd name="T54" fmla="*/ 15 w 136"/>
                <a:gd name="T55" fmla="*/ 76 h 136"/>
                <a:gd name="T56" fmla="*/ 15 w 136"/>
                <a:gd name="T57" fmla="*/ 76 h 136"/>
                <a:gd name="T58" fmla="*/ 23 w 136"/>
                <a:gd name="T59" fmla="*/ 75 h 136"/>
                <a:gd name="T60" fmla="*/ 33 w 136"/>
                <a:gd name="T61" fmla="*/ 82 h 136"/>
                <a:gd name="T62" fmla="*/ 23 w 136"/>
                <a:gd name="T63" fmla="*/ 62 h 136"/>
                <a:gd name="T64" fmla="*/ 15 w 136"/>
                <a:gd name="T65" fmla="*/ 60 h 136"/>
                <a:gd name="T66" fmla="*/ 15 w 136"/>
                <a:gd name="T67" fmla="*/ 59 h 136"/>
                <a:gd name="T68" fmla="*/ 15 w 136"/>
                <a:gd name="T69" fmla="*/ 57 h 136"/>
                <a:gd name="T70" fmla="*/ 15 w 136"/>
                <a:gd name="T71" fmla="*/ 56 h 136"/>
                <a:gd name="T72" fmla="*/ 23 w 136"/>
                <a:gd name="T73" fmla="*/ 55 h 136"/>
                <a:gd name="T74" fmla="*/ 33 w 136"/>
                <a:gd name="T75" fmla="*/ 62 h 136"/>
                <a:gd name="T76" fmla="*/ 39 w 136"/>
                <a:gd name="T77" fmla="*/ 51 h 136"/>
                <a:gd name="T78" fmla="*/ 42 w 136"/>
                <a:gd name="T79" fmla="*/ 85 h 136"/>
                <a:gd name="T80" fmla="*/ 68 w 136"/>
                <a:gd name="T81" fmla="*/ 87 h 136"/>
                <a:gd name="T82" fmla="*/ 94 w 136"/>
                <a:gd name="T83" fmla="*/ 85 h 136"/>
                <a:gd name="T84" fmla="*/ 96 w 136"/>
                <a:gd name="T85" fmla="*/ 51 h 136"/>
                <a:gd name="T86" fmla="*/ 78 w 136"/>
                <a:gd name="T87" fmla="*/ 88 h 136"/>
                <a:gd name="T88" fmla="*/ 57 w 136"/>
                <a:gd name="T89"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36">
                  <a:moveTo>
                    <a:pt x="8" y="136"/>
                  </a:moveTo>
                  <a:cubicBezTo>
                    <a:pt x="128" y="136"/>
                    <a:pt x="128" y="136"/>
                    <a:pt x="128" y="136"/>
                  </a:cubicBezTo>
                  <a:cubicBezTo>
                    <a:pt x="109" y="130"/>
                    <a:pt x="100" y="120"/>
                    <a:pt x="95" y="106"/>
                  </a:cubicBezTo>
                  <a:cubicBezTo>
                    <a:pt x="95" y="105"/>
                    <a:pt x="95" y="105"/>
                    <a:pt x="95" y="105"/>
                  </a:cubicBezTo>
                  <a:cubicBezTo>
                    <a:pt x="93" y="101"/>
                    <a:pt x="92" y="97"/>
                    <a:pt x="91" y="92"/>
                  </a:cubicBezTo>
                  <a:cubicBezTo>
                    <a:pt x="105" y="94"/>
                    <a:pt x="115" y="98"/>
                    <a:pt x="122" y="106"/>
                  </a:cubicBezTo>
                  <a:cubicBezTo>
                    <a:pt x="122" y="106"/>
                    <a:pt x="122" y="106"/>
                    <a:pt x="122" y="106"/>
                  </a:cubicBezTo>
                  <a:cubicBezTo>
                    <a:pt x="128" y="111"/>
                    <a:pt x="132" y="118"/>
                    <a:pt x="136" y="128"/>
                  </a:cubicBezTo>
                  <a:cubicBezTo>
                    <a:pt x="136" y="106"/>
                    <a:pt x="136" y="106"/>
                    <a:pt x="136" y="106"/>
                  </a:cubicBezTo>
                  <a:cubicBezTo>
                    <a:pt x="136" y="8"/>
                    <a:pt x="136" y="8"/>
                    <a:pt x="136" y="8"/>
                  </a:cubicBezTo>
                  <a:cubicBezTo>
                    <a:pt x="128" y="31"/>
                    <a:pt x="114" y="41"/>
                    <a:pt x="91" y="44"/>
                  </a:cubicBezTo>
                  <a:cubicBezTo>
                    <a:pt x="95" y="22"/>
                    <a:pt x="104" y="8"/>
                    <a:pt x="128" y="0"/>
                  </a:cubicBezTo>
                  <a:cubicBezTo>
                    <a:pt x="8" y="0"/>
                    <a:pt x="8" y="0"/>
                    <a:pt x="8" y="0"/>
                  </a:cubicBezTo>
                  <a:cubicBezTo>
                    <a:pt x="31" y="8"/>
                    <a:pt x="40" y="22"/>
                    <a:pt x="44" y="44"/>
                  </a:cubicBezTo>
                  <a:cubicBezTo>
                    <a:pt x="21" y="41"/>
                    <a:pt x="8" y="31"/>
                    <a:pt x="0" y="8"/>
                  </a:cubicBezTo>
                  <a:cubicBezTo>
                    <a:pt x="0" y="106"/>
                    <a:pt x="0" y="106"/>
                    <a:pt x="0" y="106"/>
                  </a:cubicBezTo>
                  <a:cubicBezTo>
                    <a:pt x="0" y="128"/>
                    <a:pt x="0" y="128"/>
                    <a:pt x="0" y="128"/>
                  </a:cubicBezTo>
                  <a:cubicBezTo>
                    <a:pt x="3" y="118"/>
                    <a:pt x="7" y="111"/>
                    <a:pt x="13" y="106"/>
                  </a:cubicBezTo>
                  <a:cubicBezTo>
                    <a:pt x="13" y="106"/>
                    <a:pt x="13" y="106"/>
                    <a:pt x="13" y="106"/>
                  </a:cubicBezTo>
                  <a:cubicBezTo>
                    <a:pt x="21" y="98"/>
                    <a:pt x="31" y="94"/>
                    <a:pt x="44" y="92"/>
                  </a:cubicBezTo>
                  <a:cubicBezTo>
                    <a:pt x="43" y="97"/>
                    <a:pt x="42" y="101"/>
                    <a:pt x="41" y="105"/>
                  </a:cubicBezTo>
                  <a:cubicBezTo>
                    <a:pt x="36" y="120"/>
                    <a:pt x="26" y="130"/>
                    <a:pt x="8" y="136"/>
                  </a:cubicBezTo>
                  <a:close/>
                  <a:moveTo>
                    <a:pt x="102" y="54"/>
                  </a:moveTo>
                  <a:cubicBezTo>
                    <a:pt x="115" y="54"/>
                    <a:pt x="115" y="54"/>
                    <a:pt x="115" y="54"/>
                  </a:cubicBezTo>
                  <a:cubicBezTo>
                    <a:pt x="118" y="54"/>
                    <a:pt x="120" y="55"/>
                    <a:pt x="120" y="58"/>
                  </a:cubicBezTo>
                  <a:cubicBezTo>
                    <a:pt x="120" y="61"/>
                    <a:pt x="118" y="62"/>
                    <a:pt x="115" y="62"/>
                  </a:cubicBezTo>
                  <a:cubicBezTo>
                    <a:pt x="102" y="62"/>
                    <a:pt x="102" y="62"/>
                    <a:pt x="102" y="62"/>
                  </a:cubicBezTo>
                  <a:lnTo>
                    <a:pt x="102" y="54"/>
                  </a:lnTo>
                  <a:close/>
                  <a:moveTo>
                    <a:pt x="102" y="74"/>
                  </a:moveTo>
                  <a:cubicBezTo>
                    <a:pt x="115" y="74"/>
                    <a:pt x="115" y="74"/>
                    <a:pt x="115" y="74"/>
                  </a:cubicBezTo>
                  <a:cubicBezTo>
                    <a:pt x="118" y="74"/>
                    <a:pt x="120" y="75"/>
                    <a:pt x="120" y="78"/>
                  </a:cubicBezTo>
                  <a:cubicBezTo>
                    <a:pt x="120" y="81"/>
                    <a:pt x="118" y="82"/>
                    <a:pt x="115" y="82"/>
                  </a:cubicBezTo>
                  <a:cubicBezTo>
                    <a:pt x="102" y="82"/>
                    <a:pt x="102" y="82"/>
                    <a:pt x="102" y="82"/>
                  </a:cubicBezTo>
                  <a:lnTo>
                    <a:pt x="102" y="74"/>
                  </a:lnTo>
                  <a:close/>
                  <a:moveTo>
                    <a:pt x="70" y="55"/>
                  </a:moveTo>
                  <a:cubicBezTo>
                    <a:pt x="70" y="52"/>
                    <a:pt x="73" y="48"/>
                    <a:pt x="79" y="48"/>
                  </a:cubicBezTo>
                  <a:cubicBezTo>
                    <a:pt x="84" y="48"/>
                    <a:pt x="84" y="50"/>
                    <a:pt x="89" y="50"/>
                  </a:cubicBezTo>
                  <a:cubicBezTo>
                    <a:pt x="89" y="80"/>
                    <a:pt x="89" y="80"/>
                    <a:pt x="89" y="80"/>
                  </a:cubicBezTo>
                  <a:cubicBezTo>
                    <a:pt x="79" y="80"/>
                    <a:pt x="79" y="80"/>
                    <a:pt x="79" y="80"/>
                  </a:cubicBezTo>
                  <a:cubicBezTo>
                    <a:pt x="75" y="80"/>
                    <a:pt x="73" y="80"/>
                    <a:pt x="70" y="82"/>
                  </a:cubicBezTo>
                  <a:lnTo>
                    <a:pt x="70" y="55"/>
                  </a:lnTo>
                  <a:close/>
                  <a:moveTo>
                    <a:pt x="46" y="50"/>
                  </a:moveTo>
                  <a:cubicBezTo>
                    <a:pt x="51" y="50"/>
                    <a:pt x="51" y="48"/>
                    <a:pt x="57" y="48"/>
                  </a:cubicBezTo>
                  <a:cubicBezTo>
                    <a:pt x="62" y="48"/>
                    <a:pt x="65" y="52"/>
                    <a:pt x="65" y="55"/>
                  </a:cubicBezTo>
                  <a:cubicBezTo>
                    <a:pt x="65" y="82"/>
                    <a:pt x="65" y="82"/>
                    <a:pt x="65" y="82"/>
                  </a:cubicBezTo>
                  <a:cubicBezTo>
                    <a:pt x="62" y="80"/>
                    <a:pt x="60" y="80"/>
                    <a:pt x="56" y="80"/>
                  </a:cubicBezTo>
                  <a:cubicBezTo>
                    <a:pt x="46" y="80"/>
                    <a:pt x="46" y="80"/>
                    <a:pt x="46" y="80"/>
                  </a:cubicBezTo>
                  <a:lnTo>
                    <a:pt x="46" y="50"/>
                  </a:lnTo>
                  <a:close/>
                  <a:moveTo>
                    <a:pt x="33" y="82"/>
                  </a:moveTo>
                  <a:cubicBezTo>
                    <a:pt x="23" y="82"/>
                    <a:pt x="23" y="82"/>
                    <a:pt x="23" y="82"/>
                  </a:cubicBezTo>
                  <a:cubicBezTo>
                    <a:pt x="23" y="83"/>
                    <a:pt x="21" y="84"/>
                    <a:pt x="20" y="84"/>
                  </a:cubicBezTo>
                  <a:cubicBezTo>
                    <a:pt x="17" y="84"/>
                    <a:pt x="15" y="82"/>
                    <a:pt x="15" y="80"/>
                  </a:cubicBezTo>
                  <a:cubicBezTo>
                    <a:pt x="15" y="79"/>
                    <a:pt x="15" y="79"/>
                    <a:pt x="15" y="79"/>
                  </a:cubicBezTo>
                  <a:cubicBezTo>
                    <a:pt x="15" y="79"/>
                    <a:pt x="15" y="79"/>
                    <a:pt x="15" y="79"/>
                  </a:cubicBezTo>
                  <a:cubicBezTo>
                    <a:pt x="14" y="79"/>
                    <a:pt x="13" y="79"/>
                    <a:pt x="13" y="78"/>
                  </a:cubicBezTo>
                  <a:cubicBezTo>
                    <a:pt x="13" y="77"/>
                    <a:pt x="14" y="76"/>
                    <a:pt x="15" y="76"/>
                  </a:cubicBezTo>
                  <a:cubicBezTo>
                    <a:pt x="15" y="76"/>
                    <a:pt x="15" y="76"/>
                    <a:pt x="15" y="76"/>
                  </a:cubicBezTo>
                  <a:cubicBezTo>
                    <a:pt x="15" y="76"/>
                    <a:pt x="15" y="76"/>
                    <a:pt x="15" y="76"/>
                  </a:cubicBezTo>
                  <a:cubicBezTo>
                    <a:pt x="15" y="74"/>
                    <a:pt x="17" y="72"/>
                    <a:pt x="20" y="72"/>
                  </a:cubicBezTo>
                  <a:cubicBezTo>
                    <a:pt x="21" y="72"/>
                    <a:pt x="23" y="73"/>
                    <a:pt x="23" y="75"/>
                  </a:cubicBezTo>
                  <a:cubicBezTo>
                    <a:pt x="33" y="74"/>
                    <a:pt x="33" y="74"/>
                    <a:pt x="33" y="74"/>
                  </a:cubicBezTo>
                  <a:lnTo>
                    <a:pt x="33" y="82"/>
                  </a:lnTo>
                  <a:close/>
                  <a:moveTo>
                    <a:pt x="33" y="62"/>
                  </a:moveTo>
                  <a:cubicBezTo>
                    <a:pt x="23" y="62"/>
                    <a:pt x="23" y="62"/>
                    <a:pt x="23" y="62"/>
                  </a:cubicBezTo>
                  <a:cubicBezTo>
                    <a:pt x="23" y="63"/>
                    <a:pt x="21" y="64"/>
                    <a:pt x="20" y="64"/>
                  </a:cubicBezTo>
                  <a:cubicBezTo>
                    <a:pt x="17" y="64"/>
                    <a:pt x="15" y="62"/>
                    <a:pt x="15" y="60"/>
                  </a:cubicBezTo>
                  <a:cubicBezTo>
                    <a:pt x="15" y="59"/>
                    <a:pt x="15" y="59"/>
                    <a:pt x="15" y="59"/>
                  </a:cubicBezTo>
                  <a:cubicBezTo>
                    <a:pt x="15" y="59"/>
                    <a:pt x="15" y="59"/>
                    <a:pt x="15" y="59"/>
                  </a:cubicBezTo>
                  <a:cubicBezTo>
                    <a:pt x="14" y="59"/>
                    <a:pt x="13" y="59"/>
                    <a:pt x="13" y="58"/>
                  </a:cubicBezTo>
                  <a:cubicBezTo>
                    <a:pt x="13" y="57"/>
                    <a:pt x="14" y="57"/>
                    <a:pt x="15" y="57"/>
                  </a:cubicBezTo>
                  <a:cubicBezTo>
                    <a:pt x="15" y="57"/>
                    <a:pt x="15" y="57"/>
                    <a:pt x="15" y="57"/>
                  </a:cubicBezTo>
                  <a:cubicBezTo>
                    <a:pt x="15" y="56"/>
                    <a:pt x="15" y="56"/>
                    <a:pt x="15" y="56"/>
                  </a:cubicBezTo>
                  <a:cubicBezTo>
                    <a:pt x="15" y="54"/>
                    <a:pt x="17" y="52"/>
                    <a:pt x="20" y="52"/>
                  </a:cubicBezTo>
                  <a:cubicBezTo>
                    <a:pt x="21" y="52"/>
                    <a:pt x="23" y="53"/>
                    <a:pt x="23" y="55"/>
                  </a:cubicBezTo>
                  <a:cubicBezTo>
                    <a:pt x="33" y="54"/>
                    <a:pt x="33" y="54"/>
                    <a:pt x="33" y="54"/>
                  </a:cubicBezTo>
                  <a:lnTo>
                    <a:pt x="33" y="62"/>
                  </a:lnTo>
                  <a:close/>
                  <a:moveTo>
                    <a:pt x="39" y="88"/>
                  </a:moveTo>
                  <a:cubicBezTo>
                    <a:pt x="39" y="51"/>
                    <a:pt x="39" y="51"/>
                    <a:pt x="39" y="51"/>
                  </a:cubicBezTo>
                  <a:cubicBezTo>
                    <a:pt x="42" y="50"/>
                    <a:pt x="42" y="50"/>
                    <a:pt x="42" y="50"/>
                  </a:cubicBezTo>
                  <a:cubicBezTo>
                    <a:pt x="42" y="85"/>
                    <a:pt x="42" y="85"/>
                    <a:pt x="42" y="85"/>
                  </a:cubicBezTo>
                  <a:cubicBezTo>
                    <a:pt x="56" y="85"/>
                    <a:pt x="56" y="85"/>
                    <a:pt x="56" y="85"/>
                  </a:cubicBezTo>
                  <a:cubicBezTo>
                    <a:pt x="64" y="85"/>
                    <a:pt x="62" y="87"/>
                    <a:pt x="68" y="87"/>
                  </a:cubicBezTo>
                  <a:cubicBezTo>
                    <a:pt x="73" y="87"/>
                    <a:pt x="71" y="85"/>
                    <a:pt x="79" y="85"/>
                  </a:cubicBezTo>
                  <a:cubicBezTo>
                    <a:pt x="94" y="85"/>
                    <a:pt x="94" y="85"/>
                    <a:pt x="94" y="85"/>
                  </a:cubicBezTo>
                  <a:cubicBezTo>
                    <a:pt x="94" y="50"/>
                    <a:pt x="94" y="50"/>
                    <a:pt x="94" y="50"/>
                  </a:cubicBezTo>
                  <a:cubicBezTo>
                    <a:pt x="96" y="51"/>
                    <a:pt x="96" y="51"/>
                    <a:pt x="96" y="51"/>
                  </a:cubicBezTo>
                  <a:cubicBezTo>
                    <a:pt x="96" y="88"/>
                    <a:pt x="96" y="88"/>
                    <a:pt x="96" y="88"/>
                  </a:cubicBezTo>
                  <a:cubicBezTo>
                    <a:pt x="78" y="88"/>
                    <a:pt x="78" y="88"/>
                    <a:pt x="78" y="88"/>
                  </a:cubicBezTo>
                  <a:cubicBezTo>
                    <a:pt x="73" y="88"/>
                    <a:pt x="74" y="90"/>
                    <a:pt x="68" y="90"/>
                  </a:cubicBezTo>
                  <a:cubicBezTo>
                    <a:pt x="61" y="90"/>
                    <a:pt x="62" y="88"/>
                    <a:pt x="57" y="88"/>
                  </a:cubicBezTo>
                  <a:lnTo>
                    <a:pt x="3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40"/>
            <p:cNvSpPr>
              <a:spLocks/>
            </p:cNvSpPr>
            <p:nvPr userDrawn="1"/>
          </p:nvSpPr>
          <p:spPr bwMode="auto">
            <a:xfrm>
              <a:off x="8070360" y="-1520187"/>
              <a:ext cx="9525" cy="7938"/>
            </a:xfrm>
            <a:custGeom>
              <a:avLst/>
              <a:gdLst>
                <a:gd name="T0" fmla="*/ 2 w 3"/>
                <a:gd name="T1" fmla="*/ 0 h 2"/>
                <a:gd name="T2" fmla="*/ 0 w 3"/>
                <a:gd name="T3" fmla="*/ 1 h 2"/>
                <a:gd name="T4" fmla="*/ 0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0" y="1"/>
                  </a:cubicBezTo>
                  <a:cubicBezTo>
                    <a:pt x="0" y="2"/>
                    <a:pt x="0" y="2"/>
                    <a:pt x="0" y="2"/>
                  </a:cubicBezTo>
                  <a:cubicBezTo>
                    <a:pt x="3" y="2"/>
                    <a:pt x="3" y="2"/>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41"/>
            <p:cNvSpPr>
              <a:spLocks noEditPoints="1"/>
            </p:cNvSpPr>
            <p:nvPr userDrawn="1"/>
          </p:nvSpPr>
          <p:spPr bwMode="auto">
            <a:xfrm>
              <a:off x="8767272" y="-991549"/>
              <a:ext cx="109538" cy="106363"/>
            </a:xfrm>
            <a:custGeom>
              <a:avLst/>
              <a:gdLst>
                <a:gd name="T0" fmla="*/ 21 w 33"/>
                <a:gd name="T1" fmla="*/ 30 h 32"/>
                <a:gd name="T2" fmla="*/ 21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8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1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1" y="30"/>
                  </a:moveTo>
                  <a:cubicBezTo>
                    <a:pt x="21" y="32"/>
                    <a:pt x="21" y="32"/>
                    <a:pt x="21"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9" y="30"/>
                    <a:pt x="8" y="29"/>
                  </a:cubicBezTo>
                  <a:cubicBezTo>
                    <a:pt x="8" y="29"/>
                    <a:pt x="7" y="29"/>
                    <a:pt x="7" y="28"/>
                  </a:cubicBezTo>
                  <a:cubicBezTo>
                    <a:pt x="7" y="28"/>
                    <a:pt x="7" y="27"/>
                    <a:pt x="8" y="27"/>
                  </a:cubicBezTo>
                  <a:cubicBezTo>
                    <a:pt x="8" y="26"/>
                    <a:pt x="9" y="24"/>
                    <a:pt x="10" y="22"/>
                  </a:cubicBezTo>
                  <a:cubicBezTo>
                    <a:pt x="21" y="22"/>
                    <a:pt x="21" y="22"/>
                    <a:pt x="21" y="22"/>
                  </a:cubicBezTo>
                  <a:cubicBezTo>
                    <a:pt x="23" y="26"/>
                    <a:pt x="23" y="26"/>
                    <a:pt x="23" y="26"/>
                  </a:cubicBezTo>
                  <a:cubicBezTo>
                    <a:pt x="23" y="26"/>
                    <a:pt x="24" y="28"/>
                    <a:pt x="24" y="29"/>
                  </a:cubicBezTo>
                  <a:cubicBezTo>
                    <a:pt x="24" y="29"/>
                    <a:pt x="24" y="29"/>
                    <a:pt x="23" y="29"/>
                  </a:cubicBezTo>
                  <a:cubicBezTo>
                    <a:pt x="23" y="30"/>
                    <a:pt x="21" y="30"/>
                    <a:pt x="21"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42"/>
            <p:cNvSpPr>
              <a:spLocks/>
            </p:cNvSpPr>
            <p:nvPr userDrawn="1"/>
          </p:nvSpPr>
          <p:spPr bwMode="auto">
            <a:xfrm>
              <a:off x="8938722" y="-991549"/>
              <a:ext cx="109538" cy="106363"/>
            </a:xfrm>
            <a:custGeom>
              <a:avLst/>
              <a:gdLst>
                <a:gd name="T0" fmla="*/ 6 w 33"/>
                <a:gd name="T1" fmla="*/ 27 h 32"/>
                <a:gd name="T2" fmla="*/ 16 w 33"/>
                <a:gd name="T3" fmla="*/ 32 h 32"/>
                <a:gd name="T4" fmla="*/ 27 w 33"/>
                <a:gd name="T5" fmla="*/ 27 h 32"/>
                <a:gd name="T6" fmla="*/ 29 w 33"/>
                <a:gd name="T7" fmla="*/ 19 h 32"/>
                <a:gd name="T8" fmla="*/ 29 w 33"/>
                <a:gd name="T9" fmla="*/ 7 h 32"/>
                <a:gd name="T10" fmla="*/ 29 w 33"/>
                <a:gd name="T11" fmla="*/ 3 h 32"/>
                <a:gd name="T12" fmla="*/ 33 w 33"/>
                <a:gd name="T13" fmla="*/ 2 h 32"/>
                <a:gd name="T14" fmla="*/ 33 w 33"/>
                <a:gd name="T15" fmla="*/ 0 h 32"/>
                <a:gd name="T16" fmla="*/ 21 w 33"/>
                <a:gd name="T17" fmla="*/ 0 h 32"/>
                <a:gd name="T18" fmla="*/ 21 w 33"/>
                <a:gd name="T19" fmla="*/ 2 h 32"/>
                <a:gd name="T20" fmla="*/ 25 w 33"/>
                <a:gd name="T21" fmla="*/ 3 h 32"/>
                <a:gd name="T22" fmla="*/ 26 w 33"/>
                <a:gd name="T23" fmla="*/ 7 h 32"/>
                <a:gd name="T24" fmla="*/ 26 w 33"/>
                <a:gd name="T25" fmla="*/ 19 h 32"/>
                <a:gd name="T26" fmla="*/ 17 w 33"/>
                <a:gd name="T27" fmla="*/ 29 h 32"/>
                <a:gd name="T28" fmla="*/ 11 w 33"/>
                <a:gd name="T29" fmla="*/ 26 h 32"/>
                <a:gd name="T30" fmla="*/ 10 w 33"/>
                <a:gd name="T31" fmla="*/ 20 h 32"/>
                <a:gd name="T32" fmla="*/ 10 w 33"/>
                <a:gd name="T33" fmla="*/ 6 h 32"/>
                <a:gd name="T34" fmla="*/ 11 w 33"/>
                <a:gd name="T35" fmla="*/ 3 h 32"/>
                <a:gd name="T36" fmla="*/ 14 w 33"/>
                <a:gd name="T37" fmla="*/ 2 h 32"/>
                <a:gd name="T38" fmla="*/ 14 w 33"/>
                <a:gd name="T39" fmla="*/ 0 h 32"/>
                <a:gd name="T40" fmla="*/ 0 w 33"/>
                <a:gd name="T41" fmla="*/ 0 h 32"/>
                <a:gd name="T42" fmla="*/ 0 w 33"/>
                <a:gd name="T43" fmla="*/ 2 h 32"/>
                <a:gd name="T44" fmla="*/ 4 w 33"/>
                <a:gd name="T45" fmla="*/ 3 h 32"/>
                <a:gd name="T46" fmla="*/ 4 w 33"/>
                <a:gd name="T47" fmla="*/ 6 h 32"/>
                <a:gd name="T48" fmla="*/ 4 w 33"/>
                <a:gd name="T49" fmla="*/ 20 h 32"/>
                <a:gd name="T50" fmla="*/ 6 w 33"/>
                <a:gd name="T5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2">
                  <a:moveTo>
                    <a:pt x="6" y="27"/>
                  </a:moveTo>
                  <a:cubicBezTo>
                    <a:pt x="8" y="31"/>
                    <a:pt x="11" y="32"/>
                    <a:pt x="16" y="32"/>
                  </a:cubicBezTo>
                  <a:cubicBezTo>
                    <a:pt x="22" y="32"/>
                    <a:pt x="25" y="31"/>
                    <a:pt x="27" y="27"/>
                  </a:cubicBezTo>
                  <a:cubicBezTo>
                    <a:pt x="28" y="25"/>
                    <a:pt x="29" y="23"/>
                    <a:pt x="29" y="19"/>
                  </a:cubicBezTo>
                  <a:cubicBezTo>
                    <a:pt x="29" y="7"/>
                    <a:pt x="29" y="7"/>
                    <a:pt x="29" y="7"/>
                  </a:cubicBezTo>
                  <a:cubicBezTo>
                    <a:pt x="29" y="5"/>
                    <a:pt x="29" y="3"/>
                    <a:pt x="29" y="3"/>
                  </a:cubicBezTo>
                  <a:cubicBezTo>
                    <a:pt x="30" y="2"/>
                    <a:pt x="32" y="2"/>
                    <a:pt x="33" y="2"/>
                  </a:cubicBezTo>
                  <a:cubicBezTo>
                    <a:pt x="33" y="0"/>
                    <a:pt x="33" y="0"/>
                    <a:pt x="33" y="0"/>
                  </a:cubicBezTo>
                  <a:cubicBezTo>
                    <a:pt x="21" y="0"/>
                    <a:pt x="21" y="0"/>
                    <a:pt x="21" y="0"/>
                  </a:cubicBezTo>
                  <a:cubicBezTo>
                    <a:pt x="21" y="2"/>
                    <a:pt x="21" y="2"/>
                    <a:pt x="21" y="2"/>
                  </a:cubicBezTo>
                  <a:cubicBezTo>
                    <a:pt x="22" y="2"/>
                    <a:pt x="24" y="2"/>
                    <a:pt x="25" y="3"/>
                  </a:cubicBezTo>
                  <a:cubicBezTo>
                    <a:pt x="25" y="3"/>
                    <a:pt x="26" y="5"/>
                    <a:pt x="26" y="7"/>
                  </a:cubicBezTo>
                  <a:cubicBezTo>
                    <a:pt x="26" y="19"/>
                    <a:pt x="26" y="19"/>
                    <a:pt x="26" y="19"/>
                  </a:cubicBezTo>
                  <a:cubicBezTo>
                    <a:pt x="26" y="25"/>
                    <a:pt x="24" y="29"/>
                    <a:pt x="17" y="29"/>
                  </a:cubicBezTo>
                  <a:cubicBezTo>
                    <a:pt x="14" y="29"/>
                    <a:pt x="12" y="28"/>
                    <a:pt x="11" y="26"/>
                  </a:cubicBezTo>
                  <a:cubicBezTo>
                    <a:pt x="10" y="24"/>
                    <a:pt x="10" y="23"/>
                    <a:pt x="10" y="20"/>
                  </a:cubicBezTo>
                  <a:cubicBezTo>
                    <a:pt x="10" y="6"/>
                    <a:pt x="10" y="6"/>
                    <a:pt x="10" y="6"/>
                  </a:cubicBezTo>
                  <a:cubicBezTo>
                    <a:pt x="10" y="4"/>
                    <a:pt x="10" y="3"/>
                    <a:pt x="11" y="3"/>
                  </a:cubicBez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0"/>
                    <a:pt x="4" y="20"/>
                    <a:pt x="4" y="20"/>
                  </a:cubicBezTo>
                  <a:cubicBezTo>
                    <a:pt x="4" y="23"/>
                    <a:pt x="5" y="25"/>
                    <a:pt x="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43"/>
            <p:cNvSpPr>
              <a:spLocks/>
            </p:cNvSpPr>
            <p:nvPr userDrawn="1"/>
          </p:nvSpPr>
          <p:spPr bwMode="auto">
            <a:xfrm>
              <a:off x="9114935" y="-994724"/>
              <a:ext cx="71438" cy="109538"/>
            </a:xfrm>
            <a:custGeom>
              <a:avLst/>
              <a:gdLst>
                <a:gd name="T0" fmla="*/ 4 w 22"/>
                <a:gd name="T1" fmla="*/ 14 h 33"/>
                <a:gd name="T2" fmla="*/ 7 w 22"/>
                <a:gd name="T3" fmla="*/ 17 h 33"/>
                <a:gd name="T4" fmla="*/ 15 w 22"/>
                <a:gd name="T5" fmla="*/ 22 h 33"/>
                <a:gd name="T6" fmla="*/ 16 w 22"/>
                <a:gd name="T7" fmla="*/ 26 h 33"/>
                <a:gd name="T8" fmla="*/ 15 w 22"/>
                <a:gd name="T9" fmla="*/ 29 h 33"/>
                <a:gd name="T10" fmla="*/ 11 w 22"/>
                <a:gd name="T11" fmla="*/ 30 h 33"/>
                <a:gd name="T12" fmla="*/ 5 w 22"/>
                <a:gd name="T13" fmla="*/ 27 h 33"/>
                <a:gd name="T14" fmla="*/ 2 w 22"/>
                <a:gd name="T15" fmla="*/ 22 h 33"/>
                <a:gd name="T16" fmla="*/ 0 w 22"/>
                <a:gd name="T17" fmla="*/ 22 h 33"/>
                <a:gd name="T18" fmla="*/ 2 w 22"/>
                <a:gd name="T19" fmla="*/ 33 h 33"/>
                <a:gd name="T20" fmla="*/ 3 w 22"/>
                <a:gd name="T21" fmla="*/ 33 h 33"/>
                <a:gd name="T22" fmla="*/ 4 w 22"/>
                <a:gd name="T23" fmla="*/ 32 h 33"/>
                <a:gd name="T24" fmla="*/ 5 w 22"/>
                <a:gd name="T25" fmla="*/ 32 h 33"/>
                <a:gd name="T26" fmla="*/ 7 w 22"/>
                <a:gd name="T27" fmla="*/ 32 h 33"/>
                <a:gd name="T28" fmla="*/ 12 w 22"/>
                <a:gd name="T29" fmla="*/ 33 h 33"/>
                <a:gd name="T30" fmla="*/ 19 w 22"/>
                <a:gd name="T31" fmla="*/ 31 h 33"/>
                <a:gd name="T32" fmla="*/ 22 w 22"/>
                <a:gd name="T33" fmla="*/ 24 h 33"/>
                <a:gd name="T34" fmla="*/ 20 w 22"/>
                <a:gd name="T35" fmla="*/ 19 h 33"/>
                <a:gd name="T36" fmla="*/ 15 w 22"/>
                <a:gd name="T37" fmla="*/ 15 h 33"/>
                <a:gd name="T38" fmla="*/ 11 w 22"/>
                <a:gd name="T39" fmla="*/ 12 h 33"/>
                <a:gd name="T40" fmla="*/ 7 w 22"/>
                <a:gd name="T41" fmla="*/ 10 h 33"/>
                <a:gd name="T42" fmla="*/ 7 w 22"/>
                <a:gd name="T43" fmla="*/ 7 h 33"/>
                <a:gd name="T44" fmla="*/ 11 w 22"/>
                <a:gd name="T45" fmla="*/ 3 h 33"/>
                <a:gd name="T46" fmla="*/ 15 w 22"/>
                <a:gd name="T47" fmla="*/ 5 h 33"/>
                <a:gd name="T48" fmla="*/ 19 w 22"/>
                <a:gd name="T49" fmla="*/ 11 h 33"/>
                <a:gd name="T50" fmla="*/ 21 w 22"/>
                <a:gd name="T51" fmla="*/ 11 h 33"/>
                <a:gd name="T52" fmla="*/ 20 w 22"/>
                <a:gd name="T53" fmla="*/ 0 h 33"/>
                <a:gd name="T54" fmla="*/ 18 w 22"/>
                <a:gd name="T55" fmla="*/ 0 h 33"/>
                <a:gd name="T56" fmla="*/ 18 w 22"/>
                <a:gd name="T57" fmla="*/ 2 h 33"/>
                <a:gd name="T58" fmla="*/ 17 w 22"/>
                <a:gd name="T59" fmla="*/ 2 h 33"/>
                <a:gd name="T60" fmla="*/ 14 w 22"/>
                <a:gd name="T61" fmla="*/ 1 h 33"/>
                <a:gd name="T62" fmla="*/ 10 w 22"/>
                <a:gd name="T63" fmla="*/ 0 h 33"/>
                <a:gd name="T64" fmla="*/ 1 w 22"/>
                <a:gd name="T65" fmla="*/ 9 h 33"/>
                <a:gd name="T66" fmla="*/ 4 w 22"/>
                <a:gd name="T6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3">
                  <a:moveTo>
                    <a:pt x="4" y="14"/>
                  </a:moveTo>
                  <a:cubicBezTo>
                    <a:pt x="4" y="15"/>
                    <a:pt x="5" y="16"/>
                    <a:pt x="7" y="17"/>
                  </a:cubicBezTo>
                  <a:cubicBezTo>
                    <a:pt x="8" y="18"/>
                    <a:pt x="13" y="20"/>
                    <a:pt x="15" y="22"/>
                  </a:cubicBezTo>
                  <a:cubicBezTo>
                    <a:pt x="16" y="23"/>
                    <a:pt x="16" y="24"/>
                    <a:pt x="16" y="26"/>
                  </a:cubicBezTo>
                  <a:cubicBezTo>
                    <a:pt x="16" y="27"/>
                    <a:pt x="16" y="28"/>
                    <a:pt x="15" y="29"/>
                  </a:cubicBezTo>
                  <a:cubicBezTo>
                    <a:pt x="14" y="30"/>
                    <a:pt x="13" y="30"/>
                    <a:pt x="11" y="30"/>
                  </a:cubicBezTo>
                  <a:cubicBezTo>
                    <a:pt x="9" y="30"/>
                    <a:pt x="7" y="29"/>
                    <a:pt x="5" y="27"/>
                  </a:cubicBezTo>
                  <a:cubicBezTo>
                    <a:pt x="4" y="26"/>
                    <a:pt x="3" y="24"/>
                    <a:pt x="2" y="22"/>
                  </a:cubicBezTo>
                  <a:cubicBezTo>
                    <a:pt x="0" y="22"/>
                    <a:pt x="0" y="22"/>
                    <a:pt x="0" y="22"/>
                  </a:cubicBezTo>
                  <a:cubicBezTo>
                    <a:pt x="2" y="33"/>
                    <a:pt x="2" y="33"/>
                    <a:pt x="2" y="33"/>
                  </a:cubicBezTo>
                  <a:cubicBezTo>
                    <a:pt x="3" y="33"/>
                    <a:pt x="3" y="33"/>
                    <a:pt x="3" y="33"/>
                  </a:cubicBezTo>
                  <a:cubicBezTo>
                    <a:pt x="4" y="33"/>
                    <a:pt x="4" y="32"/>
                    <a:pt x="4" y="32"/>
                  </a:cubicBezTo>
                  <a:cubicBezTo>
                    <a:pt x="4" y="32"/>
                    <a:pt x="4" y="32"/>
                    <a:pt x="5" y="32"/>
                  </a:cubicBezTo>
                  <a:cubicBezTo>
                    <a:pt x="5" y="32"/>
                    <a:pt x="5" y="32"/>
                    <a:pt x="7" y="32"/>
                  </a:cubicBezTo>
                  <a:cubicBezTo>
                    <a:pt x="9" y="33"/>
                    <a:pt x="10" y="33"/>
                    <a:pt x="12" y="33"/>
                  </a:cubicBezTo>
                  <a:cubicBezTo>
                    <a:pt x="15" y="33"/>
                    <a:pt x="17" y="32"/>
                    <a:pt x="19" y="31"/>
                  </a:cubicBezTo>
                  <a:cubicBezTo>
                    <a:pt x="21" y="29"/>
                    <a:pt x="22" y="27"/>
                    <a:pt x="22" y="24"/>
                  </a:cubicBezTo>
                  <a:cubicBezTo>
                    <a:pt x="22" y="22"/>
                    <a:pt x="21" y="21"/>
                    <a:pt x="20" y="19"/>
                  </a:cubicBezTo>
                  <a:cubicBezTo>
                    <a:pt x="19" y="18"/>
                    <a:pt x="17" y="16"/>
                    <a:pt x="15" y="15"/>
                  </a:cubicBezTo>
                  <a:cubicBezTo>
                    <a:pt x="11" y="12"/>
                    <a:pt x="11" y="12"/>
                    <a:pt x="11" y="12"/>
                  </a:cubicBezTo>
                  <a:cubicBezTo>
                    <a:pt x="9" y="11"/>
                    <a:pt x="8" y="10"/>
                    <a:pt x="7" y="10"/>
                  </a:cubicBezTo>
                  <a:cubicBezTo>
                    <a:pt x="7" y="9"/>
                    <a:pt x="7" y="8"/>
                    <a:pt x="7" y="7"/>
                  </a:cubicBezTo>
                  <a:cubicBezTo>
                    <a:pt x="7" y="5"/>
                    <a:pt x="9" y="3"/>
                    <a:pt x="11" y="3"/>
                  </a:cubicBezTo>
                  <a:cubicBezTo>
                    <a:pt x="12" y="3"/>
                    <a:pt x="14" y="4"/>
                    <a:pt x="15" y="5"/>
                  </a:cubicBezTo>
                  <a:cubicBezTo>
                    <a:pt x="17" y="6"/>
                    <a:pt x="18" y="9"/>
                    <a:pt x="19" y="11"/>
                  </a:cubicBezTo>
                  <a:cubicBezTo>
                    <a:pt x="21" y="11"/>
                    <a:pt x="21" y="11"/>
                    <a:pt x="21" y="11"/>
                  </a:cubicBezTo>
                  <a:cubicBezTo>
                    <a:pt x="20" y="0"/>
                    <a:pt x="20" y="0"/>
                    <a:pt x="20" y="0"/>
                  </a:cubicBezTo>
                  <a:cubicBezTo>
                    <a:pt x="18" y="0"/>
                    <a:pt x="18" y="0"/>
                    <a:pt x="18" y="0"/>
                  </a:cubicBezTo>
                  <a:cubicBezTo>
                    <a:pt x="18" y="1"/>
                    <a:pt x="18" y="1"/>
                    <a:pt x="18" y="2"/>
                  </a:cubicBezTo>
                  <a:cubicBezTo>
                    <a:pt x="17" y="2"/>
                    <a:pt x="17" y="2"/>
                    <a:pt x="17" y="2"/>
                  </a:cubicBezTo>
                  <a:cubicBezTo>
                    <a:pt x="17" y="2"/>
                    <a:pt x="16" y="2"/>
                    <a:pt x="14" y="1"/>
                  </a:cubicBezTo>
                  <a:cubicBezTo>
                    <a:pt x="13" y="1"/>
                    <a:pt x="12" y="0"/>
                    <a:pt x="10" y="0"/>
                  </a:cubicBezTo>
                  <a:cubicBezTo>
                    <a:pt x="5" y="0"/>
                    <a:pt x="1" y="4"/>
                    <a:pt x="1" y="9"/>
                  </a:cubicBezTo>
                  <a:cubicBezTo>
                    <a:pt x="1" y="11"/>
                    <a:pt x="2" y="13"/>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44"/>
            <p:cNvSpPr>
              <a:spLocks/>
            </p:cNvSpPr>
            <p:nvPr userDrawn="1"/>
          </p:nvSpPr>
          <p:spPr bwMode="auto">
            <a:xfrm>
              <a:off x="9256222" y="-991549"/>
              <a:ext cx="92075" cy="106363"/>
            </a:xfrm>
            <a:custGeom>
              <a:avLst/>
              <a:gdLst>
                <a:gd name="T0" fmla="*/ 19 w 28"/>
                <a:gd name="T1" fmla="*/ 3 h 32"/>
                <a:gd name="T2" fmla="*/ 24 w 28"/>
                <a:gd name="T3" fmla="*/ 4 h 32"/>
                <a:gd name="T4" fmla="*/ 26 w 28"/>
                <a:gd name="T5" fmla="*/ 9 h 32"/>
                <a:gd name="T6" fmla="*/ 28 w 28"/>
                <a:gd name="T7" fmla="*/ 9 h 32"/>
                <a:gd name="T8" fmla="*/ 27 w 28"/>
                <a:gd name="T9" fmla="*/ 0 h 32"/>
                <a:gd name="T10" fmla="*/ 0 w 28"/>
                <a:gd name="T11" fmla="*/ 0 h 32"/>
                <a:gd name="T12" fmla="*/ 0 w 28"/>
                <a:gd name="T13" fmla="*/ 9 h 32"/>
                <a:gd name="T14" fmla="*/ 2 w 28"/>
                <a:gd name="T15" fmla="*/ 9 h 32"/>
                <a:gd name="T16" fmla="*/ 4 w 28"/>
                <a:gd name="T17" fmla="*/ 4 h 32"/>
                <a:gd name="T18" fmla="*/ 9 w 28"/>
                <a:gd name="T19" fmla="*/ 3 h 32"/>
                <a:gd name="T20" fmla="*/ 11 w 28"/>
                <a:gd name="T21" fmla="*/ 3 h 32"/>
                <a:gd name="T22" fmla="*/ 11 w 28"/>
                <a:gd name="T23" fmla="*/ 26 h 32"/>
                <a:gd name="T24" fmla="*/ 7 w 28"/>
                <a:gd name="T25" fmla="*/ 30 h 32"/>
                <a:gd name="T26" fmla="*/ 7 w 28"/>
                <a:gd name="T27" fmla="*/ 32 h 32"/>
                <a:gd name="T28" fmla="*/ 21 w 28"/>
                <a:gd name="T29" fmla="*/ 32 h 32"/>
                <a:gd name="T30" fmla="*/ 21 w 28"/>
                <a:gd name="T31" fmla="*/ 30 h 32"/>
                <a:gd name="T32" fmla="*/ 17 w 28"/>
                <a:gd name="T33" fmla="*/ 29 h 32"/>
                <a:gd name="T34" fmla="*/ 17 w 28"/>
                <a:gd name="T35" fmla="*/ 26 h 32"/>
                <a:gd name="T36" fmla="*/ 17 w 28"/>
                <a:gd name="T37" fmla="*/ 3 h 32"/>
                <a:gd name="T38" fmla="*/ 19 w 28"/>
                <a:gd name="T3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2">
                  <a:moveTo>
                    <a:pt x="19" y="3"/>
                  </a:moveTo>
                  <a:cubicBezTo>
                    <a:pt x="21" y="3"/>
                    <a:pt x="23" y="3"/>
                    <a:pt x="24" y="4"/>
                  </a:cubicBezTo>
                  <a:cubicBezTo>
                    <a:pt x="25" y="5"/>
                    <a:pt x="25" y="8"/>
                    <a:pt x="26" y="9"/>
                  </a:cubicBezTo>
                  <a:cubicBezTo>
                    <a:pt x="28" y="9"/>
                    <a:pt x="28" y="9"/>
                    <a:pt x="28" y="9"/>
                  </a:cubicBezTo>
                  <a:cubicBezTo>
                    <a:pt x="27" y="0"/>
                    <a:pt x="27" y="0"/>
                    <a:pt x="27" y="0"/>
                  </a:cubicBezTo>
                  <a:cubicBezTo>
                    <a:pt x="0" y="0"/>
                    <a:pt x="0" y="0"/>
                    <a:pt x="0" y="0"/>
                  </a:cubicBezTo>
                  <a:cubicBezTo>
                    <a:pt x="0" y="9"/>
                    <a:pt x="0" y="9"/>
                    <a:pt x="0" y="9"/>
                  </a:cubicBezTo>
                  <a:cubicBezTo>
                    <a:pt x="2" y="9"/>
                    <a:pt x="2" y="9"/>
                    <a:pt x="2" y="9"/>
                  </a:cubicBezTo>
                  <a:cubicBezTo>
                    <a:pt x="2" y="8"/>
                    <a:pt x="3" y="5"/>
                    <a:pt x="4" y="4"/>
                  </a:cubicBezTo>
                  <a:cubicBezTo>
                    <a:pt x="5" y="3"/>
                    <a:pt x="6" y="3"/>
                    <a:pt x="9" y="3"/>
                  </a:cubicBezTo>
                  <a:cubicBezTo>
                    <a:pt x="11" y="3"/>
                    <a:pt x="11" y="3"/>
                    <a:pt x="11" y="3"/>
                  </a:cubicBezTo>
                  <a:cubicBezTo>
                    <a:pt x="11" y="26"/>
                    <a:pt x="11" y="26"/>
                    <a:pt x="11" y="26"/>
                  </a:cubicBezTo>
                  <a:cubicBezTo>
                    <a:pt x="11" y="29"/>
                    <a:pt x="11" y="29"/>
                    <a:pt x="7" y="30"/>
                  </a:cubicBezTo>
                  <a:cubicBezTo>
                    <a:pt x="7" y="32"/>
                    <a:pt x="7" y="32"/>
                    <a:pt x="7" y="32"/>
                  </a:cubicBezTo>
                  <a:cubicBezTo>
                    <a:pt x="21" y="32"/>
                    <a:pt x="21" y="32"/>
                    <a:pt x="21" y="32"/>
                  </a:cubicBezTo>
                  <a:cubicBezTo>
                    <a:pt x="21" y="30"/>
                    <a:pt x="21" y="30"/>
                    <a:pt x="21" y="30"/>
                  </a:cubicBezTo>
                  <a:cubicBezTo>
                    <a:pt x="20" y="30"/>
                    <a:pt x="18" y="30"/>
                    <a:pt x="17" y="29"/>
                  </a:cubicBezTo>
                  <a:cubicBezTo>
                    <a:pt x="17" y="29"/>
                    <a:pt x="17" y="28"/>
                    <a:pt x="17" y="26"/>
                  </a:cubicBezTo>
                  <a:cubicBezTo>
                    <a:pt x="17" y="3"/>
                    <a:pt x="17" y="3"/>
                    <a:pt x="17" y="3"/>
                  </a:cubicBezTo>
                  <a:lnTo>
                    <a:pt x="1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45"/>
            <p:cNvSpPr>
              <a:spLocks noEditPoints="1"/>
            </p:cNvSpPr>
            <p:nvPr userDrawn="1"/>
          </p:nvSpPr>
          <p:spPr bwMode="auto">
            <a:xfrm>
              <a:off x="9411797" y="-991549"/>
              <a:ext cx="98425" cy="106363"/>
            </a:xfrm>
            <a:custGeom>
              <a:avLst/>
              <a:gdLst>
                <a:gd name="T0" fmla="*/ 11 w 30"/>
                <a:gd name="T1" fmla="*/ 17 h 32"/>
                <a:gd name="T2" fmla="*/ 22 w 30"/>
                <a:gd name="T3" fmla="*/ 32 h 32"/>
                <a:gd name="T4" fmla="*/ 30 w 30"/>
                <a:gd name="T5" fmla="*/ 32 h 32"/>
                <a:gd name="T6" fmla="*/ 30 w 30"/>
                <a:gd name="T7" fmla="*/ 30 h 32"/>
                <a:gd name="T8" fmla="*/ 26 w 30"/>
                <a:gd name="T9" fmla="*/ 28 h 32"/>
                <a:gd name="T10" fmla="*/ 17 w 30"/>
                <a:gd name="T11" fmla="*/ 17 h 32"/>
                <a:gd name="T12" fmla="*/ 23 w 30"/>
                <a:gd name="T13" fmla="*/ 14 h 32"/>
                <a:gd name="T14" fmla="*/ 25 w 30"/>
                <a:gd name="T15" fmla="*/ 9 h 32"/>
                <a:gd name="T16" fmla="*/ 20 w 30"/>
                <a:gd name="T17" fmla="*/ 1 h 32"/>
                <a:gd name="T18" fmla="*/ 13 w 30"/>
                <a:gd name="T19" fmla="*/ 0 h 32"/>
                <a:gd name="T20" fmla="*/ 0 w 30"/>
                <a:gd name="T21" fmla="*/ 0 h 32"/>
                <a:gd name="T22" fmla="*/ 0 w 30"/>
                <a:gd name="T23" fmla="*/ 2 h 32"/>
                <a:gd name="T24" fmla="*/ 3 w 30"/>
                <a:gd name="T25" fmla="*/ 3 h 32"/>
                <a:gd name="T26" fmla="*/ 4 w 30"/>
                <a:gd name="T27" fmla="*/ 6 h 32"/>
                <a:gd name="T28" fmla="*/ 4 w 30"/>
                <a:gd name="T29" fmla="*/ 26 h 32"/>
                <a:gd name="T30" fmla="*/ 3 w 30"/>
                <a:gd name="T31" fmla="*/ 29 h 32"/>
                <a:gd name="T32" fmla="*/ 0 w 30"/>
                <a:gd name="T33" fmla="*/ 30 h 32"/>
                <a:gd name="T34" fmla="*/ 0 w 30"/>
                <a:gd name="T35" fmla="*/ 32 h 32"/>
                <a:gd name="T36" fmla="*/ 13 w 30"/>
                <a:gd name="T37" fmla="*/ 32 h 32"/>
                <a:gd name="T38" fmla="*/ 13 w 30"/>
                <a:gd name="T39" fmla="*/ 30 h 32"/>
                <a:gd name="T40" fmla="*/ 10 w 30"/>
                <a:gd name="T41" fmla="*/ 29 h 32"/>
                <a:gd name="T42" fmla="*/ 9 w 30"/>
                <a:gd name="T43" fmla="*/ 26 h 32"/>
                <a:gd name="T44" fmla="*/ 9 w 30"/>
                <a:gd name="T45" fmla="*/ 17 h 32"/>
                <a:gd name="T46" fmla="*/ 11 w 30"/>
                <a:gd name="T47" fmla="*/ 17 h 32"/>
                <a:gd name="T48" fmla="*/ 9 w 30"/>
                <a:gd name="T49" fmla="*/ 4 h 32"/>
                <a:gd name="T50" fmla="*/ 9 w 30"/>
                <a:gd name="T51" fmla="*/ 3 h 32"/>
                <a:gd name="T52" fmla="*/ 12 w 30"/>
                <a:gd name="T53" fmla="*/ 3 h 32"/>
                <a:gd name="T54" fmla="*/ 16 w 30"/>
                <a:gd name="T55" fmla="*/ 4 h 32"/>
                <a:gd name="T56" fmla="*/ 19 w 30"/>
                <a:gd name="T57" fmla="*/ 9 h 32"/>
                <a:gd name="T58" fmla="*/ 16 w 30"/>
                <a:gd name="T59" fmla="*/ 14 h 32"/>
                <a:gd name="T60" fmla="*/ 9 w 30"/>
                <a:gd name="T61" fmla="*/ 15 h 32"/>
                <a:gd name="T62" fmla="*/ 9 w 30"/>
                <a:gd name="T6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2">
                  <a:moveTo>
                    <a:pt x="11" y="17"/>
                  </a:moveTo>
                  <a:cubicBezTo>
                    <a:pt x="22" y="32"/>
                    <a:pt x="22" y="32"/>
                    <a:pt x="22" y="32"/>
                  </a:cubicBezTo>
                  <a:cubicBezTo>
                    <a:pt x="30" y="32"/>
                    <a:pt x="30" y="32"/>
                    <a:pt x="30" y="32"/>
                  </a:cubicBezTo>
                  <a:cubicBezTo>
                    <a:pt x="30" y="30"/>
                    <a:pt x="30" y="30"/>
                    <a:pt x="30" y="30"/>
                  </a:cubicBezTo>
                  <a:cubicBezTo>
                    <a:pt x="28" y="30"/>
                    <a:pt x="27" y="29"/>
                    <a:pt x="26" y="28"/>
                  </a:cubicBezTo>
                  <a:cubicBezTo>
                    <a:pt x="17" y="17"/>
                    <a:pt x="17" y="17"/>
                    <a:pt x="17" y="17"/>
                  </a:cubicBezTo>
                  <a:cubicBezTo>
                    <a:pt x="19" y="16"/>
                    <a:pt x="21" y="15"/>
                    <a:pt x="23" y="14"/>
                  </a:cubicBezTo>
                  <a:cubicBezTo>
                    <a:pt x="24" y="13"/>
                    <a:pt x="25" y="11"/>
                    <a:pt x="25" y="9"/>
                  </a:cubicBezTo>
                  <a:cubicBezTo>
                    <a:pt x="25" y="5"/>
                    <a:pt x="23" y="2"/>
                    <a:pt x="20" y="1"/>
                  </a:cubicBezTo>
                  <a:cubicBezTo>
                    <a:pt x="18" y="0"/>
                    <a:pt x="16" y="0"/>
                    <a:pt x="13" y="0"/>
                  </a:cubicBezTo>
                  <a:cubicBezTo>
                    <a:pt x="0" y="0"/>
                    <a:pt x="0" y="0"/>
                    <a:pt x="0" y="0"/>
                  </a:cubicBezTo>
                  <a:cubicBezTo>
                    <a:pt x="0" y="2"/>
                    <a:pt x="0" y="2"/>
                    <a:pt x="0" y="2"/>
                  </a:cubicBezTo>
                  <a:cubicBezTo>
                    <a:pt x="0" y="2"/>
                    <a:pt x="2" y="2"/>
                    <a:pt x="3" y="3"/>
                  </a:cubicBezTo>
                  <a:cubicBezTo>
                    <a:pt x="3" y="3"/>
                    <a:pt x="4" y="4"/>
                    <a:pt x="4" y="6"/>
                  </a:cubicBezTo>
                  <a:cubicBezTo>
                    <a:pt x="4" y="26"/>
                    <a:pt x="4" y="26"/>
                    <a:pt x="4" y="26"/>
                  </a:cubicBezTo>
                  <a:cubicBezTo>
                    <a:pt x="4" y="27"/>
                    <a:pt x="3" y="29"/>
                    <a:pt x="3" y="29"/>
                  </a:cubicBezTo>
                  <a:cubicBezTo>
                    <a:pt x="3" y="30"/>
                    <a:pt x="0" y="30"/>
                    <a:pt x="0" y="30"/>
                  </a:cubicBezTo>
                  <a:cubicBezTo>
                    <a:pt x="0" y="32"/>
                    <a:pt x="0" y="32"/>
                    <a:pt x="0" y="32"/>
                  </a:cubicBezTo>
                  <a:cubicBezTo>
                    <a:pt x="13" y="32"/>
                    <a:pt x="13" y="32"/>
                    <a:pt x="13" y="32"/>
                  </a:cubicBezTo>
                  <a:cubicBezTo>
                    <a:pt x="13" y="30"/>
                    <a:pt x="13" y="30"/>
                    <a:pt x="13" y="30"/>
                  </a:cubicBezTo>
                  <a:cubicBezTo>
                    <a:pt x="13" y="30"/>
                    <a:pt x="11" y="30"/>
                    <a:pt x="10" y="29"/>
                  </a:cubicBezTo>
                  <a:cubicBezTo>
                    <a:pt x="10" y="29"/>
                    <a:pt x="9" y="28"/>
                    <a:pt x="9" y="26"/>
                  </a:cubicBezTo>
                  <a:cubicBezTo>
                    <a:pt x="9" y="17"/>
                    <a:pt x="9" y="17"/>
                    <a:pt x="9" y="17"/>
                  </a:cubicBezTo>
                  <a:lnTo>
                    <a:pt x="11" y="17"/>
                  </a:lnTo>
                  <a:close/>
                  <a:moveTo>
                    <a:pt x="9" y="4"/>
                  </a:moveTo>
                  <a:cubicBezTo>
                    <a:pt x="9" y="3"/>
                    <a:pt x="9" y="3"/>
                    <a:pt x="9" y="3"/>
                  </a:cubicBezTo>
                  <a:cubicBezTo>
                    <a:pt x="10" y="3"/>
                    <a:pt x="10" y="3"/>
                    <a:pt x="12" y="3"/>
                  </a:cubicBezTo>
                  <a:cubicBezTo>
                    <a:pt x="14" y="3"/>
                    <a:pt x="15" y="3"/>
                    <a:pt x="16" y="4"/>
                  </a:cubicBezTo>
                  <a:cubicBezTo>
                    <a:pt x="18" y="4"/>
                    <a:pt x="19" y="6"/>
                    <a:pt x="19" y="9"/>
                  </a:cubicBezTo>
                  <a:cubicBezTo>
                    <a:pt x="19" y="11"/>
                    <a:pt x="18" y="13"/>
                    <a:pt x="16" y="14"/>
                  </a:cubicBezTo>
                  <a:cubicBezTo>
                    <a:pt x="14" y="14"/>
                    <a:pt x="12" y="15"/>
                    <a:pt x="9" y="15"/>
                  </a:cubicBez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46"/>
            <p:cNvSpPr>
              <a:spLocks noEditPoints="1"/>
            </p:cNvSpPr>
            <p:nvPr userDrawn="1"/>
          </p:nvSpPr>
          <p:spPr bwMode="auto">
            <a:xfrm>
              <a:off x="9567373" y="-991549"/>
              <a:ext cx="107950" cy="106363"/>
            </a:xfrm>
            <a:custGeom>
              <a:avLst/>
              <a:gdLst>
                <a:gd name="T0" fmla="*/ 20 w 33"/>
                <a:gd name="T1" fmla="*/ 30 h 32"/>
                <a:gd name="T2" fmla="*/ 20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7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0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0" y="30"/>
                  </a:moveTo>
                  <a:cubicBezTo>
                    <a:pt x="20" y="32"/>
                    <a:pt x="20" y="32"/>
                    <a:pt x="20"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8" y="30"/>
                    <a:pt x="8" y="29"/>
                  </a:cubicBezTo>
                  <a:cubicBezTo>
                    <a:pt x="7" y="29"/>
                    <a:pt x="7" y="29"/>
                    <a:pt x="7" y="28"/>
                  </a:cubicBezTo>
                  <a:cubicBezTo>
                    <a:pt x="7" y="28"/>
                    <a:pt x="7" y="27"/>
                    <a:pt x="7" y="27"/>
                  </a:cubicBezTo>
                  <a:cubicBezTo>
                    <a:pt x="8" y="26"/>
                    <a:pt x="8" y="24"/>
                    <a:pt x="10" y="22"/>
                  </a:cubicBezTo>
                  <a:cubicBezTo>
                    <a:pt x="21" y="22"/>
                    <a:pt x="21" y="22"/>
                    <a:pt x="21" y="22"/>
                  </a:cubicBezTo>
                  <a:cubicBezTo>
                    <a:pt x="23" y="26"/>
                    <a:pt x="23" y="26"/>
                    <a:pt x="23" y="26"/>
                  </a:cubicBezTo>
                  <a:cubicBezTo>
                    <a:pt x="23" y="26"/>
                    <a:pt x="24" y="28"/>
                    <a:pt x="24" y="29"/>
                  </a:cubicBezTo>
                  <a:cubicBezTo>
                    <a:pt x="24" y="29"/>
                    <a:pt x="23" y="29"/>
                    <a:pt x="23" y="29"/>
                  </a:cubicBezTo>
                  <a:cubicBezTo>
                    <a:pt x="22" y="30"/>
                    <a:pt x="21" y="30"/>
                    <a:pt x="20"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47"/>
            <p:cNvSpPr>
              <a:spLocks/>
            </p:cNvSpPr>
            <p:nvPr userDrawn="1"/>
          </p:nvSpPr>
          <p:spPr bwMode="auto">
            <a:xfrm>
              <a:off x="9738823" y="-991549"/>
              <a:ext cx="92075" cy="106363"/>
            </a:xfrm>
            <a:custGeom>
              <a:avLst/>
              <a:gdLst>
                <a:gd name="T0" fmla="*/ 28 w 28"/>
                <a:gd name="T1" fmla="*/ 23 h 32"/>
                <a:gd name="T2" fmla="*/ 26 w 28"/>
                <a:gd name="T3" fmla="*/ 23 h 32"/>
                <a:gd name="T4" fmla="*/ 22 w 28"/>
                <a:gd name="T5" fmla="*/ 28 h 32"/>
                <a:gd name="T6" fmla="*/ 14 w 28"/>
                <a:gd name="T7" fmla="*/ 29 h 32"/>
                <a:gd name="T8" fmla="*/ 12 w 28"/>
                <a:gd name="T9" fmla="*/ 29 h 32"/>
                <a:gd name="T10" fmla="*/ 11 w 28"/>
                <a:gd name="T11" fmla="*/ 29 h 32"/>
                <a:gd name="T12" fmla="*/ 10 w 28"/>
                <a:gd name="T13" fmla="*/ 28 h 32"/>
                <a:gd name="T14" fmla="*/ 10 w 28"/>
                <a:gd name="T15" fmla="*/ 27 h 32"/>
                <a:gd name="T16" fmla="*/ 10 w 28"/>
                <a:gd name="T17" fmla="*/ 5 h 32"/>
                <a:gd name="T18" fmla="*/ 10 w 28"/>
                <a:gd name="T19" fmla="*/ 3 h 32"/>
                <a:gd name="T20" fmla="*/ 14 w 28"/>
                <a:gd name="T21" fmla="*/ 2 h 32"/>
                <a:gd name="T22" fmla="*/ 14 w 28"/>
                <a:gd name="T23" fmla="*/ 0 h 32"/>
                <a:gd name="T24" fmla="*/ 0 w 28"/>
                <a:gd name="T25" fmla="*/ 0 h 32"/>
                <a:gd name="T26" fmla="*/ 0 w 28"/>
                <a:gd name="T27" fmla="*/ 2 h 32"/>
                <a:gd name="T28" fmla="*/ 3 w 28"/>
                <a:gd name="T29" fmla="*/ 3 h 32"/>
                <a:gd name="T30" fmla="*/ 4 w 28"/>
                <a:gd name="T31" fmla="*/ 6 h 32"/>
                <a:gd name="T32" fmla="*/ 4 w 28"/>
                <a:gd name="T33" fmla="*/ 26 h 32"/>
                <a:gd name="T34" fmla="*/ 3 w 28"/>
                <a:gd name="T35" fmla="*/ 29 h 32"/>
                <a:gd name="T36" fmla="*/ 0 w 28"/>
                <a:gd name="T37" fmla="*/ 30 h 32"/>
                <a:gd name="T38" fmla="*/ 0 w 28"/>
                <a:gd name="T39" fmla="*/ 32 h 32"/>
                <a:gd name="T40" fmla="*/ 26 w 28"/>
                <a:gd name="T41" fmla="*/ 32 h 32"/>
                <a:gd name="T42" fmla="*/ 28 w 28"/>
                <a:gd name="T4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2">
                  <a:moveTo>
                    <a:pt x="28" y="23"/>
                  </a:moveTo>
                  <a:cubicBezTo>
                    <a:pt x="26" y="23"/>
                    <a:pt x="26" y="23"/>
                    <a:pt x="26" y="23"/>
                  </a:cubicBezTo>
                  <a:cubicBezTo>
                    <a:pt x="25" y="24"/>
                    <a:pt x="24" y="27"/>
                    <a:pt x="22" y="28"/>
                  </a:cubicBezTo>
                  <a:cubicBezTo>
                    <a:pt x="21" y="28"/>
                    <a:pt x="18" y="29"/>
                    <a:pt x="14" y="29"/>
                  </a:cubicBezTo>
                  <a:cubicBezTo>
                    <a:pt x="12" y="29"/>
                    <a:pt x="12" y="29"/>
                    <a:pt x="12" y="29"/>
                  </a:cubicBezTo>
                  <a:cubicBezTo>
                    <a:pt x="11" y="29"/>
                    <a:pt x="11" y="29"/>
                    <a:pt x="11" y="29"/>
                  </a:cubicBezTo>
                  <a:cubicBezTo>
                    <a:pt x="10" y="29"/>
                    <a:pt x="10" y="28"/>
                    <a:pt x="10" y="28"/>
                  </a:cubicBezTo>
                  <a:cubicBezTo>
                    <a:pt x="10" y="28"/>
                    <a:pt x="10" y="28"/>
                    <a:pt x="10" y="27"/>
                  </a:cubicBezTo>
                  <a:cubicBezTo>
                    <a:pt x="10" y="5"/>
                    <a:pt x="10" y="5"/>
                    <a:pt x="10" y="5"/>
                  </a:cubicBezTo>
                  <a:cubicBezTo>
                    <a:pt x="10" y="4"/>
                    <a:pt x="10" y="3"/>
                    <a:pt x="10" y="3"/>
                  </a:cubicBezTo>
                  <a:cubicBezTo>
                    <a:pt x="11" y="2"/>
                    <a:pt x="13" y="2"/>
                    <a:pt x="14" y="2"/>
                  </a:cubicBezTo>
                  <a:cubicBezTo>
                    <a:pt x="14" y="0"/>
                    <a:pt x="14" y="0"/>
                    <a:pt x="14" y="0"/>
                  </a:cubicBezTo>
                  <a:cubicBezTo>
                    <a:pt x="0" y="0"/>
                    <a:pt x="0" y="0"/>
                    <a:pt x="0" y="0"/>
                  </a:cubicBezTo>
                  <a:cubicBezTo>
                    <a:pt x="0" y="2"/>
                    <a:pt x="0" y="2"/>
                    <a:pt x="0" y="2"/>
                  </a:cubicBezTo>
                  <a:cubicBezTo>
                    <a:pt x="1" y="2"/>
                    <a:pt x="3" y="2"/>
                    <a:pt x="3" y="3"/>
                  </a:cubicBezTo>
                  <a:cubicBezTo>
                    <a:pt x="4" y="3"/>
                    <a:pt x="4" y="4"/>
                    <a:pt x="4" y="6"/>
                  </a:cubicBezTo>
                  <a:cubicBezTo>
                    <a:pt x="4" y="26"/>
                    <a:pt x="4" y="26"/>
                    <a:pt x="4" y="26"/>
                  </a:cubicBezTo>
                  <a:cubicBezTo>
                    <a:pt x="4" y="28"/>
                    <a:pt x="4" y="29"/>
                    <a:pt x="3" y="29"/>
                  </a:cubicBezTo>
                  <a:cubicBezTo>
                    <a:pt x="3" y="30"/>
                    <a:pt x="1" y="30"/>
                    <a:pt x="0" y="30"/>
                  </a:cubicBezTo>
                  <a:cubicBezTo>
                    <a:pt x="0" y="32"/>
                    <a:pt x="0" y="32"/>
                    <a:pt x="0" y="32"/>
                  </a:cubicBezTo>
                  <a:cubicBezTo>
                    <a:pt x="26" y="32"/>
                    <a:pt x="26" y="32"/>
                    <a:pt x="26" y="32"/>
                  </a:cubicBezTo>
                  <a:lnTo>
                    <a:pt x="2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48"/>
            <p:cNvSpPr>
              <a:spLocks/>
            </p:cNvSpPr>
            <p:nvPr userDrawn="1"/>
          </p:nvSpPr>
          <p:spPr bwMode="auto">
            <a:xfrm>
              <a:off x="9894398" y="-991549"/>
              <a:ext cx="46038" cy="106363"/>
            </a:xfrm>
            <a:custGeom>
              <a:avLst/>
              <a:gdLst>
                <a:gd name="T0" fmla="*/ 11 w 14"/>
                <a:gd name="T1" fmla="*/ 3 h 32"/>
                <a:gd name="T2" fmla="*/ 14 w 14"/>
                <a:gd name="T3" fmla="*/ 2 h 32"/>
                <a:gd name="T4" fmla="*/ 14 w 14"/>
                <a:gd name="T5" fmla="*/ 0 h 32"/>
                <a:gd name="T6" fmla="*/ 0 w 14"/>
                <a:gd name="T7" fmla="*/ 0 h 32"/>
                <a:gd name="T8" fmla="*/ 0 w 14"/>
                <a:gd name="T9" fmla="*/ 2 h 32"/>
                <a:gd name="T10" fmla="*/ 4 w 14"/>
                <a:gd name="T11" fmla="*/ 3 h 32"/>
                <a:gd name="T12" fmla="*/ 4 w 14"/>
                <a:gd name="T13" fmla="*/ 6 h 32"/>
                <a:gd name="T14" fmla="*/ 4 w 14"/>
                <a:gd name="T15" fmla="*/ 26 h 32"/>
                <a:gd name="T16" fmla="*/ 4 w 14"/>
                <a:gd name="T17" fmla="*/ 29 h 32"/>
                <a:gd name="T18" fmla="*/ 0 w 14"/>
                <a:gd name="T19" fmla="*/ 30 h 32"/>
                <a:gd name="T20" fmla="*/ 0 w 14"/>
                <a:gd name="T21" fmla="*/ 32 h 32"/>
                <a:gd name="T22" fmla="*/ 14 w 14"/>
                <a:gd name="T23" fmla="*/ 32 h 32"/>
                <a:gd name="T24" fmla="*/ 14 w 14"/>
                <a:gd name="T25" fmla="*/ 30 h 32"/>
                <a:gd name="T26" fmla="*/ 11 w 14"/>
                <a:gd name="T27" fmla="*/ 29 h 32"/>
                <a:gd name="T28" fmla="*/ 10 w 14"/>
                <a:gd name="T29" fmla="*/ 26 h 32"/>
                <a:gd name="T30" fmla="*/ 10 w 14"/>
                <a:gd name="T31" fmla="*/ 6 h 32"/>
                <a:gd name="T32" fmla="*/ 11 w 14"/>
                <a:gd name="T3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2">
                  <a:moveTo>
                    <a:pt x="11" y="3"/>
                  </a:move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6"/>
                    <a:pt x="4" y="26"/>
                    <a:pt x="4" y="26"/>
                  </a:cubicBezTo>
                  <a:cubicBezTo>
                    <a:pt x="4" y="28"/>
                    <a:pt x="4" y="29"/>
                    <a:pt x="4" y="29"/>
                  </a:cubicBezTo>
                  <a:cubicBezTo>
                    <a:pt x="3" y="30"/>
                    <a:pt x="1" y="30"/>
                    <a:pt x="0" y="30"/>
                  </a:cubicBezTo>
                  <a:cubicBezTo>
                    <a:pt x="0" y="32"/>
                    <a:pt x="0" y="32"/>
                    <a:pt x="0" y="32"/>
                  </a:cubicBezTo>
                  <a:cubicBezTo>
                    <a:pt x="14" y="32"/>
                    <a:pt x="14" y="32"/>
                    <a:pt x="14" y="32"/>
                  </a:cubicBezTo>
                  <a:cubicBezTo>
                    <a:pt x="14" y="30"/>
                    <a:pt x="14" y="30"/>
                    <a:pt x="14" y="30"/>
                  </a:cubicBezTo>
                  <a:cubicBezTo>
                    <a:pt x="14" y="30"/>
                    <a:pt x="11" y="30"/>
                    <a:pt x="11" y="29"/>
                  </a:cubicBezTo>
                  <a:cubicBezTo>
                    <a:pt x="10" y="29"/>
                    <a:pt x="10" y="28"/>
                    <a:pt x="10" y="26"/>
                  </a:cubicBezTo>
                  <a:cubicBezTo>
                    <a:pt x="10" y="6"/>
                    <a:pt x="10" y="6"/>
                    <a:pt x="10" y="6"/>
                  </a:cubicBezTo>
                  <a:cubicBezTo>
                    <a:pt x="10" y="4"/>
                    <a:pt x="10"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49"/>
            <p:cNvSpPr>
              <a:spLocks noEditPoints="1"/>
            </p:cNvSpPr>
            <p:nvPr userDrawn="1"/>
          </p:nvSpPr>
          <p:spPr bwMode="auto">
            <a:xfrm>
              <a:off x="10005523" y="-991549"/>
              <a:ext cx="106363" cy="106363"/>
            </a:xfrm>
            <a:custGeom>
              <a:avLst/>
              <a:gdLst>
                <a:gd name="T0" fmla="*/ 20 w 32"/>
                <a:gd name="T1" fmla="*/ 30 h 32"/>
                <a:gd name="T2" fmla="*/ 20 w 32"/>
                <a:gd name="T3" fmla="*/ 32 h 32"/>
                <a:gd name="T4" fmla="*/ 32 w 32"/>
                <a:gd name="T5" fmla="*/ 32 h 32"/>
                <a:gd name="T6" fmla="*/ 32 w 32"/>
                <a:gd name="T7" fmla="*/ 30 h 32"/>
                <a:gd name="T8" fmla="*/ 30 w 32"/>
                <a:gd name="T9" fmla="*/ 29 h 32"/>
                <a:gd name="T10" fmla="*/ 28 w 32"/>
                <a:gd name="T11" fmla="*/ 26 h 32"/>
                <a:gd name="T12" fmla="*/ 17 w 32"/>
                <a:gd name="T13" fmla="*/ 0 h 32"/>
                <a:gd name="T14" fmla="*/ 15 w 32"/>
                <a:gd name="T15" fmla="*/ 0 h 32"/>
                <a:gd name="T16" fmla="*/ 5 w 32"/>
                <a:gd name="T17" fmla="*/ 22 h 32"/>
                <a:gd name="T18" fmla="*/ 2 w 32"/>
                <a:gd name="T19" fmla="*/ 29 h 32"/>
                <a:gd name="T20" fmla="*/ 0 w 32"/>
                <a:gd name="T21" fmla="*/ 30 h 32"/>
                <a:gd name="T22" fmla="*/ 0 w 32"/>
                <a:gd name="T23" fmla="*/ 32 h 32"/>
                <a:gd name="T24" fmla="*/ 10 w 32"/>
                <a:gd name="T25" fmla="*/ 32 h 32"/>
                <a:gd name="T26" fmla="*/ 10 w 32"/>
                <a:gd name="T27" fmla="*/ 30 h 32"/>
                <a:gd name="T28" fmla="*/ 7 w 32"/>
                <a:gd name="T29" fmla="*/ 29 h 32"/>
                <a:gd name="T30" fmla="*/ 7 w 32"/>
                <a:gd name="T31" fmla="*/ 28 h 32"/>
                <a:gd name="T32" fmla="*/ 7 w 32"/>
                <a:gd name="T33" fmla="*/ 27 h 32"/>
                <a:gd name="T34" fmla="*/ 9 w 32"/>
                <a:gd name="T35" fmla="*/ 22 h 32"/>
                <a:gd name="T36" fmla="*/ 20 w 32"/>
                <a:gd name="T37" fmla="*/ 22 h 32"/>
                <a:gd name="T38" fmla="*/ 22 w 32"/>
                <a:gd name="T39" fmla="*/ 26 h 32"/>
                <a:gd name="T40" fmla="*/ 23 w 32"/>
                <a:gd name="T41" fmla="*/ 29 h 32"/>
                <a:gd name="T42" fmla="*/ 23 w 32"/>
                <a:gd name="T43" fmla="*/ 29 h 32"/>
                <a:gd name="T44" fmla="*/ 20 w 32"/>
                <a:gd name="T45" fmla="*/ 30 h 32"/>
                <a:gd name="T46" fmla="*/ 10 w 32"/>
                <a:gd name="T47" fmla="*/ 19 h 32"/>
                <a:gd name="T48" fmla="*/ 15 w 32"/>
                <a:gd name="T49" fmla="*/ 8 h 32"/>
                <a:gd name="T50" fmla="*/ 19 w 32"/>
                <a:gd name="T51" fmla="*/ 19 h 32"/>
                <a:gd name="T52" fmla="*/ 10 w 32"/>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2">
                  <a:moveTo>
                    <a:pt x="20" y="30"/>
                  </a:moveTo>
                  <a:cubicBezTo>
                    <a:pt x="20" y="32"/>
                    <a:pt x="20" y="32"/>
                    <a:pt x="20" y="32"/>
                  </a:cubicBezTo>
                  <a:cubicBezTo>
                    <a:pt x="32" y="32"/>
                    <a:pt x="32" y="32"/>
                    <a:pt x="32" y="32"/>
                  </a:cubicBezTo>
                  <a:cubicBezTo>
                    <a:pt x="32" y="30"/>
                    <a:pt x="32" y="30"/>
                    <a:pt x="32" y="30"/>
                  </a:cubicBezTo>
                  <a:cubicBezTo>
                    <a:pt x="32" y="30"/>
                    <a:pt x="31" y="30"/>
                    <a:pt x="30" y="29"/>
                  </a:cubicBezTo>
                  <a:cubicBezTo>
                    <a:pt x="30" y="29"/>
                    <a:pt x="29" y="28"/>
                    <a:pt x="28" y="26"/>
                  </a:cubicBezTo>
                  <a:cubicBezTo>
                    <a:pt x="17" y="0"/>
                    <a:pt x="17" y="0"/>
                    <a:pt x="17" y="0"/>
                  </a:cubicBezTo>
                  <a:cubicBezTo>
                    <a:pt x="15" y="0"/>
                    <a:pt x="15" y="0"/>
                    <a:pt x="15" y="0"/>
                  </a:cubicBezTo>
                  <a:cubicBezTo>
                    <a:pt x="5" y="22"/>
                    <a:pt x="5" y="22"/>
                    <a:pt x="5" y="22"/>
                  </a:cubicBezTo>
                  <a:cubicBezTo>
                    <a:pt x="4" y="26"/>
                    <a:pt x="3" y="28"/>
                    <a:pt x="2" y="29"/>
                  </a:cubicBezTo>
                  <a:cubicBezTo>
                    <a:pt x="2" y="29"/>
                    <a:pt x="1" y="30"/>
                    <a:pt x="0" y="30"/>
                  </a:cubicBezTo>
                  <a:cubicBezTo>
                    <a:pt x="0" y="32"/>
                    <a:pt x="0" y="32"/>
                    <a:pt x="0" y="32"/>
                  </a:cubicBezTo>
                  <a:cubicBezTo>
                    <a:pt x="10" y="32"/>
                    <a:pt x="10" y="32"/>
                    <a:pt x="10" y="32"/>
                  </a:cubicBezTo>
                  <a:cubicBezTo>
                    <a:pt x="10" y="30"/>
                    <a:pt x="10" y="30"/>
                    <a:pt x="10" y="30"/>
                  </a:cubicBezTo>
                  <a:cubicBezTo>
                    <a:pt x="9" y="30"/>
                    <a:pt x="8" y="30"/>
                    <a:pt x="7" y="29"/>
                  </a:cubicBezTo>
                  <a:cubicBezTo>
                    <a:pt x="7" y="29"/>
                    <a:pt x="7" y="29"/>
                    <a:pt x="7" y="28"/>
                  </a:cubicBezTo>
                  <a:cubicBezTo>
                    <a:pt x="7" y="28"/>
                    <a:pt x="7" y="27"/>
                    <a:pt x="7" y="27"/>
                  </a:cubicBezTo>
                  <a:cubicBezTo>
                    <a:pt x="7" y="26"/>
                    <a:pt x="8" y="24"/>
                    <a:pt x="9" y="22"/>
                  </a:cubicBezTo>
                  <a:cubicBezTo>
                    <a:pt x="20" y="22"/>
                    <a:pt x="20" y="22"/>
                    <a:pt x="20" y="22"/>
                  </a:cubicBezTo>
                  <a:cubicBezTo>
                    <a:pt x="22" y="26"/>
                    <a:pt x="22" y="26"/>
                    <a:pt x="22" y="26"/>
                  </a:cubicBezTo>
                  <a:cubicBezTo>
                    <a:pt x="22" y="26"/>
                    <a:pt x="23" y="28"/>
                    <a:pt x="23" y="29"/>
                  </a:cubicBezTo>
                  <a:cubicBezTo>
                    <a:pt x="23" y="29"/>
                    <a:pt x="23" y="29"/>
                    <a:pt x="23" y="29"/>
                  </a:cubicBezTo>
                  <a:cubicBezTo>
                    <a:pt x="22" y="30"/>
                    <a:pt x="21" y="30"/>
                    <a:pt x="20" y="30"/>
                  </a:cubicBezTo>
                  <a:close/>
                  <a:moveTo>
                    <a:pt x="10" y="19"/>
                  </a:moveTo>
                  <a:cubicBezTo>
                    <a:pt x="15" y="8"/>
                    <a:pt x="15" y="8"/>
                    <a:pt x="15" y="8"/>
                  </a:cubicBezTo>
                  <a:cubicBezTo>
                    <a:pt x="19" y="19"/>
                    <a:pt x="19" y="19"/>
                    <a:pt x="19" y="19"/>
                  </a:cubicBez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0"/>
            <p:cNvSpPr>
              <a:spLocks noEditPoints="1"/>
            </p:cNvSpPr>
            <p:nvPr userDrawn="1"/>
          </p:nvSpPr>
          <p:spPr bwMode="auto">
            <a:xfrm>
              <a:off x="10323023" y="-1715450"/>
              <a:ext cx="171450" cy="195263"/>
            </a:xfrm>
            <a:custGeom>
              <a:avLst/>
              <a:gdLst>
                <a:gd name="T0" fmla="*/ 21 w 52"/>
                <a:gd name="T1" fmla="*/ 57 h 59"/>
                <a:gd name="T2" fmla="*/ 21 w 52"/>
                <a:gd name="T3" fmla="*/ 57 h 59"/>
                <a:gd name="T4" fmla="*/ 15 w 52"/>
                <a:gd name="T5" fmla="*/ 51 h 59"/>
                <a:gd name="T6" fmla="*/ 15 w 52"/>
                <a:gd name="T7" fmla="*/ 32 h 59"/>
                <a:gd name="T8" fmla="*/ 19 w 52"/>
                <a:gd name="T9" fmla="*/ 32 h 59"/>
                <a:gd name="T10" fmla="*/ 39 w 52"/>
                <a:gd name="T11" fmla="*/ 59 h 59"/>
                <a:gd name="T12" fmla="*/ 52 w 52"/>
                <a:gd name="T13" fmla="*/ 59 h 59"/>
                <a:gd name="T14" fmla="*/ 52 w 52"/>
                <a:gd name="T15" fmla="*/ 57 h 59"/>
                <a:gd name="T16" fmla="*/ 52 w 52"/>
                <a:gd name="T17" fmla="*/ 57 h 59"/>
                <a:gd name="T18" fmla="*/ 46 w 52"/>
                <a:gd name="T19" fmla="*/ 53 h 59"/>
                <a:gd name="T20" fmla="*/ 30 w 52"/>
                <a:gd name="T21" fmla="*/ 31 h 59"/>
                <a:gd name="T22" fmla="*/ 43 w 52"/>
                <a:gd name="T23" fmla="*/ 17 h 59"/>
                <a:gd name="T24" fmla="*/ 15 w 52"/>
                <a:gd name="T25" fmla="*/ 2 h 59"/>
                <a:gd name="T26" fmla="*/ 0 w 52"/>
                <a:gd name="T27" fmla="*/ 2 h 59"/>
                <a:gd name="T28" fmla="*/ 0 w 52"/>
                <a:gd name="T29" fmla="*/ 3 h 59"/>
                <a:gd name="T30" fmla="*/ 1 w 52"/>
                <a:gd name="T31" fmla="*/ 3 h 59"/>
                <a:gd name="T32" fmla="*/ 6 w 52"/>
                <a:gd name="T33" fmla="*/ 9 h 59"/>
                <a:gd name="T34" fmla="*/ 6 w 52"/>
                <a:gd name="T35" fmla="*/ 51 h 59"/>
                <a:gd name="T36" fmla="*/ 1 w 52"/>
                <a:gd name="T37" fmla="*/ 57 h 59"/>
                <a:gd name="T38" fmla="*/ 0 w 52"/>
                <a:gd name="T39" fmla="*/ 57 h 59"/>
                <a:gd name="T40" fmla="*/ 0 w 52"/>
                <a:gd name="T41" fmla="*/ 59 h 59"/>
                <a:gd name="T42" fmla="*/ 21 w 52"/>
                <a:gd name="T43" fmla="*/ 59 h 59"/>
                <a:gd name="T44" fmla="*/ 21 w 52"/>
                <a:gd name="T45" fmla="*/ 57 h 59"/>
                <a:gd name="T46" fmla="*/ 15 w 52"/>
                <a:gd name="T47" fmla="*/ 6 h 59"/>
                <a:gd name="T48" fmla="*/ 20 w 52"/>
                <a:gd name="T49" fmla="*/ 5 h 59"/>
                <a:gd name="T50" fmla="*/ 33 w 52"/>
                <a:gd name="T51" fmla="*/ 17 h 59"/>
                <a:gd name="T52" fmla="*/ 20 w 52"/>
                <a:gd name="T53" fmla="*/ 29 h 59"/>
                <a:gd name="T54" fmla="*/ 15 w 52"/>
                <a:gd name="T55" fmla="*/ 29 h 59"/>
                <a:gd name="T56" fmla="*/ 15 w 52"/>
                <a:gd name="T5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9">
                  <a:moveTo>
                    <a:pt x="21" y="57"/>
                  </a:moveTo>
                  <a:cubicBezTo>
                    <a:pt x="21" y="57"/>
                    <a:pt x="21" y="57"/>
                    <a:pt x="21" y="57"/>
                  </a:cubicBezTo>
                  <a:cubicBezTo>
                    <a:pt x="17" y="57"/>
                    <a:pt x="15" y="55"/>
                    <a:pt x="15" y="51"/>
                  </a:cubicBezTo>
                  <a:cubicBezTo>
                    <a:pt x="15" y="32"/>
                    <a:pt x="15" y="32"/>
                    <a:pt x="15" y="32"/>
                  </a:cubicBezTo>
                  <a:cubicBezTo>
                    <a:pt x="19" y="32"/>
                    <a:pt x="19" y="32"/>
                    <a:pt x="19" y="32"/>
                  </a:cubicBezTo>
                  <a:cubicBezTo>
                    <a:pt x="39" y="59"/>
                    <a:pt x="39" y="59"/>
                    <a:pt x="39" y="59"/>
                  </a:cubicBezTo>
                  <a:cubicBezTo>
                    <a:pt x="52" y="59"/>
                    <a:pt x="52" y="59"/>
                    <a:pt x="52" y="59"/>
                  </a:cubicBezTo>
                  <a:cubicBezTo>
                    <a:pt x="52" y="57"/>
                    <a:pt x="52" y="57"/>
                    <a:pt x="52" y="57"/>
                  </a:cubicBezTo>
                  <a:cubicBezTo>
                    <a:pt x="52" y="57"/>
                    <a:pt x="52" y="57"/>
                    <a:pt x="52" y="57"/>
                  </a:cubicBezTo>
                  <a:cubicBezTo>
                    <a:pt x="50" y="57"/>
                    <a:pt x="48" y="55"/>
                    <a:pt x="46" y="53"/>
                  </a:cubicBezTo>
                  <a:cubicBezTo>
                    <a:pt x="30" y="31"/>
                    <a:pt x="30" y="31"/>
                    <a:pt x="30" y="31"/>
                  </a:cubicBezTo>
                  <a:cubicBezTo>
                    <a:pt x="37" y="29"/>
                    <a:pt x="43" y="23"/>
                    <a:pt x="43" y="17"/>
                  </a:cubicBezTo>
                  <a:cubicBezTo>
                    <a:pt x="43" y="8"/>
                    <a:pt x="38" y="0"/>
                    <a:pt x="15" y="2"/>
                  </a:cubicBezTo>
                  <a:cubicBezTo>
                    <a:pt x="0" y="2"/>
                    <a:pt x="0" y="2"/>
                    <a:pt x="0" y="2"/>
                  </a:cubicBezTo>
                  <a:cubicBezTo>
                    <a:pt x="0" y="3"/>
                    <a:pt x="0" y="3"/>
                    <a:pt x="0" y="3"/>
                  </a:cubicBezTo>
                  <a:cubicBezTo>
                    <a:pt x="1" y="3"/>
                    <a:pt x="1" y="3"/>
                    <a:pt x="1" y="3"/>
                  </a:cubicBezTo>
                  <a:cubicBezTo>
                    <a:pt x="5" y="3"/>
                    <a:pt x="6" y="5"/>
                    <a:pt x="6" y="9"/>
                  </a:cubicBezTo>
                  <a:cubicBezTo>
                    <a:pt x="6" y="51"/>
                    <a:pt x="6" y="51"/>
                    <a:pt x="6" y="51"/>
                  </a:cubicBezTo>
                  <a:cubicBezTo>
                    <a:pt x="6" y="55"/>
                    <a:pt x="5" y="57"/>
                    <a:pt x="1" y="57"/>
                  </a:cubicBezTo>
                  <a:cubicBezTo>
                    <a:pt x="0" y="57"/>
                    <a:pt x="0" y="57"/>
                    <a:pt x="0" y="57"/>
                  </a:cubicBezTo>
                  <a:cubicBezTo>
                    <a:pt x="0" y="59"/>
                    <a:pt x="0" y="59"/>
                    <a:pt x="0" y="59"/>
                  </a:cubicBezTo>
                  <a:cubicBezTo>
                    <a:pt x="21" y="59"/>
                    <a:pt x="21" y="59"/>
                    <a:pt x="21" y="59"/>
                  </a:cubicBezTo>
                  <a:lnTo>
                    <a:pt x="21" y="57"/>
                  </a:lnTo>
                  <a:close/>
                  <a:moveTo>
                    <a:pt x="15" y="6"/>
                  </a:moveTo>
                  <a:cubicBezTo>
                    <a:pt x="18" y="5"/>
                    <a:pt x="20" y="5"/>
                    <a:pt x="20" y="5"/>
                  </a:cubicBezTo>
                  <a:cubicBezTo>
                    <a:pt x="27" y="5"/>
                    <a:pt x="33" y="10"/>
                    <a:pt x="33" y="17"/>
                  </a:cubicBezTo>
                  <a:cubicBezTo>
                    <a:pt x="33" y="23"/>
                    <a:pt x="27" y="29"/>
                    <a:pt x="20" y="29"/>
                  </a:cubicBezTo>
                  <a:cubicBezTo>
                    <a:pt x="15" y="29"/>
                    <a:pt x="15" y="29"/>
                    <a:pt x="15" y="29"/>
                  </a:cubicBezTo>
                  <a:lnTo>
                    <a:pt x="1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51"/>
            <p:cNvSpPr>
              <a:spLocks/>
            </p:cNvSpPr>
            <p:nvPr userDrawn="1"/>
          </p:nvSpPr>
          <p:spPr bwMode="auto">
            <a:xfrm>
              <a:off x="8721235" y="-1761487"/>
              <a:ext cx="204788" cy="241300"/>
            </a:xfrm>
            <a:custGeom>
              <a:avLst/>
              <a:gdLst>
                <a:gd name="T0" fmla="*/ 12 w 62"/>
                <a:gd name="T1" fmla="*/ 6 h 73"/>
                <a:gd name="T2" fmla="*/ 25 w 62"/>
                <a:gd name="T3" fmla="*/ 6 h 73"/>
                <a:gd name="T4" fmla="*/ 25 w 62"/>
                <a:gd name="T5" fmla="*/ 64 h 73"/>
                <a:gd name="T6" fmla="*/ 19 w 62"/>
                <a:gd name="T7" fmla="*/ 71 h 73"/>
                <a:gd name="T8" fmla="*/ 15 w 62"/>
                <a:gd name="T9" fmla="*/ 71 h 73"/>
                <a:gd name="T10" fmla="*/ 15 w 62"/>
                <a:gd name="T11" fmla="*/ 73 h 73"/>
                <a:gd name="T12" fmla="*/ 47 w 62"/>
                <a:gd name="T13" fmla="*/ 73 h 73"/>
                <a:gd name="T14" fmla="*/ 47 w 62"/>
                <a:gd name="T15" fmla="*/ 71 h 73"/>
                <a:gd name="T16" fmla="*/ 43 w 62"/>
                <a:gd name="T17" fmla="*/ 71 h 73"/>
                <a:gd name="T18" fmla="*/ 37 w 62"/>
                <a:gd name="T19" fmla="*/ 64 h 73"/>
                <a:gd name="T20" fmla="*/ 37 w 62"/>
                <a:gd name="T21" fmla="*/ 6 h 73"/>
                <a:gd name="T22" fmla="*/ 50 w 62"/>
                <a:gd name="T23" fmla="*/ 6 h 73"/>
                <a:gd name="T24" fmla="*/ 60 w 62"/>
                <a:gd name="T25" fmla="*/ 18 h 73"/>
                <a:gd name="T26" fmla="*/ 62 w 62"/>
                <a:gd name="T27" fmla="*/ 18 h 73"/>
                <a:gd name="T28" fmla="*/ 61 w 62"/>
                <a:gd name="T29" fmla="*/ 1 h 73"/>
                <a:gd name="T30" fmla="*/ 60 w 62"/>
                <a:gd name="T31" fmla="*/ 0 h 73"/>
                <a:gd name="T32" fmla="*/ 2 w 62"/>
                <a:gd name="T33" fmla="*/ 0 h 73"/>
                <a:gd name="T34" fmla="*/ 1 w 62"/>
                <a:gd name="T35" fmla="*/ 1 h 73"/>
                <a:gd name="T36" fmla="*/ 0 w 62"/>
                <a:gd name="T37" fmla="*/ 18 h 73"/>
                <a:gd name="T38" fmla="*/ 2 w 62"/>
                <a:gd name="T39" fmla="*/ 18 h 73"/>
                <a:gd name="T40" fmla="*/ 12 w 62"/>
                <a:gd name="T4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73">
                  <a:moveTo>
                    <a:pt x="12" y="6"/>
                  </a:moveTo>
                  <a:cubicBezTo>
                    <a:pt x="25" y="6"/>
                    <a:pt x="25" y="6"/>
                    <a:pt x="25" y="6"/>
                  </a:cubicBezTo>
                  <a:cubicBezTo>
                    <a:pt x="25" y="64"/>
                    <a:pt x="25" y="64"/>
                    <a:pt x="25" y="64"/>
                  </a:cubicBezTo>
                  <a:cubicBezTo>
                    <a:pt x="25" y="67"/>
                    <a:pt x="22" y="71"/>
                    <a:pt x="19" y="71"/>
                  </a:cubicBezTo>
                  <a:cubicBezTo>
                    <a:pt x="15" y="71"/>
                    <a:pt x="15" y="71"/>
                    <a:pt x="15" y="71"/>
                  </a:cubicBezTo>
                  <a:cubicBezTo>
                    <a:pt x="15" y="73"/>
                    <a:pt x="15" y="73"/>
                    <a:pt x="15" y="73"/>
                  </a:cubicBezTo>
                  <a:cubicBezTo>
                    <a:pt x="47" y="73"/>
                    <a:pt x="47" y="73"/>
                    <a:pt x="47" y="73"/>
                  </a:cubicBezTo>
                  <a:cubicBezTo>
                    <a:pt x="47" y="71"/>
                    <a:pt x="47" y="71"/>
                    <a:pt x="47" y="71"/>
                  </a:cubicBezTo>
                  <a:cubicBezTo>
                    <a:pt x="43" y="71"/>
                    <a:pt x="43" y="71"/>
                    <a:pt x="43" y="71"/>
                  </a:cubicBezTo>
                  <a:cubicBezTo>
                    <a:pt x="40" y="71"/>
                    <a:pt x="37" y="67"/>
                    <a:pt x="37" y="64"/>
                  </a:cubicBezTo>
                  <a:cubicBezTo>
                    <a:pt x="37" y="6"/>
                    <a:pt x="37" y="6"/>
                    <a:pt x="37" y="6"/>
                  </a:cubicBezTo>
                  <a:cubicBezTo>
                    <a:pt x="50" y="6"/>
                    <a:pt x="50" y="6"/>
                    <a:pt x="50" y="6"/>
                  </a:cubicBezTo>
                  <a:cubicBezTo>
                    <a:pt x="56" y="6"/>
                    <a:pt x="59" y="10"/>
                    <a:pt x="60" y="18"/>
                  </a:cubicBezTo>
                  <a:cubicBezTo>
                    <a:pt x="62" y="18"/>
                    <a:pt x="62" y="18"/>
                    <a:pt x="62" y="18"/>
                  </a:cubicBezTo>
                  <a:cubicBezTo>
                    <a:pt x="61" y="1"/>
                    <a:pt x="61" y="1"/>
                    <a:pt x="61" y="1"/>
                  </a:cubicBezTo>
                  <a:cubicBezTo>
                    <a:pt x="61" y="1"/>
                    <a:pt x="60" y="0"/>
                    <a:pt x="60" y="0"/>
                  </a:cubicBezTo>
                  <a:cubicBezTo>
                    <a:pt x="2" y="0"/>
                    <a:pt x="2" y="0"/>
                    <a:pt x="2" y="0"/>
                  </a:cubicBezTo>
                  <a:cubicBezTo>
                    <a:pt x="2" y="0"/>
                    <a:pt x="1" y="1"/>
                    <a:pt x="1" y="1"/>
                  </a:cubicBezTo>
                  <a:cubicBezTo>
                    <a:pt x="0" y="18"/>
                    <a:pt x="0" y="18"/>
                    <a:pt x="0" y="18"/>
                  </a:cubicBezTo>
                  <a:cubicBezTo>
                    <a:pt x="2" y="18"/>
                    <a:pt x="2" y="18"/>
                    <a:pt x="2" y="18"/>
                  </a:cubicBezTo>
                  <a:cubicBezTo>
                    <a:pt x="3" y="10"/>
                    <a:pt x="6"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52"/>
            <p:cNvSpPr>
              <a:spLocks/>
            </p:cNvSpPr>
            <p:nvPr userDrawn="1"/>
          </p:nvSpPr>
          <p:spPr bwMode="auto">
            <a:xfrm>
              <a:off x="9414972" y="-1761487"/>
              <a:ext cx="234950" cy="244475"/>
            </a:xfrm>
            <a:custGeom>
              <a:avLst/>
              <a:gdLst>
                <a:gd name="T0" fmla="*/ 7 w 71"/>
                <a:gd name="T1" fmla="*/ 9 h 74"/>
                <a:gd name="T2" fmla="*/ 7 w 71"/>
                <a:gd name="T3" fmla="*/ 48 h 74"/>
                <a:gd name="T4" fmla="*/ 36 w 71"/>
                <a:gd name="T5" fmla="*/ 74 h 74"/>
                <a:gd name="T6" fmla="*/ 64 w 71"/>
                <a:gd name="T7" fmla="*/ 50 h 74"/>
                <a:gd name="T8" fmla="*/ 64 w 71"/>
                <a:gd name="T9" fmla="*/ 7 h 74"/>
                <a:gd name="T10" fmla="*/ 69 w 71"/>
                <a:gd name="T11" fmla="*/ 2 h 74"/>
                <a:gd name="T12" fmla="*/ 71 w 71"/>
                <a:gd name="T13" fmla="*/ 2 h 74"/>
                <a:gd name="T14" fmla="*/ 71 w 71"/>
                <a:gd name="T15" fmla="*/ 0 h 74"/>
                <a:gd name="T16" fmla="*/ 50 w 71"/>
                <a:gd name="T17" fmla="*/ 0 h 74"/>
                <a:gd name="T18" fmla="*/ 50 w 71"/>
                <a:gd name="T19" fmla="*/ 2 h 74"/>
                <a:gd name="T20" fmla="*/ 53 w 71"/>
                <a:gd name="T21" fmla="*/ 2 h 74"/>
                <a:gd name="T22" fmla="*/ 58 w 71"/>
                <a:gd name="T23" fmla="*/ 7 h 74"/>
                <a:gd name="T24" fmla="*/ 58 w 71"/>
                <a:gd name="T25" fmla="*/ 50 h 74"/>
                <a:gd name="T26" fmla="*/ 37 w 71"/>
                <a:gd name="T27" fmla="*/ 68 h 74"/>
                <a:gd name="T28" fmla="*/ 19 w 71"/>
                <a:gd name="T29" fmla="*/ 49 h 74"/>
                <a:gd name="T30" fmla="*/ 19 w 71"/>
                <a:gd name="T31" fmla="*/ 9 h 74"/>
                <a:gd name="T32" fmla="*/ 26 w 71"/>
                <a:gd name="T33" fmla="*/ 2 h 74"/>
                <a:gd name="T34" fmla="*/ 27 w 71"/>
                <a:gd name="T35" fmla="*/ 2 h 74"/>
                <a:gd name="T36" fmla="*/ 27 w 71"/>
                <a:gd name="T37" fmla="*/ 0 h 74"/>
                <a:gd name="T38" fmla="*/ 0 w 71"/>
                <a:gd name="T39" fmla="*/ 0 h 74"/>
                <a:gd name="T40" fmla="*/ 0 w 71"/>
                <a:gd name="T41" fmla="*/ 2 h 74"/>
                <a:gd name="T42" fmla="*/ 1 w 71"/>
                <a:gd name="T43" fmla="*/ 2 h 74"/>
                <a:gd name="T44" fmla="*/ 7 w 71"/>
                <a:gd name="T45"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74">
                  <a:moveTo>
                    <a:pt x="7" y="9"/>
                  </a:moveTo>
                  <a:cubicBezTo>
                    <a:pt x="7" y="48"/>
                    <a:pt x="7" y="48"/>
                    <a:pt x="7" y="48"/>
                  </a:cubicBezTo>
                  <a:cubicBezTo>
                    <a:pt x="7" y="63"/>
                    <a:pt x="19" y="74"/>
                    <a:pt x="36" y="74"/>
                  </a:cubicBezTo>
                  <a:cubicBezTo>
                    <a:pt x="53" y="74"/>
                    <a:pt x="64" y="63"/>
                    <a:pt x="64" y="50"/>
                  </a:cubicBezTo>
                  <a:cubicBezTo>
                    <a:pt x="64" y="7"/>
                    <a:pt x="64" y="7"/>
                    <a:pt x="64" y="7"/>
                  </a:cubicBezTo>
                  <a:cubicBezTo>
                    <a:pt x="64" y="4"/>
                    <a:pt x="65" y="2"/>
                    <a:pt x="69" y="2"/>
                  </a:cubicBezTo>
                  <a:cubicBezTo>
                    <a:pt x="71" y="2"/>
                    <a:pt x="71" y="2"/>
                    <a:pt x="71" y="2"/>
                  </a:cubicBezTo>
                  <a:cubicBezTo>
                    <a:pt x="71" y="0"/>
                    <a:pt x="71" y="0"/>
                    <a:pt x="71" y="0"/>
                  </a:cubicBezTo>
                  <a:cubicBezTo>
                    <a:pt x="50" y="0"/>
                    <a:pt x="50" y="0"/>
                    <a:pt x="50" y="0"/>
                  </a:cubicBezTo>
                  <a:cubicBezTo>
                    <a:pt x="50" y="2"/>
                    <a:pt x="50" y="2"/>
                    <a:pt x="50" y="2"/>
                  </a:cubicBezTo>
                  <a:cubicBezTo>
                    <a:pt x="53" y="2"/>
                    <a:pt x="53" y="2"/>
                    <a:pt x="53" y="2"/>
                  </a:cubicBezTo>
                  <a:cubicBezTo>
                    <a:pt x="56" y="2"/>
                    <a:pt x="58" y="4"/>
                    <a:pt x="58" y="7"/>
                  </a:cubicBezTo>
                  <a:cubicBezTo>
                    <a:pt x="58" y="50"/>
                    <a:pt x="58" y="50"/>
                    <a:pt x="58" y="50"/>
                  </a:cubicBezTo>
                  <a:cubicBezTo>
                    <a:pt x="58" y="61"/>
                    <a:pt x="48" y="68"/>
                    <a:pt x="37" y="68"/>
                  </a:cubicBezTo>
                  <a:cubicBezTo>
                    <a:pt x="26" y="68"/>
                    <a:pt x="19" y="59"/>
                    <a:pt x="19" y="49"/>
                  </a:cubicBezTo>
                  <a:cubicBezTo>
                    <a:pt x="19" y="9"/>
                    <a:pt x="19" y="9"/>
                    <a:pt x="19" y="9"/>
                  </a:cubicBezTo>
                  <a:cubicBezTo>
                    <a:pt x="19" y="6"/>
                    <a:pt x="22" y="2"/>
                    <a:pt x="26" y="2"/>
                  </a:cubicBezTo>
                  <a:cubicBezTo>
                    <a:pt x="27" y="2"/>
                    <a:pt x="27" y="2"/>
                    <a:pt x="27" y="2"/>
                  </a:cubicBezTo>
                  <a:cubicBezTo>
                    <a:pt x="27" y="0"/>
                    <a:pt x="27" y="0"/>
                    <a:pt x="27" y="0"/>
                  </a:cubicBezTo>
                  <a:cubicBezTo>
                    <a:pt x="0" y="0"/>
                    <a:pt x="0" y="0"/>
                    <a:pt x="0" y="0"/>
                  </a:cubicBezTo>
                  <a:cubicBezTo>
                    <a:pt x="0" y="2"/>
                    <a:pt x="0" y="2"/>
                    <a:pt x="0" y="2"/>
                  </a:cubicBezTo>
                  <a:cubicBezTo>
                    <a:pt x="1" y="2"/>
                    <a:pt x="1" y="2"/>
                    <a:pt x="1" y="2"/>
                  </a:cubicBezTo>
                  <a:cubicBezTo>
                    <a:pt x="5" y="2"/>
                    <a:pt x="7" y="6"/>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53"/>
            <p:cNvSpPr>
              <a:spLocks/>
            </p:cNvSpPr>
            <p:nvPr userDrawn="1"/>
          </p:nvSpPr>
          <p:spPr bwMode="auto">
            <a:xfrm>
              <a:off x="8941897" y="-1712275"/>
              <a:ext cx="182563" cy="192088"/>
            </a:xfrm>
            <a:custGeom>
              <a:avLst/>
              <a:gdLst>
                <a:gd name="T0" fmla="*/ 20 w 55"/>
                <a:gd name="T1" fmla="*/ 56 h 58"/>
                <a:gd name="T2" fmla="*/ 20 w 55"/>
                <a:gd name="T3" fmla="*/ 56 h 58"/>
                <a:gd name="T4" fmla="*/ 15 w 55"/>
                <a:gd name="T5" fmla="*/ 50 h 58"/>
                <a:gd name="T6" fmla="*/ 15 w 55"/>
                <a:gd name="T7" fmla="*/ 30 h 58"/>
                <a:gd name="T8" fmla="*/ 39 w 55"/>
                <a:gd name="T9" fmla="*/ 30 h 58"/>
                <a:gd name="T10" fmla="*/ 39 w 55"/>
                <a:gd name="T11" fmla="*/ 50 h 58"/>
                <a:gd name="T12" fmla="*/ 34 w 55"/>
                <a:gd name="T13" fmla="*/ 56 h 58"/>
                <a:gd name="T14" fmla="*/ 34 w 55"/>
                <a:gd name="T15" fmla="*/ 56 h 58"/>
                <a:gd name="T16" fmla="*/ 34 w 55"/>
                <a:gd name="T17" fmla="*/ 58 h 58"/>
                <a:gd name="T18" fmla="*/ 55 w 55"/>
                <a:gd name="T19" fmla="*/ 58 h 58"/>
                <a:gd name="T20" fmla="*/ 55 w 55"/>
                <a:gd name="T21" fmla="*/ 56 h 58"/>
                <a:gd name="T22" fmla="*/ 54 w 55"/>
                <a:gd name="T23" fmla="*/ 56 h 58"/>
                <a:gd name="T24" fmla="*/ 49 w 55"/>
                <a:gd name="T25" fmla="*/ 50 h 58"/>
                <a:gd name="T26" fmla="*/ 49 w 55"/>
                <a:gd name="T27" fmla="*/ 8 h 58"/>
                <a:gd name="T28" fmla="*/ 54 w 55"/>
                <a:gd name="T29" fmla="*/ 2 h 58"/>
                <a:gd name="T30" fmla="*/ 55 w 55"/>
                <a:gd name="T31" fmla="*/ 2 h 58"/>
                <a:gd name="T32" fmla="*/ 55 w 55"/>
                <a:gd name="T33" fmla="*/ 0 h 58"/>
                <a:gd name="T34" fmla="*/ 34 w 55"/>
                <a:gd name="T35" fmla="*/ 0 h 58"/>
                <a:gd name="T36" fmla="*/ 34 w 55"/>
                <a:gd name="T37" fmla="*/ 2 h 58"/>
                <a:gd name="T38" fmla="*/ 34 w 55"/>
                <a:gd name="T39" fmla="*/ 2 h 58"/>
                <a:gd name="T40" fmla="*/ 39 w 55"/>
                <a:gd name="T41" fmla="*/ 8 h 58"/>
                <a:gd name="T42" fmla="*/ 39 w 55"/>
                <a:gd name="T43" fmla="*/ 26 h 58"/>
                <a:gd name="T44" fmla="*/ 15 w 55"/>
                <a:gd name="T45" fmla="*/ 26 h 58"/>
                <a:gd name="T46" fmla="*/ 15 w 55"/>
                <a:gd name="T47" fmla="*/ 8 h 58"/>
                <a:gd name="T48" fmla="*/ 20 w 55"/>
                <a:gd name="T49" fmla="*/ 2 h 58"/>
                <a:gd name="T50" fmla="*/ 20 w 55"/>
                <a:gd name="T51" fmla="*/ 2 h 58"/>
                <a:gd name="T52" fmla="*/ 20 w 55"/>
                <a:gd name="T53" fmla="*/ 0 h 58"/>
                <a:gd name="T54" fmla="*/ 0 w 55"/>
                <a:gd name="T55" fmla="*/ 0 h 58"/>
                <a:gd name="T56" fmla="*/ 0 w 55"/>
                <a:gd name="T57" fmla="*/ 2 h 58"/>
                <a:gd name="T58" fmla="*/ 0 w 55"/>
                <a:gd name="T59" fmla="*/ 2 h 58"/>
                <a:gd name="T60" fmla="*/ 5 w 55"/>
                <a:gd name="T61" fmla="*/ 8 h 58"/>
                <a:gd name="T62" fmla="*/ 5 w 55"/>
                <a:gd name="T63" fmla="*/ 50 h 58"/>
                <a:gd name="T64" fmla="*/ 0 w 55"/>
                <a:gd name="T65" fmla="*/ 56 h 58"/>
                <a:gd name="T66" fmla="*/ 0 w 55"/>
                <a:gd name="T67" fmla="*/ 56 h 58"/>
                <a:gd name="T68" fmla="*/ 0 w 55"/>
                <a:gd name="T69" fmla="*/ 58 h 58"/>
                <a:gd name="T70" fmla="*/ 20 w 55"/>
                <a:gd name="T71" fmla="*/ 58 h 58"/>
                <a:gd name="T72" fmla="*/ 20 w 55"/>
                <a:gd name="T7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8">
                  <a:moveTo>
                    <a:pt x="20" y="56"/>
                  </a:moveTo>
                  <a:cubicBezTo>
                    <a:pt x="20" y="56"/>
                    <a:pt x="20" y="56"/>
                    <a:pt x="20" y="56"/>
                  </a:cubicBezTo>
                  <a:cubicBezTo>
                    <a:pt x="16" y="56"/>
                    <a:pt x="15" y="54"/>
                    <a:pt x="15" y="50"/>
                  </a:cubicBezTo>
                  <a:cubicBezTo>
                    <a:pt x="15" y="30"/>
                    <a:pt x="15" y="30"/>
                    <a:pt x="15" y="30"/>
                  </a:cubicBezTo>
                  <a:cubicBezTo>
                    <a:pt x="39" y="30"/>
                    <a:pt x="39" y="30"/>
                    <a:pt x="39" y="30"/>
                  </a:cubicBezTo>
                  <a:cubicBezTo>
                    <a:pt x="39" y="50"/>
                    <a:pt x="39" y="50"/>
                    <a:pt x="39" y="50"/>
                  </a:cubicBezTo>
                  <a:cubicBezTo>
                    <a:pt x="39" y="54"/>
                    <a:pt x="38" y="56"/>
                    <a:pt x="34" y="56"/>
                  </a:cubicBezTo>
                  <a:cubicBezTo>
                    <a:pt x="34" y="56"/>
                    <a:pt x="34" y="56"/>
                    <a:pt x="34" y="56"/>
                  </a:cubicBezTo>
                  <a:cubicBezTo>
                    <a:pt x="34" y="58"/>
                    <a:pt x="34" y="58"/>
                    <a:pt x="34" y="58"/>
                  </a:cubicBezTo>
                  <a:cubicBezTo>
                    <a:pt x="55" y="58"/>
                    <a:pt x="55" y="58"/>
                    <a:pt x="55" y="58"/>
                  </a:cubicBezTo>
                  <a:cubicBezTo>
                    <a:pt x="55" y="56"/>
                    <a:pt x="55" y="56"/>
                    <a:pt x="55" y="56"/>
                  </a:cubicBezTo>
                  <a:cubicBezTo>
                    <a:pt x="54" y="56"/>
                    <a:pt x="54" y="56"/>
                    <a:pt x="54" y="56"/>
                  </a:cubicBezTo>
                  <a:cubicBezTo>
                    <a:pt x="50" y="56"/>
                    <a:pt x="49" y="54"/>
                    <a:pt x="49" y="50"/>
                  </a:cubicBezTo>
                  <a:cubicBezTo>
                    <a:pt x="49" y="8"/>
                    <a:pt x="49" y="8"/>
                    <a:pt x="49" y="8"/>
                  </a:cubicBezTo>
                  <a:cubicBezTo>
                    <a:pt x="49" y="4"/>
                    <a:pt x="50" y="2"/>
                    <a:pt x="54" y="2"/>
                  </a:cubicBezTo>
                  <a:cubicBezTo>
                    <a:pt x="55" y="2"/>
                    <a:pt x="55" y="2"/>
                    <a:pt x="55" y="2"/>
                  </a:cubicBezTo>
                  <a:cubicBezTo>
                    <a:pt x="55" y="0"/>
                    <a:pt x="55" y="0"/>
                    <a:pt x="55" y="0"/>
                  </a:cubicBezTo>
                  <a:cubicBezTo>
                    <a:pt x="34" y="0"/>
                    <a:pt x="34" y="0"/>
                    <a:pt x="34" y="0"/>
                  </a:cubicBezTo>
                  <a:cubicBezTo>
                    <a:pt x="34" y="2"/>
                    <a:pt x="34" y="2"/>
                    <a:pt x="34" y="2"/>
                  </a:cubicBezTo>
                  <a:cubicBezTo>
                    <a:pt x="34" y="2"/>
                    <a:pt x="34" y="2"/>
                    <a:pt x="34" y="2"/>
                  </a:cubicBezTo>
                  <a:cubicBezTo>
                    <a:pt x="38" y="2"/>
                    <a:pt x="39" y="4"/>
                    <a:pt x="39" y="8"/>
                  </a:cubicBezTo>
                  <a:cubicBezTo>
                    <a:pt x="39" y="26"/>
                    <a:pt x="39" y="26"/>
                    <a:pt x="39" y="26"/>
                  </a:cubicBezTo>
                  <a:cubicBezTo>
                    <a:pt x="15" y="26"/>
                    <a:pt x="15" y="26"/>
                    <a:pt x="15" y="26"/>
                  </a:cubicBezTo>
                  <a:cubicBezTo>
                    <a:pt x="15" y="8"/>
                    <a:pt x="15" y="8"/>
                    <a:pt x="15" y="8"/>
                  </a:cubicBezTo>
                  <a:cubicBezTo>
                    <a:pt x="15" y="4"/>
                    <a:pt x="16" y="2"/>
                    <a:pt x="20" y="2"/>
                  </a:cubicBezTo>
                  <a:cubicBezTo>
                    <a:pt x="20" y="2"/>
                    <a:pt x="20" y="2"/>
                    <a:pt x="20" y="2"/>
                  </a:cubicBezTo>
                  <a:cubicBezTo>
                    <a:pt x="20" y="0"/>
                    <a:pt x="20" y="0"/>
                    <a:pt x="20" y="0"/>
                  </a:cubicBezTo>
                  <a:cubicBezTo>
                    <a:pt x="0" y="0"/>
                    <a:pt x="0" y="0"/>
                    <a:pt x="0" y="0"/>
                  </a:cubicBezTo>
                  <a:cubicBezTo>
                    <a:pt x="0" y="2"/>
                    <a:pt x="0" y="2"/>
                    <a:pt x="0" y="2"/>
                  </a:cubicBezTo>
                  <a:cubicBezTo>
                    <a:pt x="0" y="2"/>
                    <a:pt x="0" y="2"/>
                    <a:pt x="0" y="2"/>
                  </a:cubicBezTo>
                  <a:cubicBezTo>
                    <a:pt x="4" y="2"/>
                    <a:pt x="5" y="4"/>
                    <a:pt x="5" y="8"/>
                  </a:cubicBezTo>
                  <a:cubicBezTo>
                    <a:pt x="5" y="50"/>
                    <a:pt x="5" y="50"/>
                    <a:pt x="5" y="50"/>
                  </a:cubicBezTo>
                  <a:cubicBezTo>
                    <a:pt x="5" y="54"/>
                    <a:pt x="4" y="56"/>
                    <a:pt x="0" y="56"/>
                  </a:cubicBezTo>
                  <a:cubicBezTo>
                    <a:pt x="0" y="56"/>
                    <a:pt x="0" y="56"/>
                    <a:pt x="0" y="56"/>
                  </a:cubicBezTo>
                  <a:cubicBezTo>
                    <a:pt x="0" y="58"/>
                    <a:pt x="0" y="58"/>
                    <a:pt x="0" y="58"/>
                  </a:cubicBezTo>
                  <a:cubicBezTo>
                    <a:pt x="20" y="58"/>
                    <a:pt x="20" y="58"/>
                    <a:pt x="20" y="58"/>
                  </a:cubicBezTo>
                  <a:lnTo>
                    <a:pt x="2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54"/>
            <p:cNvSpPr>
              <a:spLocks/>
            </p:cNvSpPr>
            <p:nvPr userDrawn="1"/>
          </p:nvSpPr>
          <p:spPr bwMode="auto">
            <a:xfrm>
              <a:off x="9143510" y="-1712275"/>
              <a:ext cx="158750" cy="192088"/>
            </a:xfrm>
            <a:custGeom>
              <a:avLst/>
              <a:gdLst>
                <a:gd name="T0" fmla="*/ 48 w 48"/>
                <a:gd name="T1" fmla="*/ 42 h 58"/>
                <a:gd name="T2" fmla="*/ 46 w 48"/>
                <a:gd name="T3" fmla="*/ 42 h 58"/>
                <a:gd name="T4" fmla="*/ 33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8 w 48"/>
                <a:gd name="T19" fmla="*/ 35 h 58"/>
                <a:gd name="T20" fmla="*/ 38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3 w 48"/>
                <a:gd name="T37" fmla="*/ 13 h 58"/>
                <a:gd name="T38" fmla="*/ 42 w 48"/>
                <a:gd name="T39" fmla="*/ 0 h 58"/>
                <a:gd name="T40" fmla="*/ 0 w 48"/>
                <a:gd name="T41" fmla="*/ 0 h 58"/>
                <a:gd name="T42" fmla="*/ 0 w 48"/>
                <a:gd name="T43" fmla="*/ 2 h 58"/>
                <a:gd name="T44" fmla="*/ 1 w 48"/>
                <a:gd name="T45" fmla="*/ 2 h 58"/>
                <a:gd name="T46" fmla="*/ 6 w 48"/>
                <a:gd name="T47" fmla="*/ 8 h 58"/>
                <a:gd name="T48" fmla="*/ 6 w 48"/>
                <a:gd name="T49" fmla="*/ 50 h 58"/>
                <a:gd name="T50" fmla="*/ 1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1" y="54"/>
                    <a:pt x="33" y="54"/>
                  </a:cubicBezTo>
                  <a:cubicBezTo>
                    <a:pt x="18" y="54"/>
                    <a:pt x="18" y="54"/>
                    <a:pt x="18" y="54"/>
                  </a:cubicBezTo>
                  <a:cubicBezTo>
                    <a:pt x="17" y="54"/>
                    <a:pt x="15" y="52"/>
                    <a:pt x="15" y="51"/>
                  </a:cubicBezTo>
                  <a:cubicBezTo>
                    <a:pt x="15" y="29"/>
                    <a:pt x="15" y="29"/>
                    <a:pt x="15" y="29"/>
                  </a:cubicBezTo>
                  <a:cubicBezTo>
                    <a:pt x="32" y="29"/>
                    <a:pt x="32" y="29"/>
                    <a:pt x="32" y="29"/>
                  </a:cubicBezTo>
                  <a:cubicBezTo>
                    <a:pt x="35" y="29"/>
                    <a:pt x="36" y="32"/>
                    <a:pt x="36" y="35"/>
                  </a:cubicBezTo>
                  <a:cubicBezTo>
                    <a:pt x="36" y="35"/>
                    <a:pt x="36" y="35"/>
                    <a:pt x="36" y="35"/>
                  </a:cubicBezTo>
                  <a:cubicBezTo>
                    <a:pt x="38" y="35"/>
                    <a:pt x="38" y="35"/>
                    <a:pt x="38" y="35"/>
                  </a:cubicBezTo>
                  <a:cubicBezTo>
                    <a:pt x="38" y="19"/>
                    <a:pt x="38" y="19"/>
                    <a:pt x="38" y="19"/>
                  </a:cubicBezTo>
                  <a:cubicBezTo>
                    <a:pt x="36" y="19"/>
                    <a:pt x="36" y="19"/>
                    <a:pt x="36" y="19"/>
                  </a:cubicBezTo>
                  <a:cubicBezTo>
                    <a:pt x="36" y="20"/>
                    <a:pt x="36" y="20"/>
                    <a:pt x="36" y="20"/>
                  </a:cubicBezTo>
                  <a:cubicBezTo>
                    <a:pt x="36" y="22"/>
                    <a:pt x="35" y="25"/>
                    <a:pt x="32" y="25"/>
                  </a:cubicBezTo>
                  <a:cubicBezTo>
                    <a:pt x="15" y="25"/>
                    <a:pt x="15" y="25"/>
                    <a:pt x="15" y="25"/>
                  </a:cubicBezTo>
                  <a:cubicBezTo>
                    <a:pt x="15" y="4"/>
                    <a:pt x="15" y="4"/>
                    <a:pt x="15" y="4"/>
                  </a:cubicBezTo>
                  <a:cubicBezTo>
                    <a:pt x="33" y="4"/>
                    <a:pt x="33" y="4"/>
                    <a:pt x="33" y="4"/>
                  </a:cubicBezTo>
                  <a:cubicBezTo>
                    <a:pt x="38" y="4"/>
                    <a:pt x="41" y="7"/>
                    <a:pt x="41" y="13"/>
                  </a:cubicBezTo>
                  <a:cubicBezTo>
                    <a:pt x="43" y="13"/>
                    <a:pt x="43" y="13"/>
                    <a:pt x="43" y="13"/>
                  </a:cubicBezTo>
                  <a:cubicBezTo>
                    <a:pt x="42" y="0"/>
                    <a:pt x="42" y="0"/>
                    <a:pt x="42"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55"/>
            <p:cNvSpPr>
              <a:spLocks/>
            </p:cNvSpPr>
            <p:nvPr userDrawn="1"/>
          </p:nvSpPr>
          <p:spPr bwMode="auto">
            <a:xfrm>
              <a:off x="9870585"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0 w 21"/>
                <a:gd name="T19" fmla="*/ 2 h 58"/>
                <a:gd name="T20" fmla="*/ 6 w 21"/>
                <a:gd name="T21" fmla="*/ 8 h 58"/>
                <a:gd name="T22" fmla="*/ 6 w 21"/>
                <a:gd name="T23" fmla="*/ 50 h 58"/>
                <a:gd name="T24" fmla="*/ 0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56"/>
            <p:cNvSpPr>
              <a:spLocks/>
            </p:cNvSpPr>
            <p:nvPr userDrawn="1"/>
          </p:nvSpPr>
          <p:spPr bwMode="auto">
            <a:xfrm>
              <a:off x="9959485" y="-1712275"/>
              <a:ext cx="182563" cy="192088"/>
            </a:xfrm>
            <a:custGeom>
              <a:avLst/>
              <a:gdLst>
                <a:gd name="T0" fmla="*/ 5 w 55"/>
                <a:gd name="T1" fmla="*/ 7 h 58"/>
                <a:gd name="T2" fmla="*/ 27 w 55"/>
                <a:gd name="T3" fmla="*/ 57 h 58"/>
                <a:gd name="T4" fmla="*/ 29 w 55"/>
                <a:gd name="T5" fmla="*/ 57 h 58"/>
                <a:gd name="T6" fmla="*/ 49 w 55"/>
                <a:gd name="T7" fmla="*/ 7 h 58"/>
                <a:gd name="T8" fmla="*/ 55 w 55"/>
                <a:gd name="T9" fmla="*/ 2 h 58"/>
                <a:gd name="T10" fmla="*/ 55 w 55"/>
                <a:gd name="T11" fmla="*/ 0 h 58"/>
                <a:gd name="T12" fmla="*/ 41 w 55"/>
                <a:gd name="T13" fmla="*/ 0 h 58"/>
                <a:gd name="T14" fmla="*/ 41 w 55"/>
                <a:gd name="T15" fmla="*/ 2 h 58"/>
                <a:gd name="T16" fmla="*/ 42 w 55"/>
                <a:gd name="T17" fmla="*/ 2 h 58"/>
                <a:gd name="T18" fmla="*/ 45 w 55"/>
                <a:gd name="T19" fmla="*/ 6 h 58"/>
                <a:gd name="T20" fmla="*/ 31 w 55"/>
                <a:gd name="T21" fmla="*/ 41 h 58"/>
                <a:gd name="T22" fmla="*/ 15 w 55"/>
                <a:gd name="T23" fmla="*/ 6 h 58"/>
                <a:gd name="T24" fmla="*/ 18 w 55"/>
                <a:gd name="T25" fmla="*/ 2 h 58"/>
                <a:gd name="T26" fmla="*/ 20 w 55"/>
                <a:gd name="T27" fmla="*/ 2 h 58"/>
                <a:gd name="T28" fmla="*/ 20 w 55"/>
                <a:gd name="T29" fmla="*/ 0 h 58"/>
                <a:gd name="T30" fmla="*/ 0 w 55"/>
                <a:gd name="T31" fmla="*/ 0 h 58"/>
                <a:gd name="T32" fmla="*/ 0 w 55"/>
                <a:gd name="T33" fmla="*/ 2 h 58"/>
                <a:gd name="T34" fmla="*/ 5 w 55"/>
                <a:gd name="T3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5" y="7"/>
                  </a:moveTo>
                  <a:cubicBezTo>
                    <a:pt x="27" y="57"/>
                    <a:pt x="27" y="57"/>
                    <a:pt x="27" y="57"/>
                  </a:cubicBezTo>
                  <a:cubicBezTo>
                    <a:pt x="28" y="58"/>
                    <a:pt x="29" y="58"/>
                    <a:pt x="29" y="57"/>
                  </a:cubicBezTo>
                  <a:cubicBezTo>
                    <a:pt x="49" y="7"/>
                    <a:pt x="49" y="7"/>
                    <a:pt x="49" y="7"/>
                  </a:cubicBezTo>
                  <a:cubicBezTo>
                    <a:pt x="51"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6" y="4"/>
                    <a:pt x="45" y="6"/>
                  </a:cubicBezTo>
                  <a:cubicBezTo>
                    <a:pt x="31" y="41"/>
                    <a:pt x="31" y="41"/>
                    <a:pt x="31" y="41"/>
                  </a:cubicBezTo>
                  <a:cubicBezTo>
                    <a:pt x="15" y="6"/>
                    <a:pt x="15" y="6"/>
                    <a:pt x="15" y="6"/>
                  </a:cubicBezTo>
                  <a:cubicBezTo>
                    <a:pt x="14" y="4"/>
                    <a:pt x="16" y="2"/>
                    <a:pt x="18" y="2"/>
                  </a:cubicBezTo>
                  <a:cubicBezTo>
                    <a:pt x="20" y="2"/>
                    <a:pt x="20" y="2"/>
                    <a:pt x="20" y="2"/>
                  </a:cubicBezTo>
                  <a:cubicBezTo>
                    <a:pt x="20" y="0"/>
                    <a:pt x="20" y="0"/>
                    <a:pt x="20" y="0"/>
                  </a:cubicBezTo>
                  <a:cubicBezTo>
                    <a:pt x="0" y="0"/>
                    <a:pt x="0" y="0"/>
                    <a:pt x="0" y="0"/>
                  </a:cubicBezTo>
                  <a:cubicBezTo>
                    <a:pt x="0" y="2"/>
                    <a:pt x="0" y="2"/>
                    <a:pt x="0" y="2"/>
                  </a:cubicBezTo>
                  <a:cubicBezTo>
                    <a:pt x="2" y="2"/>
                    <a:pt x="4" y="4"/>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57"/>
            <p:cNvSpPr>
              <a:spLocks/>
            </p:cNvSpPr>
            <p:nvPr userDrawn="1"/>
          </p:nvSpPr>
          <p:spPr bwMode="auto">
            <a:xfrm>
              <a:off x="10161098" y="-1712275"/>
              <a:ext cx="158750" cy="192088"/>
            </a:xfrm>
            <a:custGeom>
              <a:avLst/>
              <a:gdLst>
                <a:gd name="T0" fmla="*/ 48 w 48"/>
                <a:gd name="T1" fmla="*/ 42 h 58"/>
                <a:gd name="T2" fmla="*/ 46 w 48"/>
                <a:gd name="T3" fmla="*/ 42 h 58"/>
                <a:gd name="T4" fmla="*/ 32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7 w 48"/>
                <a:gd name="T19" fmla="*/ 35 h 58"/>
                <a:gd name="T20" fmla="*/ 37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2 w 48"/>
                <a:gd name="T37" fmla="*/ 13 h 58"/>
                <a:gd name="T38" fmla="*/ 41 w 48"/>
                <a:gd name="T39" fmla="*/ 0 h 58"/>
                <a:gd name="T40" fmla="*/ 0 w 48"/>
                <a:gd name="T41" fmla="*/ 0 h 58"/>
                <a:gd name="T42" fmla="*/ 0 w 48"/>
                <a:gd name="T43" fmla="*/ 2 h 58"/>
                <a:gd name="T44" fmla="*/ 0 w 48"/>
                <a:gd name="T45" fmla="*/ 2 h 58"/>
                <a:gd name="T46" fmla="*/ 6 w 48"/>
                <a:gd name="T47" fmla="*/ 8 h 58"/>
                <a:gd name="T48" fmla="*/ 6 w 48"/>
                <a:gd name="T49" fmla="*/ 50 h 58"/>
                <a:gd name="T50" fmla="*/ 0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0" y="54"/>
                    <a:pt x="32" y="54"/>
                  </a:cubicBezTo>
                  <a:cubicBezTo>
                    <a:pt x="18" y="54"/>
                    <a:pt x="18" y="54"/>
                    <a:pt x="18" y="54"/>
                  </a:cubicBezTo>
                  <a:cubicBezTo>
                    <a:pt x="16" y="54"/>
                    <a:pt x="15" y="52"/>
                    <a:pt x="15" y="51"/>
                  </a:cubicBezTo>
                  <a:cubicBezTo>
                    <a:pt x="15" y="29"/>
                    <a:pt x="15" y="29"/>
                    <a:pt x="15" y="29"/>
                  </a:cubicBezTo>
                  <a:cubicBezTo>
                    <a:pt x="32" y="29"/>
                    <a:pt x="32" y="29"/>
                    <a:pt x="32" y="29"/>
                  </a:cubicBezTo>
                  <a:cubicBezTo>
                    <a:pt x="34" y="29"/>
                    <a:pt x="36" y="32"/>
                    <a:pt x="36" y="35"/>
                  </a:cubicBezTo>
                  <a:cubicBezTo>
                    <a:pt x="36" y="35"/>
                    <a:pt x="36" y="35"/>
                    <a:pt x="36" y="35"/>
                  </a:cubicBezTo>
                  <a:cubicBezTo>
                    <a:pt x="37" y="35"/>
                    <a:pt x="37" y="35"/>
                    <a:pt x="37" y="35"/>
                  </a:cubicBezTo>
                  <a:cubicBezTo>
                    <a:pt x="37" y="19"/>
                    <a:pt x="37" y="19"/>
                    <a:pt x="37" y="19"/>
                  </a:cubicBezTo>
                  <a:cubicBezTo>
                    <a:pt x="36" y="19"/>
                    <a:pt x="36" y="19"/>
                    <a:pt x="36" y="19"/>
                  </a:cubicBezTo>
                  <a:cubicBezTo>
                    <a:pt x="36" y="20"/>
                    <a:pt x="36" y="20"/>
                    <a:pt x="36" y="20"/>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58"/>
            <p:cNvSpPr>
              <a:spLocks/>
            </p:cNvSpPr>
            <p:nvPr userDrawn="1"/>
          </p:nvSpPr>
          <p:spPr bwMode="auto">
            <a:xfrm>
              <a:off x="10500823" y="-1718625"/>
              <a:ext cx="130175" cy="206375"/>
            </a:xfrm>
            <a:custGeom>
              <a:avLst/>
              <a:gdLst>
                <a:gd name="T0" fmla="*/ 10 w 39"/>
                <a:gd name="T1" fmla="*/ 29 h 62"/>
                <a:gd name="T2" fmla="*/ 27 w 39"/>
                <a:gd name="T3" fmla="*/ 42 h 62"/>
                <a:gd name="T4" fmla="*/ 25 w 39"/>
                <a:gd name="T5" fmla="*/ 54 h 62"/>
                <a:gd name="T6" fmla="*/ 4 w 39"/>
                <a:gd name="T7" fmla="*/ 40 h 62"/>
                <a:gd name="T8" fmla="*/ 3 w 39"/>
                <a:gd name="T9" fmla="*/ 40 h 62"/>
                <a:gd name="T10" fmla="*/ 3 w 39"/>
                <a:gd name="T11" fmla="*/ 60 h 62"/>
                <a:gd name="T12" fmla="*/ 4 w 39"/>
                <a:gd name="T13" fmla="*/ 60 h 62"/>
                <a:gd name="T14" fmla="*/ 9 w 39"/>
                <a:gd name="T15" fmla="*/ 57 h 62"/>
                <a:gd name="T16" fmla="*/ 31 w 39"/>
                <a:gd name="T17" fmla="*/ 57 h 62"/>
                <a:gd name="T18" fmla="*/ 36 w 39"/>
                <a:gd name="T19" fmla="*/ 38 h 62"/>
                <a:gd name="T20" fmla="*/ 16 w 39"/>
                <a:gd name="T21" fmla="*/ 23 h 62"/>
                <a:gd name="T22" fmla="*/ 14 w 39"/>
                <a:gd name="T23" fmla="*/ 7 h 62"/>
                <a:gd name="T24" fmla="*/ 33 w 39"/>
                <a:gd name="T25" fmla="*/ 21 h 62"/>
                <a:gd name="T26" fmla="*/ 34 w 39"/>
                <a:gd name="T27" fmla="*/ 21 h 62"/>
                <a:gd name="T28" fmla="*/ 34 w 39"/>
                <a:gd name="T29" fmla="*/ 2 h 62"/>
                <a:gd name="T30" fmla="*/ 33 w 39"/>
                <a:gd name="T31" fmla="*/ 2 h 62"/>
                <a:gd name="T32" fmla="*/ 27 w 39"/>
                <a:gd name="T33" fmla="*/ 4 h 62"/>
                <a:gd name="T34" fmla="*/ 7 w 39"/>
                <a:gd name="T35" fmla="*/ 6 h 62"/>
                <a:gd name="T36" fmla="*/ 10 w 39"/>
                <a:gd name="T3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2">
                  <a:moveTo>
                    <a:pt x="10" y="29"/>
                  </a:moveTo>
                  <a:cubicBezTo>
                    <a:pt x="16" y="33"/>
                    <a:pt x="24" y="38"/>
                    <a:pt x="27" y="42"/>
                  </a:cubicBezTo>
                  <a:cubicBezTo>
                    <a:pt x="30" y="45"/>
                    <a:pt x="30" y="50"/>
                    <a:pt x="25" y="54"/>
                  </a:cubicBezTo>
                  <a:cubicBezTo>
                    <a:pt x="17" y="61"/>
                    <a:pt x="4" y="53"/>
                    <a:pt x="4" y="40"/>
                  </a:cubicBezTo>
                  <a:cubicBezTo>
                    <a:pt x="3" y="40"/>
                    <a:pt x="3" y="40"/>
                    <a:pt x="3" y="40"/>
                  </a:cubicBezTo>
                  <a:cubicBezTo>
                    <a:pt x="3" y="60"/>
                    <a:pt x="3" y="60"/>
                    <a:pt x="3" y="60"/>
                  </a:cubicBezTo>
                  <a:cubicBezTo>
                    <a:pt x="4" y="60"/>
                    <a:pt x="4" y="60"/>
                    <a:pt x="4" y="60"/>
                  </a:cubicBezTo>
                  <a:cubicBezTo>
                    <a:pt x="5" y="57"/>
                    <a:pt x="7" y="56"/>
                    <a:pt x="9" y="57"/>
                  </a:cubicBezTo>
                  <a:cubicBezTo>
                    <a:pt x="16" y="61"/>
                    <a:pt x="25" y="62"/>
                    <a:pt x="31" y="57"/>
                  </a:cubicBezTo>
                  <a:cubicBezTo>
                    <a:pt x="37" y="53"/>
                    <a:pt x="39" y="44"/>
                    <a:pt x="36" y="38"/>
                  </a:cubicBezTo>
                  <a:cubicBezTo>
                    <a:pt x="32" y="31"/>
                    <a:pt x="23" y="27"/>
                    <a:pt x="16" y="23"/>
                  </a:cubicBezTo>
                  <a:cubicBezTo>
                    <a:pt x="8" y="18"/>
                    <a:pt x="8" y="11"/>
                    <a:pt x="14" y="7"/>
                  </a:cubicBezTo>
                  <a:cubicBezTo>
                    <a:pt x="22" y="2"/>
                    <a:pt x="33" y="10"/>
                    <a:pt x="33" y="21"/>
                  </a:cubicBezTo>
                  <a:cubicBezTo>
                    <a:pt x="34" y="21"/>
                    <a:pt x="34" y="21"/>
                    <a:pt x="34" y="21"/>
                  </a:cubicBezTo>
                  <a:cubicBezTo>
                    <a:pt x="34" y="2"/>
                    <a:pt x="34" y="2"/>
                    <a:pt x="34" y="2"/>
                  </a:cubicBezTo>
                  <a:cubicBezTo>
                    <a:pt x="33" y="2"/>
                    <a:pt x="33" y="2"/>
                    <a:pt x="33" y="2"/>
                  </a:cubicBezTo>
                  <a:cubicBezTo>
                    <a:pt x="32" y="5"/>
                    <a:pt x="30" y="5"/>
                    <a:pt x="27" y="4"/>
                  </a:cubicBezTo>
                  <a:cubicBezTo>
                    <a:pt x="19" y="0"/>
                    <a:pt x="13" y="1"/>
                    <a:pt x="7" y="6"/>
                  </a:cubicBezTo>
                  <a:cubicBezTo>
                    <a:pt x="1" y="11"/>
                    <a:pt x="0" y="23"/>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59"/>
            <p:cNvSpPr>
              <a:spLocks/>
            </p:cNvSpPr>
            <p:nvPr userDrawn="1"/>
          </p:nvSpPr>
          <p:spPr bwMode="auto">
            <a:xfrm>
              <a:off x="9656273" y="-1712275"/>
              <a:ext cx="195263" cy="192088"/>
            </a:xfrm>
            <a:custGeom>
              <a:avLst/>
              <a:gdLst>
                <a:gd name="T0" fmla="*/ 9 w 59"/>
                <a:gd name="T1" fmla="*/ 8 h 58"/>
                <a:gd name="T2" fmla="*/ 9 w 59"/>
                <a:gd name="T3" fmla="*/ 52 h 58"/>
                <a:gd name="T4" fmla="*/ 4 w 59"/>
                <a:gd name="T5" fmla="*/ 56 h 58"/>
                <a:gd name="T6" fmla="*/ 4 w 59"/>
                <a:gd name="T7" fmla="*/ 56 h 58"/>
                <a:gd name="T8" fmla="*/ 4 w 59"/>
                <a:gd name="T9" fmla="*/ 58 h 58"/>
                <a:gd name="T10" fmla="*/ 20 w 59"/>
                <a:gd name="T11" fmla="*/ 58 h 58"/>
                <a:gd name="T12" fmla="*/ 20 w 59"/>
                <a:gd name="T13" fmla="*/ 56 h 58"/>
                <a:gd name="T14" fmla="*/ 19 w 59"/>
                <a:gd name="T15" fmla="*/ 56 h 58"/>
                <a:gd name="T16" fmla="*/ 14 w 59"/>
                <a:gd name="T17" fmla="*/ 52 h 58"/>
                <a:gd name="T18" fmla="*/ 14 w 59"/>
                <a:gd name="T19" fmla="*/ 14 h 58"/>
                <a:gd name="T20" fmla="*/ 52 w 59"/>
                <a:gd name="T21" fmla="*/ 58 h 58"/>
                <a:gd name="T22" fmla="*/ 53 w 59"/>
                <a:gd name="T23" fmla="*/ 58 h 58"/>
                <a:gd name="T24" fmla="*/ 53 w 59"/>
                <a:gd name="T25" fmla="*/ 6 h 58"/>
                <a:gd name="T26" fmla="*/ 58 w 59"/>
                <a:gd name="T27" fmla="*/ 2 h 58"/>
                <a:gd name="T28" fmla="*/ 59 w 59"/>
                <a:gd name="T29" fmla="*/ 2 h 58"/>
                <a:gd name="T30" fmla="*/ 59 w 59"/>
                <a:gd name="T31" fmla="*/ 0 h 58"/>
                <a:gd name="T32" fmla="*/ 43 w 59"/>
                <a:gd name="T33" fmla="*/ 0 h 58"/>
                <a:gd name="T34" fmla="*/ 43 w 59"/>
                <a:gd name="T35" fmla="*/ 2 h 58"/>
                <a:gd name="T36" fmla="*/ 43 w 59"/>
                <a:gd name="T37" fmla="*/ 2 h 58"/>
                <a:gd name="T38" fmla="*/ 48 w 59"/>
                <a:gd name="T39" fmla="*/ 6 h 58"/>
                <a:gd name="T40" fmla="*/ 48 w 59"/>
                <a:gd name="T41" fmla="*/ 39 h 58"/>
                <a:gd name="T42" fmla="*/ 15 w 59"/>
                <a:gd name="T43" fmla="*/ 0 h 58"/>
                <a:gd name="T44" fmla="*/ 0 w 59"/>
                <a:gd name="T45" fmla="*/ 0 h 58"/>
                <a:gd name="T46" fmla="*/ 0 w 59"/>
                <a:gd name="T47" fmla="*/ 2 h 58"/>
                <a:gd name="T48" fmla="*/ 5 w 59"/>
                <a:gd name="T49" fmla="*/ 4 h 58"/>
                <a:gd name="T50" fmla="*/ 9 w 59"/>
                <a:gd name="T5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58">
                  <a:moveTo>
                    <a:pt x="9" y="8"/>
                  </a:moveTo>
                  <a:cubicBezTo>
                    <a:pt x="9" y="52"/>
                    <a:pt x="9" y="52"/>
                    <a:pt x="9" y="52"/>
                  </a:cubicBezTo>
                  <a:cubicBezTo>
                    <a:pt x="9" y="55"/>
                    <a:pt x="7" y="56"/>
                    <a:pt x="4" y="56"/>
                  </a:cubicBezTo>
                  <a:cubicBezTo>
                    <a:pt x="4" y="56"/>
                    <a:pt x="4" y="56"/>
                    <a:pt x="4" y="56"/>
                  </a:cubicBezTo>
                  <a:cubicBezTo>
                    <a:pt x="4" y="58"/>
                    <a:pt x="4" y="58"/>
                    <a:pt x="4" y="58"/>
                  </a:cubicBezTo>
                  <a:cubicBezTo>
                    <a:pt x="20" y="58"/>
                    <a:pt x="20" y="58"/>
                    <a:pt x="20" y="58"/>
                  </a:cubicBezTo>
                  <a:cubicBezTo>
                    <a:pt x="20" y="56"/>
                    <a:pt x="20" y="56"/>
                    <a:pt x="20" y="56"/>
                  </a:cubicBezTo>
                  <a:cubicBezTo>
                    <a:pt x="19" y="56"/>
                    <a:pt x="19" y="56"/>
                    <a:pt x="19" y="56"/>
                  </a:cubicBezTo>
                  <a:cubicBezTo>
                    <a:pt x="17" y="56"/>
                    <a:pt x="14" y="55"/>
                    <a:pt x="14" y="52"/>
                  </a:cubicBezTo>
                  <a:cubicBezTo>
                    <a:pt x="14" y="14"/>
                    <a:pt x="14" y="14"/>
                    <a:pt x="14" y="14"/>
                  </a:cubicBezTo>
                  <a:cubicBezTo>
                    <a:pt x="52" y="58"/>
                    <a:pt x="52" y="58"/>
                    <a:pt x="52" y="58"/>
                  </a:cubicBezTo>
                  <a:cubicBezTo>
                    <a:pt x="53" y="58"/>
                    <a:pt x="53" y="58"/>
                    <a:pt x="53" y="58"/>
                  </a:cubicBezTo>
                  <a:cubicBezTo>
                    <a:pt x="53" y="6"/>
                    <a:pt x="53" y="6"/>
                    <a:pt x="53" y="6"/>
                  </a:cubicBezTo>
                  <a:cubicBezTo>
                    <a:pt x="53" y="3"/>
                    <a:pt x="56" y="2"/>
                    <a:pt x="58" y="2"/>
                  </a:cubicBezTo>
                  <a:cubicBezTo>
                    <a:pt x="59" y="2"/>
                    <a:pt x="59" y="2"/>
                    <a:pt x="59" y="2"/>
                  </a:cubicBezTo>
                  <a:cubicBezTo>
                    <a:pt x="59" y="0"/>
                    <a:pt x="59" y="0"/>
                    <a:pt x="59" y="0"/>
                  </a:cubicBezTo>
                  <a:cubicBezTo>
                    <a:pt x="43" y="0"/>
                    <a:pt x="43" y="0"/>
                    <a:pt x="43" y="0"/>
                  </a:cubicBezTo>
                  <a:cubicBezTo>
                    <a:pt x="43" y="2"/>
                    <a:pt x="43" y="2"/>
                    <a:pt x="43" y="2"/>
                  </a:cubicBezTo>
                  <a:cubicBezTo>
                    <a:pt x="43" y="2"/>
                    <a:pt x="43" y="2"/>
                    <a:pt x="43" y="2"/>
                  </a:cubicBezTo>
                  <a:cubicBezTo>
                    <a:pt x="46" y="2"/>
                    <a:pt x="48" y="3"/>
                    <a:pt x="48" y="6"/>
                  </a:cubicBezTo>
                  <a:cubicBezTo>
                    <a:pt x="48" y="39"/>
                    <a:pt x="48" y="39"/>
                    <a:pt x="48" y="39"/>
                  </a:cubicBezTo>
                  <a:cubicBezTo>
                    <a:pt x="15" y="0"/>
                    <a:pt x="15" y="0"/>
                    <a:pt x="15" y="0"/>
                  </a:cubicBezTo>
                  <a:cubicBezTo>
                    <a:pt x="0" y="0"/>
                    <a:pt x="0" y="0"/>
                    <a:pt x="0" y="0"/>
                  </a:cubicBezTo>
                  <a:cubicBezTo>
                    <a:pt x="0" y="2"/>
                    <a:pt x="0" y="2"/>
                    <a:pt x="0" y="2"/>
                  </a:cubicBezTo>
                  <a:cubicBezTo>
                    <a:pt x="3" y="2"/>
                    <a:pt x="4" y="2"/>
                    <a:pt x="5" y="4"/>
                  </a:cubicBezTo>
                  <a:cubicBezTo>
                    <a:pt x="7" y="5"/>
                    <a:pt x="8" y="6"/>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60"/>
            <p:cNvSpPr>
              <a:spLocks/>
            </p:cNvSpPr>
            <p:nvPr userDrawn="1"/>
          </p:nvSpPr>
          <p:spPr bwMode="auto">
            <a:xfrm>
              <a:off x="10643698"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1 w 21"/>
                <a:gd name="T19" fmla="*/ 2 h 58"/>
                <a:gd name="T20" fmla="*/ 6 w 21"/>
                <a:gd name="T21" fmla="*/ 8 h 58"/>
                <a:gd name="T22" fmla="*/ 6 w 21"/>
                <a:gd name="T23" fmla="*/ 50 h 58"/>
                <a:gd name="T24" fmla="*/ 1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61"/>
            <p:cNvSpPr>
              <a:spLocks/>
            </p:cNvSpPr>
            <p:nvPr userDrawn="1"/>
          </p:nvSpPr>
          <p:spPr bwMode="auto">
            <a:xfrm>
              <a:off x="10907223" y="-1712275"/>
              <a:ext cx="182563" cy="192088"/>
            </a:xfrm>
            <a:custGeom>
              <a:avLst/>
              <a:gdLst>
                <a:gd name="T0" fmla="*/ 6 w 55"/>
                <a:gd name="T1" fmla="*/ 6 h 58"/>
                <a:gd name="T2" fmla="*/ 23 w 55"/>
                <a:gd name="T3" fmla="*/ 33 h 58"/>
                <a:gd name="T4" fmla="*/ 23 w 55"/>
                <a:gd name="T5" fmla="*/ 50 h 58"/>
                <a:gd name="T6" fmla="*/ 18 w 55"/>
                <a:gd name="T7" fmla="*/ 56 h 58"/>
                <a:gd name="T8" fmla="*/ 18 w 55"/>
                <a:gd name="T9" fmla="*/ 56 h 58"/>
                <a:gd name="T10" fmla="*/ 18 w 55"/>
                <a:gd name="T11" fmla="*/ 58 h 58"/>
                <a:gd name="T12" fmla="*/ 39 w 55"/>
                <a:gd name="T13" fmla="*/ 58 h 58"/>
                <a:gd name="T14" fmla="*/ 39 w 55"/>
                <a:gd name="T15" fmla="*/ 56 h 58"/>
                <a:gd name="T16" fmla="*/ 38 w 55"/>
                <a:gd name="T17" fmla="*/ 56 h 58"/>
                <a:gd name="T18" fmla="*/ 33 w 55"/>
                <a:gd name="T19" fmla="*/ 50 h 58"/>
                <a:gd name="T20" fmla="*/ 33 w 55"/>
                <a:gd name="T21" fmla="*/ 33 h 58"/>
                <a:gd name="T22" fmla="*/ 48 w 55"/>
                <a:gd name="T23" fmla="*/ 6 h 58"/>
                <a:gd name="T24" fmla="*/ 55 w 55"/>
                <a:gd name="T25" fmla="*/ 2 h 58"/>
                <a:gd name="T26" fmla="*/ 55 w 55"/>
                <a:gd name="T27" fmla="*/ 0 h 58"/>
                <a:gd name="T28" fmla="*/ 41 w 55"/>
                <a:gd name="T29" fmla="*/ 0 h 58"/>
                <a:gd name="T30" fmla="*/ 41 w 55"/>
                <a:gd name="T31" fmla="*/ 2 h 58"/>
                <a:gd name="T32" fmla="*/ 42 w 55"/>
                <a:gd name="T33" fmla="*/ 2 h 58"/>
                <a:gd name="T34" fmla="*/ 44 w 55"/>
                <a:gd name="T35" fmla="*/ 6 h 58"/>
                <a:gd name="T36" fmla="*/ 31 w 55"/>
                <a:gd name="T37" fmla="*/ 28 h 58"/>
                <a:gd name="T38" fmla="*/ 17 w 55"/>
                <a:gd name="T39" fmla="*/ 6 h 58"/>
                <a:gd name="T40" fmla="*/ 19 w 55"/>
                <a:gd name="T41" fmla="*/ 2 h 58"/>
                <a:gd name="T42" fmla="*/ 20 w 55"/>
                <a:gd name="T43" fmla="*/ 2 h 58"/>
                <a:gd name="T44" fmla="*/ 20 w 55"/>
                <a:gd name="T45" fmla="*/ 0 h 58"/>
                <a:gd name="T46" fmla="*/ 0 w 55"/>
                <a:gd name="T47" fmla="*/ 0 h 58"/>
                <a:gd name="T48" fmla="*/ 0 w 55"/>
                <a:gd name="T49" fmla="*/ 2 h 58"/>
                <a:gd name="T50" fmla="*/ 6 w 55"/>
                <a:gd name="T5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8">
                  <a:moveTo>
                    <a:pt x="6" y="6"/>
                  </a:moveTo>
                  <a:cubicBezTo>
                    <a:pt x="23" y="33"/>
                    <a:pt x="23" y="33"/>
                    <a:pt x="23" y="33"/>
                  </a:cubicBezTo>
                  <a:cubicBezTo>
                    <a:pt x="23" y="50"/>
                    <a:pt x="23" y="50"/>
                    <a:pt x="23" y="50"/>
                  </a:cubicBezTo>
                  <a:cubicBezTo>
                    <a:pt x="23" y="54"/>
                    <a:pt x="22" y="56"/>
                    <a:pt x="18" y="56"/>
                  </a:cubicBezTo>
                  <a:cubicBezTo>
                    <a:pt x="18" y="56"/>
                    <a:pt x="18" y="56"/>
                    <a:pt x="18" y="56"/>
                  </a:cubicBezTo>
                  <a:cubicBezTo>
                    <a:pt x="18" y="58"/>
                    <a:pt x="18" y="58"/>
                    <a:pt x="18" y="58"/>
                  </a:cubicBezTo>
                  <a:cubicBezTo>
                    <a:pt x="39" y="58"/>
                    <a:pt x="39" y="58"/>
                    <a:pt x="39" y="58"/>
                  </a:cubicBezTo>
                  <a:cubicBezTo>
                    <a:pt x="39" y="56"/>
                    <a:pt x="39" y="56"/>
                    <a:pt x="39" y="56"/>
                  </a:cubicBezTo>
                  <a:cubicBezTo>
                    <a:pt x="38" y="56"/>
                    <a:pt x="38" y="56"/>
                    <a:pt x="38" y="56"/>
                  </a:cubicBezTo>
                  <a:cubicBezTo>
                    <a:pt x="34" y="56"/>
                    <a:pt x="33" y="54"/>
                    <a:pt x="33" y="50"/>
                  </a:cubicBezTo>
                  <a:cubicBezTo>
                    <a:pt x="33" y="33"/>
                    <a:pt x="33" y="33"/>
                    <a:pt x="33" y="33"/>
                  </a:cubicBezTo>
                  <a:cubicBezTo>
                    <a:pt x="48" y="6"/>
                    <a:pt x="48" y="6"/>
                    <a:pt x="48" y="6"/>
                  </a:cubicBezTo>
                  <a:cubicBezTo>
                    <a:pt x="50"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5" y="4"/>
                    <a:pt x="44" y="6"/>
                  </a:cubicBezTo>
                  <a:cubicBezTo>
                    <a:pt x="31" y="28"/>
                    <a:pt x="31" y="28"/>
                    <a:pt x="31" y="28"/>
                  </a:cubicBezTo>
                  <a:cubicBezTo>
                    <a:pt x="17" y="6"/>
                    <a:pt x="17" y="6"/>
                    <a:pt x="17" y="6"/>
                  </a:cubicBezTo>
                  <a:cubicBezTo>
                    <a:pt x="15" y="4"/>
                    <a:pt x="17" y="2"/>
                    <a:pt x="19" y="2"/>
                  </a:cubicBezTo>
                  <a:cubicBezTo>
                    <a:pt x="20" y="2"/>
                    <a:pt x="20" y="2"/>
                    <a:pt x="20" y="2"/>
                  </a:cubicBezTo>
                  <a:cubicBezTo>
                    <a:pt x="20" y="0"/>
                    <a:pt x="20" y="0"/>
                    <a:pt x="20" y="0"/>
                  </a:cubicBezTo>
                  <a:cubicBezTo>
                    <a:pt x="0" y="0"/>
                    <a:pt x="0" y="0"/>
                    <a:pt x="0" y="0"/>
                  </a:cubicBezTo>
                  <a:cubicBezTo>
                    <a:pt x="0" y="2"/>
                    <a:pt x="0" y="2"/>
                    <a:pt x="0" y="2"/>
                  </a:cubicBezTo>
                  <a:cubicBezTo>
                    <a:pt x="2" y="2"/>
                    <a:pt x="4" y="3"/>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62"/>
            <p:cNvSpPr>
              <a:spLocks/>
            </p:cNvSpPr>
            <p:nvPr userDrawn="1"/>
          </p:nvSpPr>
          <p:spPr bwMode="auto">
            <a:xfrm>
              <a:off x="10732598" y="-1712275"/>
              <a:ext cx="161925" cy="192088"/>
            </a:xfrm>
            <a:custGeom>
              <a:avLst/>
              <a:gdLst>
                <a:gd name="T0" fmla="*/ 8 w 49"/>
                <a:gd name="T1" fmla="*/ 5 h 58"/>
                <a:gd name="T2" fmla="*/ 20 w 49"/>
                <a:gd name="T3" fmla="*/ 5 h 58"/>
                <a:gd name="T4" fmla="*/ 20 w 49"/>
                <a:gd name="T5" fmla="*/ 51 h 58"/>
                <a:gd name="T6" fmla="*/ 14 w 49"/>
                <a:gd name="T7" fmla="*/ 56 h 58"/>
                <a:gd name="T8" fmla="*/ 14 w 49"/>
                <a:gd name="T9" fmla="*/ 56 h 58"/>
                <a:gd name="T10" fmla="*/ 14 w 49"/>
                <a:gd name="T11" fmla="*/ 58 h 58"/>
                <a:gd name="T12" fmla="*/ 35 w 49"/>
                <a:gd name="T13" fmla="*/ 58 h 58"/>
                <a:gd name="T14" fmla="*/ 35 w 49"/>
                <a:gd name="T15" fmla="*/ 56 h 58"/>
                <a:gd name="T16" fmla="*/ 34 w 49"/>
                <a:gd name="T17" fmla="*/ 56 h 58"/>
                <a:gd name="T18" fmla="*/ 29 w 49"/>
                <a:gd name="T19" fmla="*/ 51 h 58"/>
                <a:gd name="T20" fmla="*/ 29 w 49"/>
                <a:gd name="T21" fmla="*/ 5 h 58"/>
                <a:gd name="T22" fmla="*/ 41 w 49"/>
                <a:gd name="T23" fmla="*/ 5 h 58"/>
                <a:gd name="T24" fmla="*/ 48 w 49"/>
                <a:gd name="T25" fmla="*/ 14 h 58"/>
                <a:gd name="T26" fmla="*/ 49 w 49"/>
                <a:gd name="T27" fmla="*/ 14 h 58"/>
                <a:gd name="T28" fmla="*/ 49 w 49"/>
                <a:gd name="T29" fmla="*/ 1 h 58"/>
                <a:gd name="T30" fmla="*/ 48 w 49"/>
                <a:gd name="T31" fmla="*/ 0 h 58"/>
                <a:gd name="T32" fmla="*/ 1 w 49"/>
                <a:gd name="T33" fmla="*/ 0 h 58"/>
                <a:gd name="T34" fmla="*/ 0 w 49"/>
                <a:gd name="T35" fmla="*/ 1 h 58"/>
                <a:gd name="T36" fmla="*/ 0 w 49"/>
                <a:gd name="T37" fmla="*/ 14 h 58"/>
                <a:gd name="T38" fmla="*/ 1 w 49"/>
                <a:gd name="T39" fmla="*/ 14 h 58"/>
                <a:gd name="T40" fmla="*/ 8 w 49"/>
                <a:gd name="T4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8">
                  <a:moveTo>
                    <a:pt x="8" y="5"/>
                  </a:moveTo>
                  <a:cubicBezTo>
                    <a:pt x="20" y="5"/>
                    <a:pt x="20" y="5"/>
                    <a:pt x="20" y="5"/>
                  </a:cubicBezTo>
                  <a:cubicBezTo>
                    <a:pt x="20" y="51"/>
                    <a:pt x="20" y="51"/>
                    <a:pt x="20" y="51"/>
                  </a:cubicBezTo>
                  <a:cubicBezTo>
                    <a:pt x="20" y="54"/>
                    <a:pt x="18" y="56"/>
                    <a:pt x="14" y="56"/>
                  </a:cubicBezTo>
                  <a:cubicBezTo>
                    <a:pt x="14" y="56"/>
                    <a:pt x="14" y="56"/>
                    <a:pt x="14" y="56"/>
                  </a:cubicBezTo>
                  <a:cubicBezTo>
                    <a:pt x="14" y="58"/>
                    <a:pt x="14" y="58"/>
                    <a:pt x="14" y="58"/>
                  </a:cubicBezTo>
                  <a:cubicBezTo>
                    <a:pt x="35" y="58"/>
                    <a:pt x="35" y="58"/>
                    <a:pt x="35" y="58"/>
                  </a:cubicBezTo>
                  <a:cubicBezTo>
                    <a:pt x="35" y="56"/>
                    <a:pt x="35" y="56"/>
                    <a:pt x="35" y="56"/>
                  </a:cubicBezTo>
                  <a:cubicBezTo>
                    <a:pt x="34" y="56"/>
                    <a:pt x="34" y="56"/>
                    <a:pt x="34" y="56"/>
                  </a:cubicBezTo>
                  <a:cubicBezTo>
                    <a:pt x="31" y="56"/>
                    <a:pt x="29" y="54"/>
                    <a:pt x="29" y="51"/>
                  </a:cubicBezTo>
                  <a:cubicBezTo>
                    <a:pt x="29" y="5"/>
                    <a:pt x="29" y="5"/>
                    <a:pt x="29" y="5"/>
                  </a:cubicBezTo>
                  <a:cubicBezTo>
                    <a:pt x="41" y="5"/>
                    <a:pt x="41" y="5"/>
                    <a:pt x="41" y="5"/>
                  </a:cubicBezTo>
                  <a:cubicBezTo>
                    <a:pt x="45" y="5"/>
                    <a:pt x="47" y="8"/>
                    <a:pt x="48" y="14"/>
                  </a:cubicBezTo>
                  <a:cubicBezTo>
                    <a:pt x="49" y="14"/>
                    <a:pt x="49" y="14"/>
                    <a:pt x="49" y="14"/>
                  </a:cubicBezTo>
                  <a:cubicBezTo>
                    <a:pt x="49" y="1"/>
                    <a:pt x="49" y="1"/>
                    <a:pt x="49" y="1"/>
                  </a:cubicBezTo>
                  <a:cubicBezTo>
                    <a:pt x="49" y="1"/>
                    <a:pt x="48" y="0"/>
                    <a:pt x="48" y="0"/>
                  </a:cubicBezTo>
                  <a:cubicBezTo>
                    <a:pt x="1" y="0"/>
                    <a:pt x="1" y="0"/>
                    <a:pt x="1" y="0"/>
                  </a:cubicBezTo>
                  <a:cubicBezTo>
                    <a:pt x="1" y="0"/>
                    <a:pt x="0" y="1"/>
                    <a:pt x="0" y="1"/>
                  </a:cubicBezTo>
                  <a:cubicBezTo>
                    <a:pt x="0" y="14"/>
                    <a:pt x="0" y="14"/>
                    <a:pt x="0" y="14"/>
                  </a:cubicBezTo>
                  <a:cubicBezTo>
                    <a:pt x="1" y="14"/>
                    <a:pt x="1" y="14"/>
                    <a:pt x="1" y="14"/>
                  </a:cubicBezTo>
                  <a:cubicBezTo>
                    <a:pt x="2" y="8"/>
                    <a:pt x="4"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63"/>
            <p:cNvSpPr>
              <a:spLocks/>
            </p:cNvSpPr>
            <p:nvPr userDrawn="1"/>
          </p:nvSpPr>
          <p:spPr bwMode="auto">
            <a:xfrm>
              <a:off x="8968885" y="-1356674"/>
              <a:ext cx="149225" cy="188913"/>
            </a:xfrm>
            <a:custGeom>
              <a:avLst/>
              <a:gdLst>
                <a:gd name="T0" fmla="*/ 36 w 45"/>
                <a:gd name="T1" fmla="*/ 4 h 57"/>
                <a:gd name="T2" fmla="*/ 44 w 45"/>
                <a:gd name="T3" fmla="*/ 13 h 57"/>
                <a:gd name="T4" fmla="*/ 45 w 45"/>
                <a:gd name="T5" fmla="*/ 13 h 57"/>
                <a:gd name="T6" fmla="*/ 44 w 45"/>
                <a:gd name="T7" fmla="*/ 0 h 57"/>
                <a:gd name="T8" fmla="*/ 0 w 45"/>
                <a:gd name="T9" fmla="*/ 0 h 57"/>
                <a:gd name="T10" fmla="*/ 0 w 45"/>
                <a:gd name="T11" fmla="*/ 1 h 57"/>
                <a:gd name="T12" fmla="*/ 0 w 45"/>
                <a:gd name="T13" fmla="*/ 1 h 57"/>
                <a:gd name="T14" fmla="*/ 6 w 45"/>
                <a:gd name="T15" fmla="*/ 8 h 57"/>
                <a:gd name="T16" fmla="*/ 6 w 45"/>
                <a:gd name="T17" fmla="*/ 50 h 57"/>
                <a:gd name="T18" fmla="*/ 0 w 45"/>
                <a:gd name="T19" fmla="*/ 56 h 57"/>
                <a:gd name="T20" fmla="*/ 0 w 45"/>
                <a:gd name="T21" fmla="*/ 56 h 57"/>
                <a:gd name="T22" fmla="*/ 0 w 45"/>
                <a:gd name="T23" fmla="*/ 57 h 57"/>
                <a:gd name="T24" fmla="*/ 21 w 45"/>
                <a:gd name="T25" fmla="*/ 57 h 57"/>
                <a:gd name="T26" fmla="*/ 21 w 45"/>
                <a:gd name="T27" fmla="*/ 56 h 57"/>
                <a:gd name="T28" fmla="*/ 20 w 45"/>
                <a:gd name="T29" fmla="*/ 56 h 57"/>
                <a:gd name="T30" fmla="*/ 15 w 45"/>
                <a:gd name="T31" fmla="*/ 50 h 57"/>
                <a:gd name="T32" fmla="*/ 15 w 45"/>
                <a:gd name="T33" fmla="*/ 29 h 57"/>
                <a:gd name="T34" fmla="*/ 32 w 45"/>
                <a:gd name="T35" fmla="*/ 29 h 57"/>
                <a:gd name="T36" fmla="*/ 36 w 45"/>
                <a:gd name="T37" fmla="*/ 34 h 57"/>
                <a:gd name="T38" fmla="*/ 36 w 45"/>
                <a:gd name="T39" fmla="*/ 35 h 57"/>
                <a:gd name="T40" fmla="*/ 37 w 45"/>
                <a:gd name="T41" fmla="*/ 35 h 57"/>
                <a:gd name="T42" fmla="*/ 37 w 45"/>
                <a:gd name="T43" fmla="*/ 19 h 57"/>
                <a:gd name="T44" fmla="*/ 36 w 45"/>
                <a:gd name="T45" fmla="*/ 19 h 57"/>
                <a:gd name="T46" fmla="*/ 36 w 45"/>
                <a:gd name="T47" fmla="*/ 19 h 57"/>
                <a:gd name="T48" fmla="*/ 32 w 45"/>
                <a:gd name="T49" fmla="*/ 24 h 57"/>
                <a:gd name="T50" fmla="*/ 15 w 45"/>
                <a:gd name="T51" fmla="*/ 24 h 57"/>
                <a:gd name="T52" fmla="*/ 15 w 45"/>
                <a:gd name="T53" fmla="*/ 4 h 57"/>
                <a:gd name="T54" fmla="*/ 36 w 45"/>
                <a:gd name="T5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57">
                  <a:moveTo>
                    <a:pt x="36" y="4"/>
                  </a:moveTo>
                  <a:cubicBezTo>
                    <a:pt x="40" y="4"/>
                    <a:pt x="43" y="7"/>
                    <a:pt x="44" y="13"/>
                  </a:cubicBezTo>
                  <a:cubicBezTo>
                    <a:pt x="45" y="13"/>
                    <a:pt x="45" y="13"/>
                    <a:pt x="45" y="13"/>
                  </a:cubicBezTo>
                  <a:cubicBezTo>
                    <a:pt x="44" y="0"/>
                    <a:pt x="44" y="0"/>
                    <a:pt x="44" y="0"/>
                  </a:cubicBezTo>
                  <a:cubicBezTo>
                    <a:pt x="0" y="0"/>
                    <a:pt x="0" y="0"/>
                    <a:pt x="0" y="0"/>
                  </a:cubicBezTo>
                  <a:cubicBezTo>
                    <a:pt x="0" y="1"/>
                    <a:pt x="0" y="1"/>
                    <a:pt x="0" y="1"/>
                  </a:cubicBezTo>
                  <a:cubicBezTo>
                    <a:pt x="0" y="1"/>
                    <a:pt x="0" y="1"/>
                    <a:pt x="0" y="1"/>
                  </a:cubicBezTo>
                  <a:cubicBezTo>
                    <a:pt x="4" y="1"/>
                    <a:pt x="6" y="4"/>
                    <a:pt x="6" y="8"/>
                  </a:cubicBezTo>
                  <a:cubicBezTo>
                    <a:pt x="6" y="50"/>
                    <a:pt x="6" y="50"/>
                    <a:pt x="6" y="50"/>
                  </a:cubicBezTo>
                  <a:cubicBezTo>
                    <a:pt x="6" y="53"/>
                    <a:pt x="4" y="56"/>
                    <a:pt x="0" y="56"/>
                  </a:cubicBezTo>
                  <a:cubicBezTo>
                    <a:pt x="0" y="56"/>
                    <a:pt x="0" y="56"/>
                    <a:pt x="0" y="56"/>
                  </a:cubicBezTo>
                  <a:cubicBezTo>
                    <a:pt x="0" y="57"/>
                    <a:pt x="0" y="57"/>
                    <a:pt x="0" y="57"/>
                  </a:cubicBezTo>
                  <a:cubicBezTo>
                    <a:pt x="21" y="57"/>
                    <a:pt x="21" y="57"/>
                    <a:pt x="21" y="57"/>
                  </a:cubicBezTo>
                  <a:cubicBezTo>
                    <a:pt x="21" y="56"/>
                    <a:pt x="21" y="56"/>
                    <a:pt x="21" y="56"/>
                  </a:cubicBezTo>
                  <a:cubicBezTo>
                    <a:pt x="20" y="56"/>
                    <a:pt x="20" y="56"/>
                    <a:pt x="20" y="56"/>
                  </a:cubicBezTo>
                  <a:cubicBezTo>
                    <a:pt x="17" y="56"/>
                    <a:pt x="15" y="54"/>
                    <a:pt x="15" y="50"/>
                  </a:cubicBezTo>
                  <a:cubicBezTo>
                    <a:pt x="15" y="29"/>
                    <a:pt x="15" y="29"/>
                    <a:pt x="15" y="29"/>
                  </a:cubicBezTo>
                  <a:cubicBezTo>
                    <a:pt x="32" y="29"/>
                    <a:pt x="32" y="29"/>
                    <a:pt x="32" y="29"/>
                  </a:cubicBezTo>
                  <a:cubicBezTo>
                    <a:pt x="35"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5" y="24"/>
                    <a:pt x="32" y="24"/>
                  </a:cubicBezTo>
                  <a:cubicBezTo>
                    <a:pt x="15" y="24"/>
                    <a:pt x="15" y="24"/>
                    <a:pt x="15" y="24"/>
                  </a:cubicBezTo>
                  <a:cubicBezTo>
                    <a:pt x="15" y="4"/>
                    <a:pt x="15" y="4"/>
                    <a:pt x="15" y="4"/>
                  </a:cubicBezTo>
                  <a:lnTo>
                    <a:pt x="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64"/>
            <p:cNvSpPr>
              <a:spLocks/>
            </p:cNvSpPr>
            <p:nvPr userDrawn="1"/>
          </p:nvSpPr>
          <p:spPr bwMode="auto">
            <a:xfrm>
              <a:off x="9662623" y="-1356674"/>
              <a:ext cx="155575" cy="188913"/>
            </a:xfrm>
            <a:custGeom>
              <a:avLst/>
              <a:gdLst>
                <a:gd name="T0" fmla="*/ 47 w 47"/>
                <a:gd name="T1" fmla="*/ 42 h 57"/>
                <a:gd name="T2" fmla="*/ 46 w 47"/>
                <a:gd name="T3" fmla="*/ 42 h 57"/>
                <a:gd name="T4" fmla="*/ 32 w 47"/>
                <a:gd name="T5" fmla="*/ 53 h 57"/>
                <a:gd name="T6" fmla="*/ 18 w 47"/>
                <a:gd name="T7" fmla="*/ 53 h 57"/>
                <a:gd name="T8" fmla="*/ 15 w 47"/>
                <a:gd name="T9" fmla="*/ 50 h 57"/>
                <a:gd name="T10" fmla="*/ 15 w 47"/>
                <a:gd name="T11" fmla="*/ 29 h 57"/>
                <a:gd name="T12" fmla="*/ 32 w 47"/>
                <a:gd name="T13" fmla="*/ 29 h 57"/>
                <a:gd name="T14" fmla="*/ 36 w 47"/>
                <a:gd name="T15" fmla="*/ 34 h 57"/>
                <a:gd name="T16" fmla="*/ 36 w 47"/>
                <a:gd name="T17" fmla="*/ 35 h 57"/>
                <a:gd name="T18" fmla="*/ 37 w 47"/>
                <a:gd name="T19" fmla="*/ 35 h 57"/>
                <a:gd name="T20" fmla="*/ 37 w 47"/>
                <a:gd name="T21" fmla="*/ 19 h 57"/>
                <a:gd name="T22" fmla="*/ 36 w 47"/>
                <a:gd name="T23" fmla="*/ 19 h 57"/>
                <a:gd name="T24" fmla="*/ 36 w 47"/>
                <a:gd name="T25" fmla="*/ 19 h 57"/>
                <a:gd name="T26" fmla="*/ 32 w 47"/>
                <a:gd name="T27" fmla="*/ 25 h 57"/>
                <a:gd name="T28" fmla="*/ 15 w 47"/>
                <a:gd name="T29" fmla="*/ 25 h 57"/>
                <a:gd name="T30" fmla="*/ 15 w 47"/>
                <a:gd name="T31" fmla="*/ 4 h 57"/>
                <a:gd name="T32" fmla="*/ 33 w 47"/>
                <a:gd name="T33" fmla="*/ 4 h 57"/>
                <a:gd name="T34" fmla="*/ 41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6 w 47"/>
                <a:gd name="T47" fmla="*/ 7 h 57"/>
                <a:gd name="T48" fmla="*/ 6 w 47"/>
                <a:gd name="T49" fmla="*/ 50 h 57"/>
                <a:gd name="T50" fmla="*/ 0 w 47"/>
                <a:gd name="T51" fmla="*/ 56 h 57"/>
                <a:gd name="T52" fmla="*/ 0 w 47"/>
                <a:gd name="T53" fmla="*/ 56 h 57"/>
                <a:gd name="T54" fmla="*/ 0 w 47"/>
                <a:gd name="T55" fmla="*/ 57 h 57"/>
                <a:gd name="T56" fmla="*/ 43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6" y="42"/>
                    <a:pt x="46" y="42"/>
                    <a:pt x="46" y="42"/>
                  </a:cubicBezTo>
                  <a:cubicBezTo>
                    <a:pt x="44" y="48"/>
                    <a:pt x="40" y="53"/>
                    <a:pt x="32" y="53"/>
                  </a:cubicBezTo>
                  <a:cubicBezTo>
                    <a:pt x="18" y="53"/>
                    <a:pt x="18" y="53"/>
                    <a:pt x="18" y="53"/>
                  </a:cubicBezTo>
                  <a:cubicBezTo>
                    <a:pt x="16" y="53"/>
                    <a:pt x="15" y="52"/>
                    <a:pt x="15" y="50"/>
                  </a:cubicBezTo>
                  <a:cubicBezTo>
                    <a:pt x="15" y="29"/>
                    <a:pt x="15" y="29"/>
                    <a:pt x="15" y="29"/>
                  </a:cubicBezTo>
                  <a:cubicBezTo>
                    <a:pt x="32" y="29"/>
                    <a:pt x="32" y="29"/>
                    <a:pt x="32" y="29"/>
                  </a:cubicBezTo>
                  <a:cubicBezTo>
                    <a:pt x="34"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6" y="4"/>
                    <a:pt x="6" y="7"/>
                  </a:cubicBezTo>
                  <a:cubicBezTo>
                    <a:pt x="6" y="50"/>
                    <a:pt x="6" y="50"/>
                    <a:pt x="6" y="50"/>
                  </a:cubicBezTo>
                  <a:cubicBezTo>
                    <a:pt x="6" y="53"/>
                    <a:pt x="4" y="56"/>
                    <a:pt x="0" y="56"/>
                  </a:cubicBezTo>
                  <a:cubicBezTo>
                    <a:pt x="0" y="56"/>
                    <a:pt x="0" y="56"/>
                    <a:pt x="0" y="56"/>
                  </a:cubicBezTo>
                  <a:cubicBezTo>
                    <a:pt x="0" y="57"/>
                    <a:pt x="0" y="57"/>
                    <a:pt x="0" y="57"/>
                  </a:cubicBezTo>
                  <a:cubicBezTo>
                    <a:pt x="43" y="57"/>
                    <a:pt x="43" y="57"/>
                    <a:pt x="43"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65"/>
            <p:cNvSpPr>
              <a:spLocks/>
            </p:cNvSpPr>
            <p:nvPr userDrawn="1"/>
          </p:nvSpPr>
          <p:spPr bwMode="auto">
            <a:xfrm>
              <a:off x="9461010" y="-1356674"/>
              <a:ext cx="182563" cy="192088"/>
            </a:xfrm>
            <a:custGeom>
              <a:avLst/>
              <a:gdLst>
                <a:gd name="T0" fmla="*/ 50 w 55"/>
                <a:gd name="T1" fmla="*/ 39 h 58"/>
                <a:gd name="T2" fmla="*/ 50 w 55"/>
                <a:gd name="T3" fmla="*/ 5 h 58"/>
                <a:gd name="T4" fmla="*/ 53 w 55"/>
                <a:gd name="T5" fmla="*/ 1 h 58"/>
                <a:gd name="T6" fmla="*/ 55 w 55"/>
                <a:gd name="T7" fmla="*/ 1 h 58"/>
                <a:gd name="T8" fmla="*/ 55 w 55"/>
                <a:gd name="T9" fmla="*/ 0 h 58"/>
                <a:gd name="T10" fmla="*/ 40 w 55"/>
                <a:gd name="T11" fmla="*/ 0 h 58"/>
                <a:gd name="T12" fmla="*/ 40 w 55"/>
                <a:gd name="T13" fmla="*/ 1 h 58"/>
                <a:gd name="T14" fmla="*/ 41 w 55"/>
                <a:gd name="T15" fmla="*/ 1 h 58"/>
                <a:gd name="T16" fmla="*/ 45 w 55"/>
                <a:gd name="T17" fmla="*/ 5 h 58"/>
                <a:gd name="T18" fmla="*/ 45 w 55"/>
                <a:gd name="T19" fmla="*/ 39 h 58"/>
                <a:gd name="T20" fmla="*/ 29 w 55"/>
                <a:gd name="T21" fmla="*/ 53 h 58"/>
                <a:gd name="T22" fmla="*/ 15 w 55"/>
                <a:gd name="T23" fmla="*/ 38 h 58"/>
                <a:gd name="T24" fmla="*/ 15 w 55"/>
                <a:gd name="T25" fmla="*/ 7 h 58"/>
                <a:gd name="T26" fmla="*/ 20 w 55"/>
                <a:gd name="T27" fmla="*/ 1 h 58"/>
                <a:gd name="T28" fmla="*/ 20 w 55"/>
                <a:gd name="T29" fmla="*/ 1 h 58"/>
                <a:gd name="T30" fmla="*/ 20 w 55"/>
                <a:gd name="T31" fmla="*/ 0 h 58"/>
                <a:gd name="T32" fmla="*/ 0 w 55"/>
                <a:gd name="T33" fmla="*/ 0 h 58"/>
                <a:gd name="T34" fmla="*/ 0 w 55"/>
                <a:gd name="T35" fmla="*/ 1 h 58"/>
                <a:gd name="T36" fmla="*/ 0 w 55"/>
                <a:gd name="T37" fmla="*/ 1 h 58"/>
                <a:gd name="T38" fmla="*/ 5 w 55"/>
                <a:gd name="T39" fmla="*/ 7 h 58"/>
                <a:gd name="T40" fmla="*/ 5 w 55"/>
                <a:gd name="T41" fmla="*/ 38 h 58"/>
                <a:gd name="T42" fmla="*/ 28 w 55"/>
                <a:gd name="T43" fmla="*/ 58 h 58"/>
                <a:gd name="T44" fmla="*/ 50 w 55"/>
                <a:gd name="T45"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8">
                  <a:moveTo>
                    <a:pt x="50" y="39"/>
                  </a:moveTo>
                  <a:cubicBezTo>
                    <a:pt x="50" y="5"/>
                    <a:pt x="50" y="5"/>
                    <a:pt x="50" y="5"/>
                  </a:cubicBezTo>
                  <a:cubicBezTo>
                    <a:pt x="50" y="3"/>
                    <a:pt x="51" y="1"/>
                    <a:pt x="53" y="1"/>
                  </a:cubicBezTo>
                  <a:cubicBezTo>
                    <a:pt x="55" y="1"/>
                    <a:pt x="55" y="1"/>
                    <a:pt x="55" y="1"/>
                  </a:cubicBezTo>
                  <a:cubicBezTo>
                    <a:pt x="55" y="0"/>
                    <a:pt x="55" y="0"/>
                    <a:pt x="55" y="0"/>
                  </a:cubicBezTo>
                  <a:cubicBezTo>
                    <a:pt x="40" y="0"/>
                    <a:pt x="40" y="0"/>
                    <a:pt x="40" y="0"/>
                  </a:cubicBezTo>
                  <a:cubicBezTo>
                    <a:pt x="40" y="1"/>
                    <a:pt x="40" y="1"/>
                    <a:pt x="40" y="1"/>
                  </a:cubicBezTo>
                  <a:cubicBezTo>
                    <a:pt x="41" y="1"/>
                    <a:pt x="41" y="1"/>
                    <a:pt x="41" y="1"/>
                  </a:cubicBezTo>
                  <a:cubicBezTo>
                    <a:pt x="43" y="1"/>
                    <a:pt x="45" y="3"/>
                    <a:pt x="45" y="5"/>
                  </a:cubicBezTo>
                  <a:cubicBezTo>
                    <a:pt x="45" y="39"/>
                    <a:pt x="45" y="39"/>
                    <a:pt x="45" y="39"/>
                  </a:cubicBezTo>
                  <a:cubicBezTo>
                    <a:pt x="45" y="48"/>
                    <a:pt x="37" y="53"/>
                    <a:pt x="29" y="53"/>
                  </a:cubicBezTo>
                  <a:cubicBezTo>
                    <a:pt x="20" y="53"/>
                    <a:pt x="15" y="46"/>
                    <a:pt x="15" y="38"/>
                  </a:cubicBezTo>
                  <a:cubicBezTo>
                    <a:pt x="15" y="7"/>
                    <a:pt x="15" y="7"/>
                    <a:pt x="15" y="7"/>
                  </a:cubicBezTo>
                  <a:cubicBezTo>
                    <a:pt x="15" y="4"/>
                    <a:pt x="17" y="1"/>
                    <a:pt x="20" y="1"/>
                  </a:cubicBezTo>
                  <a:cubicBezTo>
                    <a:pt x="20" y="1"/>
                    <a:pt x="20" y="1"/>
                    <a:pt x="20" y="1"/>
                  </a:cubicBezTo>
                  <a:cubicBezTo>
                    <a:pt x="20" y="0"/>
                    <a:pt x="20" y="0"/>
                    <a:pt x="20" y="0"/>
                  </a:cubicBezTo>
                  <a:cubicBezTo>
                    <a:pt x="0" y="0"/>
                    <a:pt x="0" y="0"/>
                    <a:pt x="0" y="0"/>
                  </a:cubicBezTo>
                  <a:cubicBezTo>
                    <a:pt x="0" y="1"/>
                    <a:pt x="0" y="1"/>
                    <a:pt x="0" y="1"/>
                  </a:cubicBezTo>
                  <a:cubicBezTo>
                    <a:pt x="0" y="1"/>
                    <a:pt x="0" y="1"/>
                    <a:pt x="0" y="1"/>
                  </a:cubicBezTo>
                  <a:cubicBezTo>
                    <a:pt x="3" y="1"/>
                    <a:pt x="5" y="4"/>
                    <a:pt x="5" y="7"/>
                  </a:cubicBezTo>
                  <a:cubicBezTo>
                    <a:pt x="5" y="38"/>
                    <a:pt x="5" y="38"/>
                    <a:pt x="5" y="38"/>
                  </a:cubicBezTo>
                  <a:cubicBezTo>
                    <a:pt x="5" y="49"/>
                    <a:pt x="14" y="58"/>
                    <a:pt x="28" y="58"/>
                  </a:cubicBezTo>
                  <a:cubicBezTo>
                    <a:pt x="41" y="58"/>
                    <a:pt x="50" y="50"/>
                    <a:pt x="5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66"/>
            <p:cNvSpPr>
              <a:spLocks/>
            </p:cNvSpPr>
            <p:nvPr userDrawn="1"/>
          </p:nvSpPr>
          <p:spPr bwMode="auto">
            <a:xfrm>
              <a:off x="9830898" y="-1356674"/>
              <a:ext cx="155575" cy="188913"/>
            </a:xfrm>
            <a:custGeom>
              <a:avLst/>
              <a:gdLst>
                <a:gd name="T0" fmla="*/ 47 w 47"/>
                <a:gd name="T1" fmla="*/ 42 h 57"/>
                <a:gd name="T2" fmla="*/ 45 w 47"/>
                <a:gd name="T3" fmla="*/ 42 h 57"/>
                <a:gd name="T4" fmla="*/ 32 w 47"/>
                <a:gd name="T5" fmla="*/ 53 h 57"/>
                <a:gd name="T6" fmla="*/ 17 w 47"/>
                <a:gd name="T7" fmla="*/ 53 h 57"/>
                <a:gd name="T8" fmla="*/ 14 w 47"/>
                <a:gd name="T9" fmla="*/ 50 h 57"/>
                <a:gd name="T10" fmla="*/ 14 w 47"/>
                <a:gd name="T11" fmla="*/ 29 h 57"/>
                <a:gd name="T12" fmla="*/ 31 w 47"/>
                <a:gd name="T13" fmla="*/ 29 h 57"/>
                <a:gd name="T14" fmla="*/ 35 w 47"/>
                <a:gd name="T15" fmla="*/ 34 h 57"/>
                <a:gd name="T16" fmla="*/ 35 w 47"/>
                <a:gd name="T17" fmla="*/ 35 h 57"/>
                <a:gd name="T18" fmla="*/ 37 w 47"/>
                <a:gd name="T19" fmla="*/ 35 h 57"/>
                <a:gd name="T20" fmla="*/ 37 w 47"/>
                <a:gd name="T21" fmla="*/ 19 h 57"/>
                <a:gd name="T22" fmla="*/ 35 w 47"/>
                <a:gd name="T23" fmla="*/ 19 h 57"/>
                <a:gd name="T24" fmla="*/ 35 w 47"/>
                <a:gd name="T25" fmla="*/ 19 h 57"/>
                <a:gd name="T26" fmla="*/ 31 w 47"/>
                <a:gd name="T27" fmla="*/ 25 h 57"/>
                <a:gd name="T28" fmla="*/ 14 w 47"/>
                <a:gd name="T29" fmla="*/ 25 h 57"/>
                <a:gd name="T30" fmla="*/ 14 w 47"/>
                <a:gd name="T31" fmla="*/ 4 h 57"/>
                <a:gd name="T32" fmla="*/ 32 w 47"/>
                <a:gd name="T33" fmla="*/ 4 h 57"/>
                <a:gd name="T34" fmla="*/ 40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5 w 47"/>
                <a:gd name="T47" fmla="*/ 7 h 57"/>
                <a:gd name="T48" fmla="*/ 5 w 47"/>
                <a:gd name="T49" fmla="*/ 50 h 57"/>
                <a:gd name="T50" fmla="*/ 0 w 47"/>
                <a:gd name="T51" fmla="*/ 56 h 57"/>
                <a:gd name="T52" fmla="*/ 0 w 47"/>
                <a:gd name="T53" fmla="*/ 56 h 57"/>
                <a:gd name="T54" fmla="*/ 0 w 47"/>
                <a:gd name="T55" fmla="*/ 57 h 57"/>
                <a:gd name="T56" fmla="*/ 42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5" y="42"/>
                    <a:pt x="45" y="42"/>
                    <a:pt x="45" y="42"/>
                  </a:cubicBezTo>
                  <a:cubicBezTo>
                    <a:pt x="43" y="48"/>
                    <a:pt x="40" y="53"/>
                    <a:pt x="32" y="53"/>
                  </a:cubicBezTo>
                  <a:cubicBezTo>
                    <a:pt x="17" y="53"/>
                    <a:pt x="17" y="53"/>
                    <a:pt x="17" y="53"/>
                  </a:cubicBezTo>
                  <a:cubicBezTo>
                    <a:pt x="16" y="53"/>
                    <a:pt x="14" y="52"/>
                    <a:pt x="14" y="50"/>
                  </a:cubicBezTo>
                  <a:cubicBezTo>
                    <a:pt x="14" y="29"/>
                    <a:pt x="14" y="29"/>
                    <a:pt x="14" y="29"/>
                  </a:cubicBezTo>
                  <a:cubicBezTo>
                    <a:pt x="31" y="29"/>
                    <a:pt x="31" y="29"/>
                    <a:pt x="31" y="29"/>
                  </a:cubicBezTo>
                  <a:cubicBezTo>
                    <a:pt x="34" y="29"/>
                    <a:pt x="35" y="32"/>
                    <a:pt x="35" y="34"/>
                  </a:cubicBezTo>
                  <a:cubicBezTo>
                    <a:pt x="35" y="35"/>
                    <a:pt x="35" y="35"/>
                    <a:pt x="35" y="35"/>
                  </a:cubicBezTo>
                  <a:cubicBezTo>
                    <a:pt x="37" y="35"/>
                    <a:pt x="37" y="35"/>
                    <a:pt x="37" y="35"/>
                  </a:cubicBezTo>
                  <a:cubicBezTo>
                    <a:pt x="37" y="19"/>
                    <a:pt x="37" y="19"/>
                    <a:pt x="37" y="19"/>
                  </a:cubicBezTo>
                  <a:cubicBezTo>
                    <a:pt x="35" y="19"/>
                    <a:pt x="35" y="19"/>
                    <a:pt x="35" y="19"/>
                  </a:cubicBezTo>
                  <a:cubicBezTo>
                    <a:pt x="35" y="19"/>
                    <a:pt x="35" y="19"/>
                    <a:pt x="35" y="19"/>
                  </a:cubicBezTo>
                  <a:cubicBezTo>
                    <a:pt x="35" y="22"/>
                    <a:pt x="34" y="25"/>
                    <a:pt x="31" y="25"/>
                  </a:cubicBezTo>
                  <a:cubicBezTo>
                    <a:pt x="14" y="25"/>
                    <a:pt x="14" y="25"/>
                    <a:pt x="14" y="25"/>
                  </a:cubicBezTo>
                  <a:cubicBezTo>
                    <a:pt x="14" y="4"/>
                    <a:pt x="14" y="4"/>
                    <a:pt x="14" y="4"/>
                  </a:cubicBezTo>
                  <a:cubicBezTo>
                    <a:pt x="32" y="4"/>
                    <a:pt x="32" y="4"/>
                    <a:pt x="32" y="4"/>
                  </a:cubicBezTo>
                  <a:cubicBezTo>
                    <a:pt x="37" y="4"/>
                    <a:pt x="40" y="7"/>
                    <a:pt x="40"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5" y="4"/>
                    <a:pt x="5" y="7"/>
                  </a:cubicBezTo>
                  <a:cubicBezTo>
                    <a:pt x="5" y="50"/>
                    <a:pt x="5" y="50"/>
                    <a:pt x="5" y="50"/>
                  </a:cubicBezTo>
                  <a:cubicBezTo>
                    <a:pt x="5" y="53"/>
                    <a:pt x="4" y="56"/>
                    <a:pt x="0" y="56"/>
                  </a:cubicBezTo>
                  <a:cubicBezTo>
                    <a:pt x="0" y="56"/>
                    <a:pt x="0" y="56"/>
                    <a:pt x="0" y="56"/>
                  </a:cubicBezTo>
                  <a:cubicBezTo>
                    <a:pt x="0" y="57"/>
                    <a:pt x="0" y="57"/>
                    <a:pt x="0" y="57"/>
                  </a:cubicBezTo>
                  <a:cubicBezTo>
                    <a:pt x="42" y="57"/>
                    <a:pt x="42" y="57"/>
                    <a:pt x="42"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67"/>
            <p:cNvSpPr>
              <a:spLocks/>
            </p:cNvSpPr>
            <p:nvPr userDrawn="1"/>
          </p:nvSpPr>
          <p:spPr bwMode="auto">
            <a:xfrm>
              <a:off x="10338898" y="-1356674"/>
              <a:ext cx="152400" cy="188913"/>
            </a:xfrm>
            <a:custGeom>
              <a:avLst/>
              <a:gdLst>
                <a:gd name="T0" fmla="*/ 0 w 46"/>
                <a:gd name="T1" fmla="*/ 56 h 57"/>
                <a:gd name="T2" fmla="*/ 0 w 46"/>
                <a:gd name="T3" fmla="*/ 56 h 57"/>
                <a:gd name="T4" fmla="*/ 0 w 46"/>
                <a:gd name="T5" fmla="*/ 57 h 57"/>
                <a:gd name="T6" fmla="*/ 42 w 46"/>
                <a:gd name="T7" fmla="*/ 57 h 57"/>
                <a:gd name="T8" fmla="*/ 46 w 46"/>
                <a:gd name="T9" fmla="*/ 42 h 57"/>
                <a:gd name="T10" fmla="*/ 45 w 46"/>
                <a:gd name="T11" fmla="*/ 42 h 57"/>
                <a:gd name="T12" fmla="*/ 31 w 46"/>
                <a:gd name="T13" fmla="*/ 53 h 57"/>
                <a:gd name="T14" fmla="*/ 18 w 46"/>
                <a:gd name="T15" fmla="*/ 53 h 57"/>
                <a:gd name="T16" fmla="*/ 15 w 46"/>
                <a:gd name="T17" fmla="*/ 49 h 57"/>
                <a:gd name="T18" fmla="*/ 15 w 46"/>
                <a:gd name="T19" fmla="*/ 8 h 57"/>
                <a:gd name="T20" fmla="*/ 20 w 46"/>
                <a:gd name="T21" fmla="*/ 1 h 57"/>
                <a:gd name="T22" fmla="*/ 21 w 46"/>
                <a:gd name="T23" fmla="*/ 1 h 57"/>
                <a:gd name="T24" fmla="*/ 21 w 46"/>
                <a:gd name="T25" fmla="*/ 0 h 57"/>
                <a:gd name="T26" fmla="*/ 0 w 46"/>
                <a:gd name="T27" fmla="*/ 0 h 57"/>
                <a:gd name="T28" fmla="*/ 0 w 46"/>
                <a:gd name="T29" fmla="*/ 1 h 57"/>
                <a:gd name="T30" fmla="*/ 0 w 46"/>
                <a:gd name="T31" fmla="*/ 1 h 57"/>
                <a:gd name="T32" fmla="*/ 6 w 46"/>
                <a:gd name="T33" fmla="*/ 8 h 57"/>
                <a:gd name="T34" fmla="*/ 6 w 46"/>
                <a:gd name="T35" fmla="*/ 49 h 57"/>
                <a:gd name="T36" fmla="*/ 0 w 46"/>
                <a:gd name="T3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57">
                  <a:moveTo>
                    <a:pt x="0" y="56"/>
                  </a:moveTo>
                  <a:cubicBezTo>
                    <a:pt x="0" y="56"/>
                    <a:pt x="0" y="56"/>
                    <a:pt x="0" y="56"/>
                  </a:cubicBezTo>
                  <a:cubicBezTo>
                    <a:pt x="0" y="57"/>
                    <a:pt x="0" y="57"/>
                    <a:pt x="0" y="57"/>
                  </a:cubicBezTo>
                  <a:cubicBezTo>
                    <a:pt x="42" y="57"/>
                    <a:pt x="42" y="57"/>
                    <a:pt x="42" y="57"/>
                  </a:cubicBezTo>
                  <a:cubicBezTo>
                    <a:pt x="46" y="42"/>
                    <a:pt x="46" y="42"/>
                    <a:pt x="46" y="42"/>
                  </a:cubicBezTo>
                  <a:cubicBezTo>
                    <a:pt x="45" y="42"/>
                    <a:pt x="45" y="42"/>
                    <a:pt x="45" y="42"/>
                  </a:cubicBezTo>
                  <a:cubicBezTo>
                    <a:pt x="43" y="48"/>
                    <a:pt x="39" y="53"/>
                    <a:pt x="31" y="53"/>
                  </a:cubicBezTo>
                  <a:cubicBezTo>
                    <a:pt x="18" y="53"/>
                    <a:pt x="18" y="53"/>
                    <a:pt x="18" y="53"/>
                  </a:cubicBezTo>
                  <a:cubicBezTo>
                    <a:pt x="16" y="53"/>
                    <a:pt x="15" y="51"/>
                    <a:pt x="15" y="49"/>
                  </a:cubicBezTo>
                  <a:cubicBezTo>
                    <a:pt x="15" y="8"/>
                    <a:pt x="15" y="8"/>
                    <a:pt x="15" y="8"/>
                  </a:cubicBezTo>
                  <a:cubicBezTo>
                    <a:pt x="15" y="4"/>
                    <a:pt x="16" y="1"/>
                    <a:pt x="20" y="1"/>
                  </a:cubicBezTo>
                  <a:cubicBezTo>
                    <a:pt x="21" y="1"/>
                    <a:pt x="21" y="1"/>
                    <a:pt x="21" y="1"/>
                  </a:cubicBezTo>
                  <a:cubicBezTo>
                    <a:pt x="21" y="0"/>
                    <a:pt x="21" y="0"/>
                    <a:pt x="21" y="0"/>
                  </a:cubicBezTo>
                  <a:cubicBezTo>
                    <a:pt x="0" y="0"/>
                    <a:pt x="0" y="0"/>
                    <a:pt x="0" y="0"/>
                  </a:cubicBezTo>
                  <a:cubicBezTo>
                    <a:pt x="0" y="1"/>
                    <a:pt x="0" y="1"/>
                    <a:pt x="0" y="1"/>
                  </a:cubicBezTo>
                  <a:cubicBezTo>
                    <a:pt x="0" y="1"/>
                    <a:pt x="0" y="1"/>
                    <a:pt x="0" y="1"/>
                  </a:cubicBezTo>
                  <a:cubicBezTo>
                    <a:pt x="4" y="1"/>
                    <a:pt x="6" y="4"/>
                    <a:pt x="6" y="8"/>
                  </a:cubicBezTo>
                  <a:cubicBezTo>
                    <a:pt x="6" y="49"/>
                    <a:pt x="6" y="49"/>
                    <a:pt x="6" y="49"/>
                  </a:cubicBezTo>
                  <a:cubicBezTo>
                    <a:pt x="6" y="53"/>
                    <a:pt x="4" y="56"/>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68"/>
            <p:cNvSpPr>
              <a:spLocks/>
            </p:cNvSpPr>
            <p:nvPr userDrawn="1"/>
          </p:nvSpPr>
          <p:spPr bwMode="auto">
            <a:xfrm>
              <a:off x="10188085" y="-1363024"/>
              <a:ext cx="131763" cy="201613"/>
            </a:xfrm>
            <a:custGeom>
              <a:avLst/>
              <a:gdLst>
                <a:gd name="T0" fmla="*/ 5 w 40"/>
                <a:gd name="T1" fmla="*/ 40 h 61"/>
                <a:gd name="T2" fmla="*/ 3 w 40"/>
                <a:gd name="T3" fmla="*/ 40 h 61"/>
                <a:gd name="T4" fmla="*/ 3 w 40"/>
                <a:gd name="T5" fmla="*/ 59 h 61"/>
                <a:gd name="T6" fmla="*/ 5 w 40"/>
                <a:gd name="T7" fmla="*/ 59 h 61"/>
                <a:gd name="T8" fmla="*/ 10 w 40"/>
                <a:gd name="T9" fmla="*/ 57 h 61"/>
                <a:gd name="T10" fmla="*/ 32 w 40"/>
                <a:gd name="T11" fmla="*/ 56 h 61"/>
                <a:gd name="T12" fmla="*/ 36 w 40"/>
                <a:gd name="T13" fmla="*/ 37 h 61"/>
                <a:gd name="T14" fmla="*/ 17 w 40"/>
                <a:gd name="T15" fmla="*/ 22 h 61"/>
                <a:gd name="T16" fmla="*/ 15 w 40"/>
                <a:gd name="T17" fmla="*/ 6 h 61"/>
                <a:gd name="T18" fmla="*/ 33 w 40"/>
                <a:gd name="T19" fmla="*/ 20 h 61"/>
                <a:gd name="T20" fmla="*/ 35 w 40"/>
                <a:gd name="T21" fmla="*/ 20 h 61"/>
                <a:gd name="T22" fmla="*/ 35 w 40"/>
                <a:gd name="T23" fmla="*/ 2 h 61"/>
                <a:gd name="T24" fmla="*/ 33 w 40"/>
                <a:gd name="T25" fmla="*/ 2 h 61"/>
                <a:gd name="T26" fmla="*/ 28 w 40"/>
                <a:gd name="T27" fmla="*/ 4 h 61"/>
                <a:gd name="T28" fmla="*/ 8 w 40"/>
                <a:gd name="T29" fmla="*/ 5 h 61"/>
                <a:gd name="T30" fmla="*/ 10 w 40"/>
                <a:gd name="T31" fmla="*/ 29 h 61"/>
                <a:gd name="T32" fmla="*/ 28 w 40"/>
                <a:gd name="T33" fmla="*/ 41 h 61"/>
                <a:gd name="T34" fmla="*/ 26 w 40"/>
                <a:gd name="T35" fmla="*/ 54 h 61"/>
                <a:gd name="T36" fmla="*/ 5 w 40"/>
                <a:gd name="T37"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61">
                  <a:moveTo>
                    <a:pt x="5" y="40"/>
                  </a:moveTo>
                  <a:cubicBezTo>
                    <a:pt x="3" y="40"/>
                    <a:pt x="3" y="40"/>
                    <a:pt x="3" y="40"/>
                  </a:cubicBezTo>
                  <a:cubicBezTo>
                    <a:pt x="3" y="59"/>
                    <a:pt x="3" y="59"/>
                    <a:pt x="3" y="59"/>
                  </a:cubicBezTo>
                  <a:cubicBezTo>
                    <a:pt x="5" y="59"/>
                    <a:pt x="5" y="59"/>
                    <a:pt x="5" y="59"/>
                  </a:cubicBezTo>
                  <a:cubicBezTo>
                    <a:pt x="5" y="57"/>
                    <a:pt x="8" y="55"/>
                    <a:pt x="10" y="57"/>
                  </a:cubicBezTo>
                  <a:cubicBezTo>
                    <a:pt x="17" y="60"/>
                    <a:pt x="25" y="61"/>
                    <a:pt x="32" y="56"/>
                  </a:cubicBezTo>
                  <a:cubicBezTo>
                    <a:pt x="37" y="52"/>
                    <a:pt x="40" y="44"/>
                    <a:pt x="36" y="37"/>
                  </a:cubicBezTo>
                  <a:cubicBezTo>
                    <a:pt x="33" y="31"/>
                    <a:pt x="24" y="26"/>
                    <a:pt x="17" y="22"/>
                  </a:cubicBezTo>
                  <a:cubicBezTo>
                    <a:pt x="9" y="18"/>
                    <a:pt x="8" y="10"/>
                    <a:pt x="15" y="6"/>
                  </a:cubicBezTo>
                  <a:cubicBezTo>
                    <a:pt x="22" y="2"/>
                    <a:pt x="33" y="9"/>
                    <a:pt x="33" y="20"/>
                  </a:cubicBezTo>
                  <a:cubicBezTo>
                    <a:pt x="35" y="20"/>
                    <a:pt x="35" y="20"/>
                    <a:pt x="35" y="20"/>
                  </a:cubicBezTo>
                  <a:cubicBezTo>
                    <a:pt x="35" y="2"/>
                    <a:pt x="35" y="2"/>
                    <a:pt x="35" y="2"/>
                  </a:cubicBezTo>
                  <a:cubicBezTo>
                    <a:pt x="33" y="2"/>
                    <a:pt x="33" y="2"/>
                    <a:pt x="33" y="2"/>
                  </a:cubicBezTo>
                  <a:cubicBezTo>
                    <a:pt x="33" y="4"/>
                    <a:pt x="31" y="5"/>
                    <a:pt x="28" y="4"/>
                  </a:cubicBezTo>
                  <a:cubicBezTo>
                    <a:pt x="20" y="0"/>
                    <a:pt x="13" y="0"/>
                    <a:pt x="8" y="5"/>
                  </a:cubicBezTo>
                  <a:cubicBezTo>
                    <a:pt x="1" y="11"/>
                    <a:pt x="0" y="23"/>
                    <a:pt x="10" y="29"/>
                  </a:cubicBezTo>
                  <a:cubicBezTo>
                    <a:pt x="17" y="33"/>
                    <a:pt x="25" y="37"/>
                    <a:pt x="28" y="41"/>
                  </a:cubicBezTo>
                  <a:cubicBezTo>
                    <a:pt x="30" y="45"/>
                    <a:pt x="31" y="49"/>
                    <a:pt x="26" y="54"/>
                  </a:cubicBezTo>
                  <a:cubicBezTo>
                    <a:pt x="18" y="61"/>
                    <a:pt x="5" y="52"/>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69"/>
            <p:cNvSpPr>
              <a:spLocks/>
            </p:cNvSpPr>
            <p:nvPr userDrawn="1"/>
          </p:nvSpPr>
          <p:spPr bwMode="auto">
            <a:xfrm>
              <a:off x="9986473" y="-1356674"/>
              <a:ext cx="192088" cy="188913"/>
            </a:xfrm>
            <a:custGeom>
              <a:avLst/>
              <a:gdLst>
                <a:gd name="T0" fmla="*/ 53 w 58"/>
                <a:gd name="T1" fmla="*/ 57 h 57"/>
                <a:gd name="T2" fmla="*/ 53 w 58"/>
                <a:gd name="T3" fmla="*/ 6 h 57"/>
                <a:gd name="T4" fmla="*/ 58 w 58"/>
                <a:gd name="T5" fmla="*/ 1 h 57"/>
                <a:gd name="T6" fmla="*/ 58 w 58"/>
                <a:gd name="T7" fmla="*/ 1 h 57"/>
                <a:gd name="T8" fmla="*/ 58 w 58"/>
                <a:gd name="T9" fmla="*/ 0 h 57"/>
                <a:gd name="T10" fmla="*/ 42 w 58"/>
                <a:gd name="T11" fmla="*/ 0 h 57"/>
                <a:gd name="T12" fmla="*/ 42 w 58"/>
                <a:gd name="T13" fmla="*/ 1 h 57"/>
                <a:gd name="T14" fmla="*/ 43 w 58"/>
                <a:gd name="T15" fmla="*/ 1 h 57"/>
                <a:gd name="T16" fmla="*/ 48 w 58"/>
                <a:gd name="T17" fmla="*/ 6 h 57"/>
                <a:gd name="T18" fmla="*/ 48 w 58"/>
                <a:gd name="T19" fmla="*/ 38 h 57"/>
                <a:gd name="T20" fmla="*/ 14 w 58"/>
                <a:gd name="T21" fmla="*/ 0 h 57"/>
                <a:gd name="T22" fmla="*/ 0 w 58"/>
                <a:gd name="T23" fmla="*/ 0 h 57"/>
                <a:gd name="T24" fmla="*/ 0 w 58"/>
                <a:gd name="T25" fmla="*/ 1 h 57"/>
                <a:gd name="T26" fmla="*/ 5 w 58"/>
                <a:gd name="T27" fmla="*/ 3 h 57"/>
                <a:gd name="T28" fmla="*/ 9 w 58"/>
                <a:gd name="T29" fmla="*/ 8 h 57"/>
                <a:gd name="T30" fmla="*/ 9 w 58"/>
                <a:gd name="T31" fmla="*/ 51 h 57"/>
                <a:gd name="T32" fmla="*/ 4 w 58"/>
                <a:gd name="T33" fmla="*/ 56 h 57"/>
                <a:gd name="T34" fmla="*/ 3 w 58"/>
                <a:gd name="T35" fmla="*/ 56 h 57"/>
                <a:gd name="T36" fmla="*/ 3 w 58"/>
                <a:gd name="T37" fmla="*/ 57 h 57"/>
                <a:gd name="T38" fmla="*/ 19 w 58"/>
                <a:gd name="T39" fmla="*/ 57 h 57"/>
                <a:gd name="T40" fmla="*/ 19 w 58"/>
                <a:gd name="T41" fmla="*/ 56 h 57"/>
                <a:gd name="T42" fmla="*/ 19 w 58"/>
                <a:gd name="T43" fmla="*/ 56 h 57"/>
                <a:gd name="T44" fmla="*/ 14 w 58"/>
                <a:gd name="T45" fmla="*/ 51 h 57"/>
                <a:gd name="T46" fmla="*/ 14 w 58"/>
                <a:gd name="T47" fmla="*/ 13 h 57"/>
                <a:gd name="T48" fmla="*/ 51 w 58"/>
                <a:gd name="T49" fmla="*/ 57 h 57"/>
                <a:gd name="T50" fmla="*/ 53 w 58"/>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7">
                  <a:moveTo>
                    <a:pt x="53" y="57"/>
                  </a:moveTo>
                  <a:cubicBezTo>
                    <a:pt x="53" y="6"/>
                    <a:pt x="53" y="6"/>
                    <a:pt x="53" y="6"/>
                  </a:cubicBezTo>
                  <a:cubicBezTo>
                    <a:pt x="53" y="3"/>
                    <a:pt x="55" y="1"/>
                    <a:pt x="58" y="1"/>
                  </a:cubicBezTo>
                  <a:cubicBezTo>
                    <a:pt x="58" y="1"/>
                    <a:pt x="58" y="1"/>
                    <a:pt x="58" y="1"/>
                  </a:cubicBezTo>
                  <a:cubicBezTo>
                    <a:pt x="58" y="0"/>
                    <a:pt x="58" y="0"/>
                    <a:pt x="58" y="0"/>
                  </a:cubicBezTo>
                  <a:cubicBezTo>
                    <a:pt x="42" y="0"/>
                    <a:pt x="42" y="0"/>
                    <a:pt x="42" y="0"/>
                  </a:cubicBezTo>
                  <a:cubicBezTo>
                    <a:pt x="42" y="1"/>
                    <a:pt x="42" y="1"/>
                    <a:pt x="42" y="1"/>
                  </a:cubicBezTo>
                  <a:cubicBezTo>
                    <a:pt x="43" y="1"/>
                    <a:pt x="43" y="1"/>
                    <a:pt x="43" y="1"/>
                  </a:cubicBezTo>
                  <a:cubicBezTo>
                    <a:pt x="45" y="1"/>
                    <a:pt x="48" y="3"/>
                    <a:pt x="48" y="6"/>
                  </a:cubicBezTo>
                  <a:cubicBezTo>
                    <a:pt x="48" y="38"/>
                    <a:pt x="48" y="38"/>
                    <a:pt x="48" y="38"/>
                  </a:cubicBezTo>
                  <a:cubicBezTo>
                    <a:pt x="14" y="0"/>
                    <a:pt x="14" y="0"/>
                    <a:pt x="14"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3" y="56"/>
                    <a:pt x="3" y="56"/>
                    <a:pt x="3" y="56"/>
                  </a:cubicBezTo>
                  <a:cubicBezTo>
                    <a:pt x="3" y="57"/>
                    <a:pt x="3" y="57"/>
                    <a:pt x="3"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cubicBezTo>
                    <a:pt x="51" y="57"/>
                    <a:pt x="51" y="57"/>
                    <a:pt x="51" y="57"/>
                  </a:cubicBezTo>
                  <a:lnTo>
                    <a:pt x="5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70"/>
            <p:cNvSpPr>
              <a:spLocks/>
            </p:cNvSpPr>
            <p:nvPr userDrawn="1"/>
          </p:nvSpPr>
          <p:spPr bwMode="auto">
            <a:xfrm>
              <a:off x="10689735" y="-1356674"/>
              <a:ext cx="195263" cy="188913"/>
            </a:xfrm>
            <a:custGeom>
              <a:avLst/>
              <a:gdLst>
                <a:gd name="T0" fmla="*/ 52 w 59"/>
                <a:gd name="T1" fmla="*/ 57 h 57"/>
                <a:gd name="T2" fmla="*/ 53 w 59"/>
                <a:gd name="T3" fmla="*/ 57 h 57"/>
                <a:gd name="T4" fmla="*/ 53 w 59"/>
                <a:gd name="T5" fmla="*/ 6 h 57"/>
                <a:gd name="T6" fmla="*/ 58 w 59"/>
                <a:gd name="T7" fmla="*/ 1 h 57"/>
                <a:gd name="T8" fmla="*/ 59 w 59"/>
                <a:gd name="T9" fmla="*/ 1 h 57"/>
                <a:gd name="T10" fmla="*/ 59 w 59"/>
                <a:gd name="T11" fmla="*/ 0 h 57"/>
                <a:gd name="T12" fmla="*/ 43 w 59"/>
                <a:gd name="T13" fmla="*/ 0 h 57"/>
                <a:gd name="T14" fmla="*/ 43 w 59"/>
                <a:gd name="T15" fmla="*/ 1 h 57"/>
                <a:gd name="T16" fmla="*/ 48 w 59"/>
                <a:gd name="T17" fmla="*/ 6 h 57"/>
                <a:gd name="T18" fmla="*/ 48 w 59"/>
                <a:gd name="T19" fmla="*/ 38 h 57"/>
                <a:gd name="T20" fmla="*/ 15 w 59"/>
                <a:gd name="T21" fmla="*/ 0 h 57"/>
                <a:gd name="T22" fmla="*/ 0 w 59"/>
                <a:gd name="T23" fmla="*/ 0 h 57"/>
                <a:gd name="T24" fmla="*/ 0 w 59"/>
                <a:gd name="T25" fmla="*/ 1 h 57"/>
                <a:gd name="T26" fmla="*/ 5 w 59"/>
                <a:gd name="T27" fmla="*/ 3 h 57"/>
                <a:gd name="T28" fmla="*/ 9 w 59"/>
                <a:gd name="T29" fmla="*/ 8 h 57"/>
                <a:gd name="T30" fmla="*/ 9 w 59"/>
                <a:gd name="T31" fmla="*/ 51 h 57"/>
                <a:gd name="T32" fmla="*/ 4 w 59"/>
                <a:gd name="T33" fmla="*/ 56 h 57"/>
                <a:gd name="T34" fmla="*/ 4 w 59"/>
                <a:gd name="T35" fmla="*/ 56 h 57"/>
                <a:gd name="T36" fmla="*/ 4 w 59"/>
                <a:gd name="T37" fmla="*/ 57 h 57"/>
                <a:gd name="T38" fmla="*/ 19 w 59"/>
                <a:gd name="T39" fmla="*/ 57 h 57"/>
                <a:gd name="T40" fmla="*/ 19 w 59"/>
                <a:gd name="T41" fmla="*/ 56 h 57"/>
                <a:gd name="T42" fmla="*/ 19 w 59"/>
                <a:gd name="T43" fmla="*/ 56 h 57"/>
                <a:gd name="T44" fmla="*/ 14 w 59"/>
                <a:gd name="T45" fmla="*/ 51 h 57"/>
                <a:gd name="T46" fmla="*/ 14 w 59"/>
                <a:gd name="T47" fmla="*/ 13 h 57"/>
                <a:gd name="T48" fmla="*/ 52 w 59"/>
                <a:gd name="T4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7">
                  <a:moveTo>
                    <a:pt x="52" y="57"/>
                  </a:moveTo>
                  <a:cubicBezTo>
                    <a:pt x="53" y="57"/>
                    <a:pt x="53" y="57"/>
                    <a:pt x="53" y="57"/>
                  </a:cubicBezTo>
                  <a:cubicBezTo>
                    <a:pt x="53" y="6"/>
                    <a:pt x="53" y="6"/>
                    <a:pt x="53" y="6"/>
                  </a:cubicBezTo>
                  <a:cubicBezTo>
                    <a:pt x="53" y="3"/>
                    <a:pt x="55" y="1"/>
                    <a:pt x="58" y="1"/>
                  </a:cubicBezTo>
                  <a:cubicBezTo>
                    <a:pt x="59" y="1"/>
                    <a:pt x="59" y="1"/>
                    <a:pt x="59" y="1"/>
                  </a:cubicBezTo>
                  <a:cubicBezTo>
                    <a:pt x="59" y="0"/>
                    <a:pt x="59" y="0"/>
                    <a:pt x="59" y="0"/>
                  </a:cubicBezTo>
                  <a:cubicBezTo>
                    <a:pt x="43" y="0"/>
                    <a:pt x="43" y="0"/>
                    <a:pt x="43" y="0"/>
                  </a:cubicBezTo>
                  <a:cubicBezTo>
                    <a:pt x="43" y="1"/>
                    <a:pt x="43" y="1"/>
                    <a:pt x="43" y="1"/>
                  </a:cubicBezTo>
                  <a:cubicBezTo>
                    <a:pt x="45" y="1"/>
                    <a:pt x="48" y="3"/>
                    <a:pt x="48" y="6"/>
                  </a:cubicBezTo>
                  <a:cubicBezTo>
                    <a:pt x="48" y="38"/>
                    <a:pt x="48" y="38"/>
                    <a:pt x="48" y="38"/>
                  </a:cubicBezTo>
                  <a:cubicBezTo>
                    <a:pt x="15" y="0"/>
                    <a:pt x="15" y="0"/>
                    <a:pt x="15"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4" y="56"/>
                    <a:pt x="4" y="56"/>
                    <a:pt x="4" y="56"/>
                  </a:cubicBezTo>
                  <a:cubicBezTo>
                    <a:pt x="4" y="57"/>
                    <a:pt x="4" y="57"/>
                    <a:pt x="4"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lnTo>
                    <a:pt x="5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71"/>
            <p:cNvSpPr>
              <a:spLocks noEditPoints="1"/>
            </p:cNvSpPr>
            <p:nvPr userDrawn="1"/>
          </p:nvSpPr>
          <p:spPr bwMode="auto">
            <a:xfrm>
              <a:off x="10491298" y="-1366199"/>
              <a:ext cx="192088" cy="198438"/>
            </a:xfrm>
            <a:custGeom>
              <a:avLst/>
              <a:gdLst>
                <a:gd name="T0" fmla="*/ 0 w 58"/>
                <a:gd name="T1" fmla="*/ 58 h 60"/>
                <a:gd name="T2" fmla="*/ 0 w 58"/>
                <a:gd name="T3" fmla="*/ 60 h 60"/>
                <a:gd name="T4" fmla="*/ 15 w 58"/>
                <a:gd name="T5" fmla="*/ 60 h 60"/>
                <a:gd name="T6" fmla="*/ 15 w 58"/>
                <a:gd name="T7" fmla="*/ 58 h 60"/>
                <a:gd name="T8" fmla="*/ 15 w 58"/>
                <a:gd name="T9" fmla="*/ 58 h 60"/>
                <a:gd name="T10" fmla="*/ 11 w 58"/>
                <a:gd name="T11" fmla="*/ 54 h 60"/>
                <a:gd name="T12" fmla="*/ 17 w 58"/>
                <a:gd name="T13" fmla="*/ 42 h 60"/>
                <a:gd name="T14" fmla="*/ 37 w 58"/>
                <a:gd name="T15" fmla="*/ 42 h 60"/>
                <a:gd name="T16" fmla="*/ 43 w 58"/>
                <a:gd name="T17" fmla="*/ 54 h 60"/>
                <a:gd name="T18" fmla="*/ 40 w 58"/>
                <a:gd name="T19" fmla="*/ 58 h 60"/>
                <a:gd name="T20" fmla="*/ 38 w 58"/>
                <a:gd name="T21" fmla="*/ 58 h 60"/>
                <a:gd name="T22" fmla="*/ 38 w 58"/>
                <a:gd name="T23" fmla="*/ 60 h 60"/>
                <a:gd name="T24" fmla="*/ 58 w 58"/>
                <a:gd name="T25" fmla="*/ 60 h 60"/>
                <a:gd name="T26" fmla="*/ 58 w 58"/>
                <a:gd name="T27" fmla="*/ 58 h 60"/>
                <a:gd name="T28" fmla="*/ 58 w 58"/>
                <a:gd name="T29" fmla="*/ 58 h 60"/>
                <a:gd name="T30" fmla="*/ 52 w 58"/>
                <a:gd name="T31" fmla="*/ 53 h 60"/>
                <a:gd name="T32" fmla="*/ 30 w 58"/>
                <a:gd name="T33" fmla="*/ 2 h 60"/>
                <a:gd name="T34" fmla="*/ 28 w 58"/>
                <a:gd name="T35" fmla="*/ 2 h 60"/>
                <a:gd name="T36" fmla="*/ 7 w 58"/>
                <a:gd name="T37" fmla="*/ 53 h 60"/>
                <a:gd name="T38" fmla="*/ 1 w 58"/>
                <a:gd name="T39" fmla="*/ 58 h 60"/>
                <a:gd name="T40" fmla="*/ 0 w 58"/>
                <a:gd name="T41" fmla="*/ 58 h 60"/>
                <a:gd name="T42" fmla="*/ 27 w 58"/>
                <a:gd name="T43" fmla="*/ 18 h 60"/>
                <a:gd name="T44" fmla="*/ 35 w 58"/>
                <a:gd name="T45" fmla="*/ 37 h 60"/>
                <a:gd name="T46" fmla="*/ 18 w 58"/>
                <a:gd name="T47" fmla="*/ 37 h 60"/>
                <a:gd name="T48" fmla="*/ 27 w 58"/>
                <a:gd name="T4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0" y="58"/>
                  </a:moveTo>
                  <a:cubicBezTo>
                    <a:pt x="0" y="60"/>
                    <a:pt x="0" y="60"/>
                    <a:pt x="0" y="60"/>
                  </a:cubicBezTo>
                  <a:cubicBezTo>
                    <a:pt x="15" y="60"/>
                    <a:pt x="15" y="60"/>
                    <a:pt x="15" y="60"/>
                  </a:cubicBezTo>
                  <a:cubicBezTo>
                    <a:pt x="15" y="58"/>
                    <a:pt x="15" y="58"/>
                    <a:pt x="15" y="58"/>
                  </a:cubicBezTo>
                  <a:cubicBezTo>
                    <a:pt x="15" y="58"/>
                    <a:pt x="15" y="58"/>
                    <a:pt x="15" y="58"/>
                  </a:cubicBezTo>
                  <a:cubicBezTo>
                    <a:pt x="13" y="58"/>
                    <a:pt x="10" y="57"/>
                    <a:pt x="11" y="54"/>
                  </a:cubicBezTo>
                  <a:cubicBezTo>
                    <a:pt x="17" y="42"/>
                    <a:pt x="17" y="42"/>
                    <a:pt x="17" y="42"/>
                  </a:cubicBezTo>
                  <a:cubicBezTo>
                    <a:pt x="37" y="42"/>
                    <a:pt x="37" y="42"/>
                    <a:pt x="37" y="42"/>
                  </a:cubicBezTo>
                  <a:cubicBezTo>
                    <a:pt x="43" y="54"/>
                    <a:pt x="43" y="54"/>
                    <a:pt x="43" y="54"/>
                  </a:cubicBezTo>
                  <a:cubicBezTo>
                    <a:pt x="44" y="57"/>
                    <a:pt x="42" y="58"/>
                    <a:pt x="40" y="58"/>
                  </a:cubicBezTo>
                  <a:cubicBezTo>
                    <a:pt x="38" y="58"/>
                    <a:pt x="38" y="58"/>
                    <a:pt x="38" y="58"/>
                  </a:cubicBezTo>
                  <a:cubicBezTo>
                    <a:pt x="38" y="60"/>
                    <a:pt x="38" y="60"/>
                    <a:pt x="38" y="60"/>
                  </a:cubicBezTo>
                  <a:cubicBezTo>
                    <a:pt x="58" y="60"/>
                    <a:pt x="58" y="60"/>
                    <a:pt x="58" y="60"/>
                  </a:cubicBezTo>
                  <a:cubicBezTo>
                    <a:pt x="58" y="58"/>
                    <a:pt x="58" y="58"/>
                    <a:pt x="58" y="58"/>
                  </a:cubicBezTo>
                  <a:cubicBezTo>
                    <a:pt x="58" y="58"/>
                    <a:pt x="58" y="58"/>
                    <a:pt x="58" y="58"/>
                  </a:cubicBezTo>
                  <a:cubicBezTo>
                    <a:pt x="55" y="58"/>
                    <a:pt x="54" y="57"/>
                    <a:pt x="52" y="53"/>
                  </a:cubicBezTo>
                  <a:cubicBezTo>
                    <a:pt x="30" y="2"/>
                    <a:pt x="30" y="2"/>
                    <a:pt x="30" y="2"/>
                  </a:cubicBezTo>
                  <a:cubicBezTo>
                    <a:pt x="30" y="2"/>
                    <a:pt x="29" y="0"/>
                    <a:pt x="28" y="2"/>
                  </a:cubicBezTo>
                  <a:cubicBezTo>
                    <a:pt x="7" y="53"/>
                    <a:pt x="7" y="53"/>
                    <a:pt x="7" y="53"/>
                  </a:cubicBezTo>
                  <a:cubicBezTo>
                    <a:pt x="5" y="57"/>
                    <a:pt x="3" y="58"/>
                    <a:pt x="1" y="58"/>
                  </a:cubicBezTo>
                  <a:lnTo>
                    <a:pt x="0" y="58"/>
                  </a:lnTo>
                  <a:close/>
                  <a:moveTo>
                    <a:pt x="27" y="18"/>
                  </a:moveTo>
                  <a:cubicBezTo>
                    <a:pt x="35" y="37"/>
                    <a:pt x="35" y="37"/>
                    <a:pt x="35" y="37"/>
                  </a:cubicBezTo>
                  <a:cubicBezTo>
                    <a:pt x="18" y="37"/>
                    <a:pt x="18" y="37"/>
                    <a:pt x="18" y="37"/>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72"/>
            <p:cNvSpPr>
              <a:spLocks noEditPoints="1"/>
            </p:cNvSpPr>
            <p:nvPr userDrawn="1"/>
          </p:nvSpPr>
          <p:spPr bwMode="auto">
            <a:xfrm>
              <a:off x="10904048" y="-1359849"/>
              <a:ext cx="192088" cy="192088"/>
            </a:xfrm>
            <a:custGeom>
              <a:avLst/>
              <a:gdLst>
                <a:gd name="T0" fmla="*/ 56 w 58"/>
                <a:gd name="T1" fmla="*/ 29 h 58"/>
                <a:gd name="T2" fmla="*/ 22 w 58"/>
                <a:gd name="T3" fmla="*/ 1 h 58"/>
                <a:gd name="T4" fmla="*/ 0 w 58"/>
                <a:gd name="T5" fmla="*/ 1 h 58"/>
                <a:gd name="T6" fmla="*/ 0 w 58"/>
                <a:gd name="T7" fmla="*/ 2 h 58"/>
                <a:gd name="T8" fmla="*/ 0 w 58"/>
                <a:gd name="T9" fmla="*/ 2 h 58"/>
                <a:gd name="T10" fmla="*/ 5 w 58"/>
                <a:gd name="T11" fmla="*/ 9 h 58"/>
                <a:gd name="T12" fmla="*/ 5 w 58"/>
                <a:gd name="T13" fmla="*/ 51 h 58"/>
                <a:gd name="T14" fmla="*/ 0 w 58"/>
                <a:gd name="T15" fmla="*/ 57 h 58"/>
                <a:gd name="T16" fmla="*/ 0 w 58"/>
                <a:gd name="T17" fmla="*/ 57 h 58"/>
                <a:gd name="T18" fmla="*/ 0 w 58"/>
                <a:gd name="T19" fmla="*/ 58 h 58"/>
                <a:gd name="T20" fmla="*/ 26 w 58"/>
                <a:gd name="T21" fmla="*/ 58 h 58"/>
                <a:gd name="T22" fmla="*/ 56 w 58"/>
                <a:gd name="T23" fmla="*/ 29 h 58"/>
                <a:gd name="T24" fmla="*/ 16 w 58"/>
                <a:gd name="T25" fmla="*/ 54 h 58"/>
                <a:gd name="T26" fmla="*/ 16 w 58"/>
                <a:gd name="T27" fmla="*/ 5 h 58"/>
                <a:gd name="T28" fmla="*/ 21 w 58"/>
                <a:gd name="T29" fmla="*/ 4 h 58"/>
                <a:gd name="T30" fmla="*/ 47 w 58"/>
                <a:gd name="T31" fmla="*/ 29 h 58"/>
                <a:gd name="T32" fmla="*/ 21 w 58"/>
                <a:gd name="T33" fmla="*/ 55 h 58"/>
                <a:gd name="T34" fmla="*/ 16 w 58"/>
                <a:gd name="T3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56" y="29"/>
                  </a:moveTo>
                  <a:cubicBezTo>
                    <a:pt x="56" y="29"/>
                    <a:pt x="58" y="0"/>
                    <a:pt x="22" y="1"/>
                  </a:cubicBezTo>
                  <a:cubicBezTo>
                    <a:pt x="0" y="1"/>
                    <a:pt x="0" y="1"/>
                    <a:pt x="0" y="1"/>
                  </a:cubicBezTo>
                  <a:cubicBezTo>
                    <a:pt x="0" y="2"/>
                    <a:pt x="0" y="2"/>
                    <a:pt x="0" y="2"/>
                  </a:cubicBezTo>
                  <a:cubicBezTo>
                    <a:pt x="0" y="2"/>
                    <a:pt x="0" y="2"/>
                    <a:pt x="0" y="2"/>
                  </a:cubicBezTo>
                  <a:cubicBezTo>
                    <a:pt x="4" y="2"/>
                    <a:pt x="5" y="5"/>
                    <a:pt x="5" y="9"/>
                  </a:cubicBezTo>
                  <a:cubicBezTo>
                    <a:pt x="5" y="51"/>
                    <a:pt x="5" y="51"/>
                    <a:pt x="5" y="51"/>
                  </a:cubicBezTo>
                  <a:cubicBezTo>
                    <a:pt x="5" y="54"/>
                    <a:pt x="4" y="57"/>
                    <a:pt x="0" y="57"/>
                  </a:cubicBezTo>
                  <a:cubicBezTo>
                    <a:pt x="0" y="57"/>
                    <a:pt x="0" y="57"/>
                    <a:pt x="0" y="57"/>
                  </a:cubicBezTo>
                  <a:cubicBezTo>
                    <a:pt x="0" y="58"/>
                    <a:pt x="0" y="58"/>
                    <a:pt x="0" y="58"/>
                  </a:cubicBezTo>
                  <a:cubicBezTo>
                    <a:pt x="26" y="58"/>
                    <a:pt x="26" y="58"/>
                    <a:pt x="26" y="58"/>
                  </a:cubicBezTo>
                  <a:cubicBezTo>
                    <a:pt x="43" y="58"/>
                    <a:pt x="56" y="46"/>
                    <a:pt x="56" y="29"/>
                  </a:cubicBezTo>
                  <a:close/>
                  <a:moveTo>
                    <a:pt x="16" y="54"/>
                  </a:moveTo>
                  <a:cubicBezTo>
                    <a:pt x="16" y="5"/>
                    <a:pt x="16" y="5"/>
                    <a:pt x="16" y="5"/>
                  </a:cubicBezTo>
                  <a:cubicBezTo>
                    <a:pt x="18" y="3"/>
                    <a:pt x="21" y="4"/>
                    <a:pt x="21" y="4"/>
                  </a:cubicBezTo>
                  <a:cubicBezTo>
                    <a:pt x="48" y="3"/>
                    <a:pt x="47" y="29"/>
                    <a:pt x="47" y="29"/>
                  </a:cubicBezTo>
                  <a:cubicBezTo>
                    <a:pt x="47" y="44"/>
                    <a:pt x="39" y="55"/>
                    <a:pt x="21" y="55"/>
                  </a:cubicBezTo>
                  <a:cubicBezTo>
                    <a:pt x="19" y="55"/>
                    <a:pt x="18"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73"/>
            <p:cNvSpPr>
              <a:spLocks noEditPoints="1"/>
            </p:cNvSpPr>
            <p:nvPr userDrawn="1"/>
          </p:nvSpPr>
          <p:spPr bwMode="auto">
            <a:xfrm>
              <a:off x="8721235" y="-1420174"/>
              <a:ext cx="228600" cy="252413"/>
            </a:xfrm>
            <a:custGeom>
              <a:avLst/>
              <a:gdLst>
                <a:gd name="T0" fmla="*/ 69 w 69"/>
                <a:gd name="T1" fmla="*/ 39 h 76"/>
                <a:gd name="T2" fmla="*/ 35 w 69"/>
                <a:gd name="T3" fmla="*/ 2 h 76"/>
                <a:gd name="T4" fmla="*/ 0 w 69"/>
                <a:gd name="T5" fmla="*/ 39 h 76"/>
                <a:gd name="T6" fmla="*/ 35 w 69"/>
                <a:gd name="T7" fmla="*/ 76 h 76"/>
                <a:gd name="T8" fmla="*/ 69 w 69"/>
                <a:gd name="T9" fmla="*/ 39 h 76"/>
                <a:gd name="T10" fmla="*/ 35 w 69"/>
                <a:gd name="T11" fmla="*/ 71 h 76"/>
                <a:gd name="T12" fmla="*/ 13 w 69"/>
                <a:gd name="T13" fmla="*/ 39 h 76"/>
                <a:gd name="T14" fmla="*/ 35 w 69"/>
                <a:gd name="T15" fmla="*/ 6 h 76"/>
                <a:gd name="T16" fmla="*/ 56 w 69"/>
                <a:gd name="T17" fmla="*/ 38 h 76"/>
                <a:gd name="T18" fmla="*/ 35 w 69"/>
                <a:gd name="T19"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69" y="39"/>
                  </a:moveTo>
                  <a:cubicBezTo>
                    <a:pt x="69" y="18"/>
                    <a:pt x="56" y="2"/>
                    <a:pt x="35" y="2"/>
                  </a:cubicBezTo>
                  <a:cubicBezTo>
                    <a:pt x="35" y="2"/>
                    <a:pt x="2" y="0"/>
                    <a:pt x="0" y="39"/>
                  </a:cubicBezTo>
                  <a:cubicBezTo>
                    <a:pt x="0" y="59"/>
                    <a:pt x="14" y="76"/>
                    <a:pt x="35" y="76"/>
                  </a:cubicBezTo>
                  <a:cubicBezTo>
                    <a:pt x="56" y="76"/>
                    <a:pt x="69" y="59"/>
                    <a:pt x="69" y="39"/>
                  </a:cubicBezTo>
                  <a:close/>
                  <a:moveTo>
                    <a:pt x="35" y="71"/>
                  </a:moveTo>
                  <a:cubicBezTo>
                    <a:pt x="22" y="72"/>
                    <a:pt x="13" y="58"/>
                    <a:pt x="13" y="39"/>
                  </a:cubicBezTo>
                  <a:cubicBezTo>
                    <a:pt x="13" y="23"/>
                    <a:pt x="19" y="7"/>
                    <a:pt x="35" y="6"/>
                  </a:cubicBezTo>
                  <a:cubicBezTo>
                    <a:pt x="42" y="7"/>
                    <a:pt x="56" y="10"/>
                    <a:pt x="56" y="38"/>
                  </a:cubicBezTo>
                  <a:cubicBezTo>
                    <a:pt x="56" y="60"/>
                    <a:pt x="47" y="71"/>
                    <a:pt x="3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4"/>
            <p:cNvSpPr>
              <a:spLocks noEditPoints="1"/>
            </p:cNvSpPr>
            <p:nvPr userDrawn="1"/>
          </p:nvSpPr>
          <p:spPr bwMode="auto">
            <a:xfrm>
              <a:off x="9216535" y="-1410649"/>
              <a:ext cx="231775" cy="300038"/>
            </a:xfrm>
            <a:custGeom>
              <a:avLst/>
              <a:gdLst>
                <a:gd name="T0" fmla="*/ 0 w 70"/>
                <a:gd name="T1" fmla="*/ 37 h 90"/>
                <a:gd name="T2" fmla="*/ 28 w 70"/>
                <a:gd name="T3" fmla="*/ 74 h 90"/>
                <a:gd name="T4" fmla="*/ 70 w 70"/>
                <a:gd name="T5" fmla="*/ 90 h 90"/>
                <a:gd name="T6" fmla="*/ 70 w 70"/>
                <a:gd name="T7" fmla="*/ 88 h 90"/>
                <a:gd name="T8" fmla="*/ 46 w 70"/>
                <a:gd name="T9" fmla="*/ 72 h 90"/>
                <a:gd name="T10" fmla="*/ 69 w 70"/>
                <a:gd name="T11" fmla="*/ 38 h 90"/>
                <a:gd name="T12" fmla="*/ 35 w 70"/>
                <a:gd name="T13" fmla="*/ 0 h 90"/>
                <a:gd name="T14" fmla="*/ 0 w 70"/>
                <a:gd name="T15" fmla="*/ 37 h 90"/>
                <a:gd name="T16" fmla="*/ 35 w 70"/>
                <a:gd name="T17" fmla="*/ 5 h 90"/>
                <a:gd name="T18" fmla="*/ 56 w 70"/>
                <a:gd name="T19" fmla="*/ 37 h 90"/>
                <a:gd name="T20" fmla="*/ 35 w 70"/>
                <a:gd name="T21" fmla="*/ 70 h 90"/>
                <a:gd name="T22" fmla="*/ 13 w 70"/>
                <a:gd name="T23" fmla="*/ 37 h 90"/>
                <a:gd name="T24" fmla="*/ 35 w 70"/>
                <a:gd name="T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0">
                  <a:moveTo>
                    <a:pt x="0" y="37"/>
                  </a:moveTo>
                  <a:cubicBezTo>
                    <a:pt x="0" y="55"/>
                    <a:pt x="11" y="70"/>
                    <a:pt x="28" y="74"/>
                  </a:cubicBezTo>
                  <a:cubicBezTo>
                    <a:pt x="39" y="85"/>
                    <a:pt x="53" y="90"/>
                    <a:pt x="70" y="90"/>
                  </a:cubicBezTo>
                  <a:cubicBezTo>
                    <a:pt x="70" y="88"/>
                    <a:pt x="70" y="88"/>
                    <a:pt x="70" y="88"/>
                  </a:cubicBezTo>
                  <a:cubicBezTo>
                    <a:pt x="58" y="88"/>
                    <a:pt x="49" y="79"/>
                    <a:pt x="46" y="72"/>
                  </a:cubicBezTo>
                  <a:cubicBezTo>
                    <a:pt x="61" y="68"/>
                    <a:pt x="69" y="54"/>
                    <a:pt x="69" y="38"/>
                  </a:cubicBezTo>
                  <a:cubicBezTo>
                    <a:pt x="69" y="0"/>
                    <a:pt x="35" y="0"/>
                    <a:pt x="35" y="0"/>
                  </a:cubicBezTo>
                  <a:cubicBezTo>
                    <a:pt x="14" y="0"/>
                    <a:pt x="0" y="17"/>
                    <a:pt x="0" y="37"/>
                  </a:cubicBezTo>
                  <a:close/>
                  <a:moveTo>
                    <a:pt x="35" y="5"/>
                  </a:moveTo>
                  <a:cubicBezTo>
                    <a:pt x="46" y="5"/>
                    <a:pt x="56" y="16"/>
                    <a:pt x="56" y="37"/>
                  </a:cubicBezTo>
                  <a:cubicBezTo>
                    <a:pt x="56" y="58"/>
                    <a:pt x="47" y="70"/>
                    <a:pt x="35" y="70"/>
                  </a:cubicBezTo>
                  <a:cubicBezTo>
                    <a:pt x="23" y="70"/>
                    <a:pt x="13" y="58"/>
                    <a:pt x="13" y="37"/>
                  </a:cubicBezTo>
                  <a:cubicBezTo>
                    <a:pt x="14" y="4"/>
                    <a:pt x="35" y="5"/>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0" name="Oval 99"/>
          <p:cNvSpPr>
            <a:spLocks noChangeAspect="1"/>
          </p:cNvSpPr>
          <p:nvPr userDrawn="1"/>
        </p:nvSpPr>
        <p:spPr>
          <a:xfrm>
            <a:off x="7924919" y="784004"/>
            <a:ext cx="216000" cy="216000"/>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1" name="Oval 100"/>
          <p:cNvSpPr>
            <a:spLocks noChangeAspect="1"/>
          </p:cNvSpPr>
          <p:nvPr userDrawn="1"/>
        </p:nvSpPr>
        <p:spPr>
          <a:xfrm>
            <a:off x="8564509" y="1465708"/>
            <a:ext cx="216000" cy="216000"/>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515815" y="2098432"/>
            <a:ext cx="7231871" cy="2478332"/>
          </a:xfrm>
        </p:spPr>
        <p:txBody>
          <a:bodyPr anchor="b">
            <a:normAutofit/>
          </a:bodyPr>
          <a:lstStyle>
            <a:lvl1pPr algn="l">
              <a:defRPr sz="660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515817" y="4588487"/>
            <a:ext cx="7231870" cy="921359"/>
          </a:xfrm>
        </p:spPr>
        <p:txBody>
          <a:bodyPr>
            <a:norm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sp>
        <p:nvSpPr>
          <p:cNvPr id="87" name="Picture Placeholder 7"/>
          <p:cNvSpPr>
            <a:spLocks noGrp="1"/>
          </p:cNvSpPr>
          <p:nvPr>
            <p:ph type="pic" sz="quarter" idx="12"/>
          </p:nvPr>
        </p:nvSpPr>
        <p:spPr>
          <a:xfrm>
            <a:off x="8321721" y="2049004"/>
            <a:ext cx="4141731" cy="4141731"/>
          </a:xfrm>
          <a:prstGeom prst="ellipse">
            <a:avLst/>
          </a:prstGeom>
          <a:ln w="57150">
            <a:solidFill>
              <a:schemeClr val="accent4"/>
            </a:solidFill>
          </a:ln>
        </p:spPr>
        <p:txBody>
          <a:bodyPr/>
          <a:lstStyle>
            <a:lvl1pPr>
              <a:defRPr>
                <a:solidFill>
                  <a:schemeClr val="bg1"/>
                </a:solidFill>
              </a:defRPr>
            </a:lvl1pPr>
          </a:lstStyle>
          <a:p>
            <a:endParaRPr lang="en-AU" dirty="0"/>
          </a:p>
        </p:txBody>
      </p:sp>
      <p:sp>
        <p:nvSpPr>
          <p:cNvPr id="88" name="TextBox 87"/>
          <p:cNvSpPr txBox="1"/>
          <p:nvPr userDrawn="1"/>
        </p:nvSpPr>
        <p:spPr>
          <a:xfrm>
            <a:off x="523532" y="6411774"/>
            <a:ext cx="2197796" cy="235962"/>
          </a:xfrm>
          <a:prstGeom prst="rect">
            <a:avLst/>
          </a:prstGeom>
          <a:noFill/>
        </p:spPr>
        <p:txBody>
          <a:bodyPr wrap="square" rtlCol="0">
            <a:spAutoFit/>
          </a:bodyPr>
          <a:lstStyle/>
          <a:p>
            <a:r>
              <a:rPr lang="pt-BR" sz="1400" baseline="30000" dirty="0" smtClean="0">
                <a:solidFill>
                  <a:schemeClr val="bg1"/>
                </a:solidFill>
              </a:rPr>
              <a:t>CRICOS Provider No is 00091C</a:t>
            </a:r>
            <a:endParaRPr lang="pt-BR" sz="1400" baseline="30000" dirty="0">
              <a:solidFill>
                <a:schemeClr val="bg1"/>
              </a:solidFill>
            </a:endParaRPr>
          </a:p>
        </p:txBody>
      </p:sp>
    </p:spTree>
    <p:extLst>
      <p:ext uri="{BB962C8B-B14F-4D97-AF65-F5344CB8AC3E}">
        <p14:creationId xmlns:p14="http://schemas.microsoft.com/office/powerpoint/2010/main" val="30365347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White)">
    <p:spTree>
      <p:nvGrpSpPr>
        <p:cNvPr id="1" name=""/>
        <p:cNvGrpSpPr/>
        <p:nvPr/>
      </p:nvGrpSpPr>
      <p:grpSpPr>
        <a:xfrm>
          <a:off x="0" y="0"/>
          <a:ext cx="0" cy="0"/>
          <a:chOff x="0" y="0"/>
          <a:chExt cx="0" cy="0"/>
        </a:xfrm>
      </p:grpSpPr>
      <p:sp>
        <p:nvSpPr>
          <p:cNvPr id="7" name="Rectangle 6"/>
          <p:cNvSpPr/>
          <p:nvPr userDrawn="1"/>
        </p:nvSpPr>
        <p:spPr>
          <a:xfrm>
            <a:off x="12555" y="0"/>
            <a:ext cx="12192000" cy="6909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Freeform 86"/>
          <p:cNvSpPr>
            <a:spLocks/>
          </p:cNvSpPr>
          <p:nvPr userDrawn="1"/>
        </p:nvSpPr>
        <p:spPr bwMode="auto">
          <a:xfrm>
            <a:off x="6846277" y="-6007"/>
            <a:ext cx="5359468" cy="6915503"/>
          </a:xfrm>
          <a:custGeom>
            <a:avLst/>
            <a:gdLst>
              <a:gd name="T0" fmla="*/ 1257 w 1257"/>
              <a:gd name="T1" fmla="*/ 718 h 1620"/>
              <a:gd name="T2" fmla="*/ 807 w 1257"/>
              <a:gd name="T3" fmla="*/ 1002 h 1620"/>
              <a:gd name="T4" fmla="*/ 769 w 1257"/>
              <a:gd name="T5" fmla="*/ 906 h 1620"/>
              <a:gd name="T6" fmla="*/ 328 w 1257"/>
              <a:gd name="T7" fmla="*/ 251 h 1620"/>
              <a:gd name="T8" fmla="*/ 24 w 1257"/>
              <a:gd name="T9" fmla="*/ 0 h 1620"/>
              <a:gd name="T10" fmla="*/ 0 w 1257"/>
              <a:gd name="T11" fmla="*/ 0 h 1620"/>
              <a:gd name="T12" fmla="*/ 797 w 1257"/>
              <a:gd name="T13" fmla="*/ 1011 h 1620"/>
              <a:gd name="T14" fmla="*/ 726 w 1257"/>
              <a:gd name="T15" fmla="*/ 1078 h 1620"/>
              <a:gd name="T16" fmla="*/ 361 w 1257"/>
              <a:gd name="T17" fmla="*/ 1618 h 1620"/>
              <a:gd name="T18" fmla="*/ 361 w 1257"/>
              <a:gd name="T19" fmla="*/ 1620 h 1620"/>
              <a:gd name="T20" fmla="*/ 374 w 1257"/>
              <a:gd name="T21" fmla="*/ 1620 h 1620"/>
              <a:gd name="T22" fmla="*/ 801 w 1257"/>
              <a:gd name="T23" fmla="*/ 1024 h 1620"/>
              <a:gd name="T24" fmla="*/ 917 w 1257"/>
              <a:gd name="T25" fmla="*/ 1620 h 1620"/>
              <a:gd name="T26" fmla="*/ 929 w 1257"/>
              <a:gd name="T27" fmla="*/ 1620 h 1620"/>
              <a:gd name="T28" fmla="*/ 811 w 1257"/>
              <a:gd name="T29" fmla="*/ 1015 h 1620"/>
              <a:gd name="T30" fmla="*/ 1257 w 1257"/>
              <a:gd name="T31" fmla="*/ 731 h 1620"/>
              <a:gd name="T32" fmla="*/ 1257 w 1257"/>
              <a:gd name="T33" fmla="*/ 718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7" h="1620">
                <a:moveTo>
                  <a:pt x="1257" y="718"/>
                </a:moveTo>
                <a:cubicBezTo>
                  <a:pt x="1092" y="789"/>
                  <a:pt x="941" y="884"/>
                  <a:pt x="807" y="1002"/>
                </a:cubicBezTo>
                <a:cubicBezTo>
                  <a:pt x="795" y="970"/>
                  <a:pt x="783" y="938"/>
                  <a:pt x="769" y="906"/>
                </a:cubicBezTo>
                <a:cubicBezTo>
                  <a:pt x="665" y="661"/>
                  <a:pt x="517" y="440"/>
                  <a:pt x="328" y="251"/>
                </a:cubicBezTo>
                <a:cubicBezTo>
                  <a:pt x="234" y="157"/>
                  <a:pt x="132" y="74"/>
                  <a:pt x="24" y="0"/>
                </a:cubicBezTo>
                <a:cubicBezTo>
                  <a:pt x="0" y="0"/>
                  <a:pt x="0" y="0"/>
                  <a:pt x="0" y="0"/>
                </a:cubicBezTo>
                <a:cubicBezTo>
                  <a:pt x="363" y="241"/>
                  <a:pt x="646" y="595"/>
                  <a:pt x="797" y="1011"/>
                </a:cubicBezTo>
                <a:cubicBezTo>
                  <a:pt x="773" y="1033"/>
                  <a:pt x="749" y="1055"/>
                  <a:pt x="726" y="1078"/>
                </a:cubicBezTo>
                <a:cubicBezTo>
                  <a:pt x="570" y="1234"/>
                  <a:pt x="447" y="1416"/>
                  <a:pt x="361" y="1618"/>
                </a:cubicBezTo>
                <a:cubicBezTo>
                  <a:pt x="361" y="1619"/>
                  <a:pt x="361" y="1620"/>
                  <a:pt x="361" y="1620"/>
                </a:cubicBezTo>
                <a:cubicBezTo>
                  <a:pt x="374" y="1620"/>
                  <a:pt x="374" y="1620"/>
                  <a:pt x="374" y="1620"/>
                </a:cubicBezTo>
                <a:cubicBezTo>
                  <a:pt x="472" y="1391"/>
                  <a:pt x="619" y="1188"/>
                  <a:pt x="801" y="1024"/>
                </a:cubicBezTo>
                <a:cubicBezTo>
                  <a:pt x="868" y="1212"/>
                  <a:pt x="908" y="1412"/>
                  <a:pt x="917" y="1620"/>
                </a:cubicBezTo>
                <a:cubicBezTo>
                  <a:pt x="929" y="1620"/>
                  <a:pt x="929" y="1620"/>
                  <a:pt x="929" y="1620"/>
                </a:cubicBezTo>
                <a:cubicBezTo>
                  <a:pt x="920" y="1412"/>
                  <a:pt x="881" y="1209"/>
                  <a:pt x="811" y="1015"/>
                </a:cubicBezTo>
                <a:cubicBezTo>
                  <a:pt x="943" y="899"/>
                  <a:pt x="1093" y="802"/>
                  <a:pt x="1257" y="731"/>
                </a:cubicBezTo>
                <a:lnTo>
                  <a:pt x="1257" y="71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5" name="Rectangle 4"/>
          <p:cNvSpPr/>
          <p:nvPr userDrawn="1"/>
        </p:nvSpPr>
        <p:spPr>
          <a:xfrm>
            <a:off x="8032919" y="5202196"/>
            <a:ext cx="1828533" cy="170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p:cNvSpPr/>
          <p:nvPr userDrawn="1"/>
        </p:nvSpPr>
        <p:spPr>
          <a:xfrm>
            <a:off x="10384681" y="2478086"/>
            <a:ext cx="1828533" cy="171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a:spLocks noChangeAspect="1"/>
          </p:cNvSpPr>
          <p:nvPr userDrawn="1"/>
        </p:nvSpPr>
        <p:spPr>
          <a:xfrm>
            <a:off x="8334077" y="2061360"/>
            <a:ext cx="4141732" cy="41417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9"/>
          <p:cNvSpPr>
            <a:spLocks noGrp="1"/>
          </p:cNvSpPr>
          <p:nvPr>
            <p:ph type="body" sz="quarter" idx="10" hasCustomPrompt="1"/>
          </p:nvPr>
        </p:nvSpPr>
        <p:spPr>
          <a:xfrm>
            <a:off x="515815" y="5532705"/>
            <a:ext cx="7092583" cy="309745"/>
          </a:xfrm>
        </p:spPr>
        <p:txBody>
          <a:bodyPr>
            <a:normAutofit/>
          </a:bodyPr>
          <a:lstStyle>
            <a:lvl1pPr marL="0" indent="0">
              <a:buNone/>
              <a:defRPr sz="1800" b="1">
                <a:solidFill>
                  <a:schemeClr val="tx1">
                    <a:lumMod val="50000"/>
                    <a:lumOff val="50000"/>
                  </a:schemeClr>
                </a:solidFill>
              </a:defRPr>
            </a:lvl1pPr>
            <a:lvl2pPr marL="457200" indent="0">
              <a:buNone/>
              <a:defRPr baseline="0"/>
            </a:lvl2pPr>
          </a:lstStyle>
          <a:p>
            <a:pPr lvl="0"/>
            <a:r>
              <a:rPr lang="en-US" dirty="0" smtClean="0"/>
              <a:t>Click to edit Presenter Name</a:t>
            </a:r>
            <a:endParaRPr lang="en-AU" dirty="0"/>
          </a:p>
        </p:txBody>
      </p:sp>
      <p:sp>
        <p:nvSpPr>
          <p:cNvPr id="11" name="Text Placeholder 9"/>
          <p:cNvSpPr>
            <a:spLocks noGrp="1"/>
          </p:cNvSpPr>
          <p:nvPr>
            <p:ph type="body" sz="quarter" idx="11" hasCustomPrompt="1"/>
          </p:nvPr>
        </p:nvSpPr>
        <p:spPr>
          <a:xfrm>
            <a:off x="515814" y="5807281"/>
            <a:ext cx="7092583" cy="309745"/>
          </a:xfrm>
        </p:spPr>
        <p:txBody>
          <a:bodyPr>
            <a:normAutofit/>
          </a:bodyPr>
          <a:lstStyle>
            <a:lvl1pPr marL="0" indent="0">
              <a:buNone/>
              <a:defRPr sz="1800" b="0" baseline="0">
                <a:solidFill>
                  <a:schemeClr val="tx1">
                    <a:lumMod val="50000"/>
                    <a:lumOff val="50000"/>
                  </a:schemeClr>
                </a:solidFill>
              </a:defRPr>
            </a:lvl1pPr>
            <a:lvl2pPr marL="457200" indent="0">
              <a:buNone/>
              <a:defRPr baseline="0"/>
            </a:lvl2pPr>
          </a:lstStyle>
          <a:p>
            <a:pPr lvl="0"/>
            <a:r>
              <a:rPr lang="en-US" dirty="0" smtClean="0"/>
              <a:t>Day, XX Month 20XX</a:t>
            </a:r>
            <a:endParaRPr lang="en-AU" dirty="0"/>
          </a:p>
        </p:txBody>
      </p:sp>
      <p:grpSp>
        <p:nvGrpSpPr>
          <p:cNvPr id="85" name="Group 84"/>
          <p:cNvGrpSpPr/>
          <p:nvPr userDrawn="1"/>
        </p:nvGrpSpPr>
        <p:grpSpPr>
          <a:xfrm>
            <a:off x="605988" y="607801"/>
            <a:ext cx="2453736" cy="1116103"/>
            <a:chOff x="7611572" y="-1791650"/>
            <a:chExt cx="3692526" cy="1679577"/>
          </a:xfrm>
          <a:solidFill>
            <a:schemeClr val="tx1"/>
          </a:solidFill>
        </p:grpSpPr>
        <p:sp>
          <p:nvSpPr>
            <p:cNvPr id="15" name="Freeform 5"/>
            <p:cNvSpPr>
              <a:spLocks/>
            </p:cNvSpPr>
            <p:nvPr userDrawn="1"/>
          </p:nvSpPr>
          <p:spPr bwMode="auto">
            <a:xfrm>
              <a:off x="8244985" y="-458148"/>
              <a:ext cx="252413" cy="285751"/>
            </a:xfrm>
            <a:custGeom>
              <a:avLst/>
              <a:gdLst>
                <a:gd name="T0" fmla="*/ 43 w 76"/>
                <a:gd name="T1" fmla="*/ 73 h 86"/>
                <a:gd name="T2" fmla="*/ 16 w 76"/>
                <a:gd name="T3" fmla="*/ 43 h 86"/>
                <a:gd name="T4" fmla="*/ 16 w 76"/>
                <a:gd name="T5" fmla="*/ 43 h 86"/>
                <a:gd name="T6" fmla="*/ 43 w 76"/>
                <a:gd name="T7" fmla="*/ 13 h 86"/>
                <a:gd name="T8" fmla="*/ 66 w 76"/>
                <a:gd name="T9" fmla="*/ 24 h 86"/>
                <a:gd name="T10" fmla="*/ 76 w 76"/>
                <a:gd name="T11" fmla="*/ 13 h 86"/>
                <a:gd name="T12" fmla="*/ 43 w 76"/>
                <a:gd name="T13" fmla="*/ 0 h 86"/>
                <a:gd name="T14" fmla="*/ 0 w 76"/>
                <a:gd name="T15" fmla="*/ 43 h 86"/>
                <a:gd name="T16" fmla="*/ 0 w 76"/>
                <a:gd name="T17" fmla="*/ 43 h 86"/>
                <a:gd name="T18" fmla="*/ 43 w 76"/>
                <a:gd name="T19" fmla="*/ 86 h 86"/>
                <a:gd name="T20" fmla="*/ 76 w 76"/>
                <a:gd name="T21" fmla="*/ 71 h 86"/>
                <a:gd name="T22" fmla="*/ 67 w 76"/>
                <a:gd name="T23" fmla="*/ 62 h 86"/>
                <a:gd name="T24" fmla="*/ 43 w 76"/>
                <a:gd name="T25" fmla="*/ 7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86">
                  <a:moveTo>
                    <a:pt x="43" y="73"/>
                  </a:moveTo>
                  <a:cubicBezTo>
                    <a:pt x="27" y="73"/>
                    <a:pt x="16" y="59"/>
                    <a:pt x="16" y="43"/>
                  </a:cubicBezTo>
                  <a:cubicBezTo>
                    <a:pt x="16" y="43"/>
                    <a:pt x="16" y="43"/>
                    <a:pt x="16" y="43"/>
                  </a:cubicBezTo>
                  <a:cubicBezTo>
                    <a:pt x="16" y="26"/>
                    <a:pt x="27" y="13"/>
                    <a:pt x="43" y="13"/>
                  </a:cubicBezTo>
                  <a:cubicBezTo>
                    <a:pt x="53" y="13"/>
                    <a:pt x="60" y="17"/>
                    <a:pt x="66" y="24"/>
                  </a:cubicBezTo>
                  <a:cubicBezTo>
                    <a:pt x="76" y="13"/>
                    <a:pt x="76" y="13"/>
                    <a:pt x="76" y="13"/>
                  </a:cubicBezTo>
                  <a:cubicBezTo>
                    <a:pt x="68" y="5"/>
                    <a:pt x="59" y="0"/>
                    <a:pt x="43" y="0"/>
                  </a:cubicBezTo>
                  <a:cubicBezTo>
                    <a:pt x="18" y="0"/>
                    <a:pt x="0" y="19"/>
                    <a:pt x="0" y="43"/>
                  </a:cubicBezTo>
                  <a:cubicBezTo>
                    <a:pt x="0" y="43"/>
                    <a:pt x="0" y="43"/>
                    <a:pt x="0" y="43"/>
                  </a:cubicBezTo>
                  <a:cubicBezTo>
                    <a:pt x="0" y="67"/>
                    <a:pt x="18" y="86"/>
                    <a:pt x="43" y="86"/>
                  </a:cubicBezTo>
                  <a:cubicBezTo>
                    <a:pt x="58" y="86"/>
                    <a:pt x="68" y="80"/>
                    <a:pt x="76" y="71"/>
                  </a:cubicBezTo>
                  <a:cubicBezTo>
                    <a:pt x="67" y="62"/>
                    <a:pt x="67" y="62"/>
                    <a:pt x="67" y="62"/>
                  </a:cubicBezTo>
                  <a:cubicBezTo>
                    <a:pt x="60" y="68"/>
                    <a:pt x="53" y="73"/>
                    <a:pt x="4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p:cNvSpPr>
            <p:nvPr userDrawn="1"/>
          </p:nvSpPr>
          <p:spPr bwMode="auto">
            <a:xfrm>
              <a:off x="8513272" y="-391473"/>
              <a:ext cx="119063" cy="215900"/>
            </a:xfrm>
            <a:custGeom>
              <a:avLst/>
              <a:gdLst>
                <a:gd name="T0" fmla="*/ 36 w 36"/>
                <a:gd name="T1" fmla="*/ 0 h 65"/>
                <a:gd name="T2" fmla="*/ 14 w 36"/>
                <a:gd name="T3" fmla="*/ 16 h 65"/>
                <a:gd name="T4" fmla="*/ 14 w 36"/>
                <a:gd name="T5" fmla="*/ 2 h 65"/>
                <a:gd name="T6" fmla="*/ 0 w 36"/>
                <a:gd name="T7" fmla="*/ 2 h 65"/>
                <a:gd name="T8" fmla="*/ 0 w 36"/>
                <a:gd name="T9" fmla="*/ 65 h 65"/>
                <a:gd name="T10" fmla="*/ 14 w 36"/>
                <a:gd name="T11" fmla="*/ 65 h 65"/>
                <a:gd name="T12" fmla="*/ 14 w 36"/>
                <a:gd name="T13" fmla="*/ 41 h 65"/>
                <a:gd name="T14" fmla="*/ 35 w 36"/>
                <a:gd name="T15" fmla="*/ 16 h 65"/>
                <a:gd name="T16" fmla="*/ 36 w 36"/>
                <a:gd name="T17" fmla="*/ 16 h 65"/>
                <a:gd name="T18" fmla="*/ 36 w 36"/>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5">
                  <a:moveTo>
                    <a:pt x="36" y="0"/>
                  </a:moveTo>
                  <a:cubicBezTo>
                    <a:pt x="25" y="0"/>
                    <a:pt x="18" y="6"/>
                    <a:pt x="14" y="16"/>
                  </a:cubicBezTo>
                  <a:cubicBezTo>
                    <a:pt x="14" y="2"/>
                    <a:pt x="14" y="2"/>
                    <a:pt x="14" y="2"/>
                  </a:cubicBezTo>
                  <a:cubicBezTo>
                    <a:pt x="0" y="2"/>
                    <a:pt x="0" y="2"/>
                    <a:pt x="0" y="2"/>
                  </a:cubicBezTo>
                  <a:cubicBezTo>
                    <a:pt x="0" y="65"/>
                    <a:pt x="0" y="65"/>
                    <a:pt x="0" y="65"/>
                  </a:cubicBezTo>
                  <a:cubicBezTo>
                    <a:pt x="14" y="65"/>
                    <a:pt x="14" y="65"/>
                    <a:pt x="14" y="65"/>
                  </a:cubicBezTo>
                  <a:cubicBezTo>
                    <a:pt x="14" y="41"/>
                    <a:pt x="14" y="41"/>
                    <a:pt x="14" y="41"/>
                  </a:cubicBezTo>
                  <a:cubicBezTo>
                    <a:pt x="14" y="24"/>
                    <a:pt x="23" y="16"/>
                    <a:pt x="35" y="16"/>
                  </a:cubicBezTo>
                  <a:cubicBezTo>
                    <a:pt x="36" y="16"/>
                    <a:pt x="36" y="16"/>
                    <a:pt x="36" y="16"/>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7"/>
            <p:cNvSpPr>
              <a:spLocks noEditPoints="1"/>
            </p:cNvSpPr>
            <p:nvPr userDrawn="1"/>
          </p:nvSpPr>
          <p:spPr bwMode="auto">
            <a:xfrm>
              <a:off x="8632335"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50 w 61"/>
                <a:gd name="T11" fmla="*/ 47 h 66"/>
                <a:gd name="T12" fmla="*/ 33 w 61"/>
                <a:gd name="T13" fmla="*/ 54 h 66"/>
                <a:gd name="T14" fmla="*/ 14 w 61"/>
                <a:gd name="T15" fmla="*/ 38 h 66"/>
                <a:gd name="T16" fmla="*/ 61 w 61"/>
                <a:gd name="T17" fmla="*/ 38 h 66"/>
                <a:gd name="T18" fmla="*/ 61 w 61"/>
                <a:gd name="T19" fmla="*/ 34 h 66"/>
                <a:gd name="T20" fmla="*/ 31 w 61"/>
                <a:gd name="T21" fmla="*/ 0 h 66"/>
                <a:gd name="T22" fmla="*/ 14 w 61"/>
                <a:gd name="T23" fmla="*/ 29 h 66"/>
                <a:gd name="T24" fmla="*/ 31 w 61"/>
                <a:gd name="T25" fmla="*/ 12 h 66"/>
                <a:gd name="T26" fmla="*/ 47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50" y="47"/>
                    <a:pt x="50" y="47"/>
                    <a:pt x="50" y="47"/>
                  </a:cubicBezTo>
                  <a:cubicBezTo>
                    <a:pt x="45" y="52"/>
                    <a:pt x="40" y="54"/>
                    <a:pt x="33" y="54"/>
                  </a:cubicBezTo>
                  <a:cubicBezTo>
                    <a:pt x="23" y="54"/>
                    <a:pt x="16" y="48"/>
                    <a:pt x="14" y="38"/>
                  </a:cubicBezTo>
                  <a:cubicBezTo>
                    <a:pt x="61" y="38"/>
                    <a:pt x="61" y="38"/>
                    <a:pt x="61" y="38"/>
                  </a:cubicBezTo>
                  <a:cubicBezTo>
                    <a:pt x="61" y="37"/>
                    <a:pt x="61" y="35"/>
                    <a:pt x="61" y="34"/>
                  </a:cubicBezTo>
                  <a:cubicBezTo>
                    <a:pt x="61" y="16"/>
                    <a:pt x="51" y="0"/>
                    <a:pt x="31" y="0"/>
                  </a:cubicBezTo>
                  <a:close/>
                  <a:moveTo>
                    <a:pt x="14" y="29"/>
                  </a:moveTo>
                  <a:cubicBezTo>
                    <a:pt x="16" y="19"/>
                    <a:pt x="22" y="12"/>
                    <a:pt x="31" y="12"/>
                  </a:cubicBezTo>
                  <a:cubicBezTo>
                    <a:pt x="40" y="12"/>
                    <a:pt x="46" y="19"/>
                    <a:pt x="47"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8"/>
            <p:cNvSpPr>
              <a:spLocks noEditPoints="1"/>
            </p:cNvSpPr>
            <p:nvPr userDrawn="1"/>
          </p:nvSpPr>
          <p:spPr bwMode="auto">
            <a:xfrm>
              <a:off x="8837122" y="-388297"/>
              <a:ext cx="187325"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0"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9"/>
            <p:cNvSpPr>
              <a:spLocks/>
            </p:cNvSpPr>
            <p:nvPr userDrawn="1"/>
          </p:nvSpPr>
          <p:spPr bwMode="auto">
            <a:xfrm>
              <a:off x="9032385" y="-443860"/>
              <a:ext cx="128588" cy="271463"/>
            </a:xfrm>
            <a:custGeom>
              <a:avLst/>
              <a:gdLst>
                <a:gd name="T0" fmla="*/ 22 w 39"/>
                <a:gd name="T1" fmla="*/ 61 h 82"/>
                <a:gd name="T2" fmla="*/ 22 w 39"/>
                <a:gd name="T3" fmla="*/ 30 h 82"/>
                <a:gd name="T4" fmla="*/ 39 w 39"/>
                <a:gd name="T5" fmla="*/ 30 h 82"/>
                <a:gd name="T6" fmla="*/ 39 w 39"/>
                <a:gd name="T7" fmla="*/ 18 h 82"/>
                <a:gd name="T8" fmla="*/ 22 w 39"/>
                <a:gd name="T9" fmla="*/ 18 h 82"/>
                <a:gd name="T10" fmla="*/ 22 w 39"/>
                <a:gd name="T11" fmla="*/ 0 h 82"/>
                <a:gd name="T12" fmla="*/ 8 w 39"/>
                <a:gd name="T13" fmla="*/ 0 h 82"/>
                <a:gd name="T14" fmla="*/ 8 w 39"/>
                <a:gd name="T15" fmla="*/ 18 h 82"/>
                <a:gd name="T16" fmla="*/ 0 w 39"/>
                <a:gd name="T17" fmla="*/ 18 h 82"/>
                <a:gd name="T18" fmla="*/ 0 w 39"/>
                <a:gd name="T19" fmla="*/ 30 h 82"/>
                <a:gd name="T20" fmla="*/ 8 w 39"/>
                <a:gd name="T21" fmla="*/ 30 h 82"/>
                <a:gd name="T22" fmla="*/ 8 w 39"/>
                <a:gd name="T23" fmla="*/ 63 h 82"/>
                <a:gd name="T24" fmla="*/ 26 w 39"/>
                <a:gd name="T25" fmla="*/ 82 h 82"/>
                <a:gd name="T26" fmla="*/ 39 w 39"/>
                <a:gd name="T27" fmla="*/ 78 h 82"/>
                <a:gd name="T28" fmla="*/ 39 w 39"/>
                <a:gd name="T29" fmla="*/ 67 h 82"/>
                <a:gd name="T30" fmla="*/ 30 w 39"/>
                <a:gd name="T31" fmla="*/ 69 h 82"/>
                <a:gd name="T32" fmla="*/ 22 w 39"/>
                <a:gd name="T33"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82">
                  <a:moveTo>
                    <a:pt x="22" y="61"/>
                  </a:moveTo>
                  <a:cubicBezTo>
                    <a:pt x="22" y="30"/>
                    <a:pt x="22" y="30"/>
                    <a:pt x="22" y="30"/>
                  </a:cubicBezTo>
                  <a:cubicBezTo>
                    <a:pt x="39" y="30"/>
                    <a:pt x="39" y="30"/>
                    <a:pt x="39" y="30"/>
                  </a:cubicBezTo>
                  <a:cubicBezTo>
                    <a:pt x="39" y="18"/>
                    <a:pt x="39" y="18"/>
                    <a:pt x="39" y="18"/>
                  </a:cubicBezTo>
                  <a:cubicBezTo>
                    <a:pt x="22" y="18"/>
                    <a:pt x="22" y="18"/>
                    <a:pt x="22" y="18"/>
                  </a:cubicBezTo>
                  <a:cubicBezTo>
                    <a:pt x="22" y="0"/>
                    <a:pt x="22" y="0"/>
                    <a:pt x="22" y="0"/>
                  </a:cubicBezTo>
                  <a:cubicBezTo>
                    <a:pt x="8" y="0"/>
                    <a:pt x="8" y="0"/>
                    <a:pt x="8" y="0"/>
                  </a:cubicBezTo>
                  <a:cubicBezTo>
                    <a:pt x="8" y="18"/>
                    <a:pt x="8" y="18"/>
                    <a:pt x="8" y="18"/>
                  </a:cubicBezTo>
                  <a:cubicBezTo>
                    <a:pt x="0" y="18"/>
                    <a:pt x="0" y="18"/>
                    <a:pt x="0" y="18"/>
                  </a:cubicBezTo>
                  <a:cubicBezTo>
                    <a:pt x="0" y="30"/>
                    <a:pt x="0" y="30"/>
                    <a:pt x="0" y="30"/>
                  </a:cubicBezTo>
                  <a:cubicBezTo>
                    <a:pt x="8" y="30"/>
                    <a:pt x="8" y="30"/>
                    <a:pt x="8" y="30"/>
                  </a:cubicBezTo>
                  <a:cubicBezTo>
                    <a:pt x="8" y="63"/>
                    <a:pt x="8" y="63"/>
                    <a:pt x="8" y="63"/>
                  </a:cubicBezTo>
                  <a:cubicBezTo>
                    <a:pt x="8" y="77"/>
                    <a:pt x="15" y="82"/>
                    <a:pt x="26" y="82"/>
                  </a:cubicBezTo>
                  <a:cubicBezTo>
                    <a:pt x="31" y="82"/>
                    <a:pt x="35" y="80"/>
                    <a:pt x="39" y="78"/>
                  </a:cubicBezTo>
                  <a:cubicBezTo>
                    <a:pt x="39" y="67"/>
                    <a:pt x="39" y="67"/>
                    <a:pt x="39" y="67"/>
                  </a:cubicBezTo>
                  <a:cubicBezTo>
                    <a:pt x="36" y="68"/>
                    <a:pt x="33" y="69"/>
                    <a:pt x="30" y="69"/>
                  </a:cubicBezTo>
                  <a:cubicBezTo>
                    <a:pt x="25" y="69"/>
                    <a:pt x="22" y="67"/>
                    <a:pt x="2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0"/>
            <p:cNvSpPr>
              <a:spLocks noEditPoints="1"/>
            </p:cNvSpPr>
            <p:nvPr userDrawn="1"/>
          </p:nvSpPr>
          <p:spPr bwMode="auto">
            <a:xfrm>
              <a:off x="9160972"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1"/>
            <p:cNvSpPr>
              <a:spLocks/>
            </p:cNvSpPr>
            <p:nvPr userDrawn="1"/>
          </p:nvSpPr>
          <p:spPr bwMode="auto">
            <a:xfrm>
              <a:off x="9438785" y="-391473"/>
              <a:ext cx="190500" cy="219075"/>
            </a:xfrm>
            <a:custGeom>
              <a:avLst/>
              <a:gdLst>
                <a:gd name="T0" fmla="*/ 33 w 58"/>
                <a:gd name="T1" fmla="*/ 53 h 66"/>
                <a:gd name="T2" fmla="*/ 14 w 58"/>
                <a:gd name="T3" fmla="*/ 33 h 66"/>
                <a:gd name="T4" fmla="*/ 14 w 58"/>
                <a:gd name="T5" fmla="*/ 33 h 66"/>
                <a:gd name="T6" fmla="*/ 32 w 58"/>
                <a:gd name="T7" fmla="*/ 13 h 66"/>
                <a:gd name="T8" fmla="*/ 49 w 58"/>
                <a:gd name="T9" fmla="*/ 21 h 66"/>
                <a:gd name="T10" fmla="*/ 57 w 58"/>
                <a:gd name="T11" fmla="*/ 11 h 66"/>
                <a:gd name="T12" fmla="*/ 32 w 58"/>
                <a:gd name="T13" fmla="*/ 0 h 66"/>
                <a:gd name="T14" fmla="*/ 0 w 58"/>
                <a:gd name="T15" fmla="*/ 33 h 66"/>
                <a:gd name="T16" fmla="*/ 0 w 58"/>
                <a:gd name="T17" fmla="*/ 33 h 66"/>
                <a:gd name="T18" fmla="*/ 32 w 58"/>
                <a:gd name="T19" fmla="*/ 66 h 66"/>
                <a:gd name="T20" fmla="*/ 58 w 58"/>
                <a:gd name="T21" fmla="*/ 54 h 66"/>
                <a:gd name="T22" fmla="*/ 49 w 58"/>
                <a:gd name="T23" fmla="*/ 46 h 66"/>
                <a:gd name="T24" fmla="*/ 33 w 58"/>
                <a:gd name="T25" fmla="*/ 5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6">
                  <a:moveTo>
                    <a:pt x="33" y="53"/>
                  </a:moveTo>
                  <a:cubicBezTo>
                    <a:pt x="22" y="53"/>
                    <a:pt x="14" y="44"/>
                    <a:pt x="14" y="33"/>
                  </a:cubicBezTo>
                  <a:cubicBezTo>
                    <a:pt x="14" y="33"/>
                    <a:pt x="14" y="33"/>
                    <a:pt x="14" y="33"/>
                  </a:cubicBezTo>
                  <a:cubicBezTo>
                    <a:pt x="14" y="22"/>
                    <a:pt x="22" y="13"/>
                    <a:pt x="32" y="13"/>
                  </a:cubicBezTo>
                  <a:cubicBezTo>
                    <a:pt x="39" y="13"/>
                    <a:pt x="44" y="16"/>
                    <a:pt x="49" y="21"/>
                  </a:cubicBezTo>
                  <a:cubicBezTo>
                    <a:pt x="57" y="11"/>
                    <a:pt x="57" y="11"/>
                    <a:pt x="57" y="11"/>
                  </a:cubicBezTo>
                  <a:cubicBezTo>
                    <a:pt x="52" y="5"/>
                    <a:pt x="44" y="0"/>
                    <a:pt x="32" y="0"/>
                  </a:cubicBezTo>
                  <a:cubicBezTo>
                    <a:pt x="14" y="0"/>
                    <a:pt x="0" y="15"/>
                    <a:pt x="0" y="33"/>
                  </a:cubicBezTo>
                  <a:cubicBezTo>
                    <a:pt x="0" y="33"/>
                    <a:pt x="0" y="33"/>
                    <a:pt x="0" y="33"/>
                  </a:cubicBezTo>
                  <a:cubicBezTo>
                    <a:pt x="0" y="51"/>
                    <a:pt x="14" y="66"/>
                    <a:pt x="32" y="66"/>
                  </a:cubicBezTo>
                  <a:cubicBezTo>
                    <a:pt x="44" y="66"/>
                    <a:pt x="52" y="61"/>
                    <a:pt x="58" y="54"/>
                  </a:cubicBezTo>
                  <a:cubicBezTo>
                    <a:pt x="49" y="46"/>
                    <a:pt x="49" y="46"/>
                    <a:pt x="49" y="46"/>
                  </a:cubicBezTo>
                  <a:cubicBezTo>
                    <a:pt x="45" y="50"/>
                    <a:pt x="40" y="53"/>
                    <a:pt x="3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2"/>
            <p:cNvSpPr>
              <a:spLocks/>
            </p:cNvSpPr>
            <p:nvPr userDrawn="1"/>
          </p:nvSpPr>
          <p:spPr bwMode="auto">
            <a:xfrm>
              <a:off x="9643573" y="-464498"/>
              <a:ext cx="184150" cy="288926"/>
            </a:xfrm>
            <a:custGeom>
              <a:avLst/>
              <a:gdLst>
                <a:gd name="T0" fmla="*/ 34 w 56"/>
                <a:gd name="T1" fmla="*/ 22 h 87"/>
                <a:gd name="T2" fmla="*/ 14 w 56"/>
                <a:gd name="T3" fmla="*/ 33 h 87"/>
                <a:gd name="T4" fmla="*/ 14 w 56"/>
                <a:gd name="T5" fmla="*/ 0 h 87"/>
                <a:gd name="T6" fmla="*/ 0 w 56"/>
                <a:gd name="T7" fmla="*/ 0 h 87"/>
                <a:gd name="T8" fmla="*/ 0 w 56"/>
                <a:gd name="T9" fmla="*/ 87 h 87"/>
                <a:gd name="T10" fmla="*/ 14 w 56"/>
                <a:gd name="T11" fmla="*/ 87 h 87"/>
                <a:gd name="T12" fmla="*/ 14 w 56"/>
                <a:gd name="T13" fmla="*/ 51 h 87"/>
                <a:gd name="T14" fmla="*/ 28 w 56"/>
                <a:gd name="T15" fmla="*/ 35 h 87"/>
                <a:gd name="T16" fmla="*/ 42 w 56"/>
                <a:gd name="T17" fmla="*/ 51 h 87"/>
                <a:gd name="T18" fmla="*/ 42 w 56"/>
                <a:gd name="T19" fmla="*/ 87 h 87"/>
                <a:gd name="T20" fmla="*/ 56 w 56"/>
                <a:gd name="T21" fmla="*/ 87 h 87"/>
                <a:gd name="T22" fmla="*/ 56 w 56"/>
                <a:gd name="T23" fmla="*/ 47 h 87"/>
                <a:gd name="T24" fmla="*/ 34 w 56"/>
                <a:gd name="T25"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7">
                  <a:moveTo>
                    <a:pt x="34" y="22"/>
                  </a:moveTo>
                  <a:cubicBezTo>
                    <a:pt x="24" y="22"/>
                    <a:pt x="18" y="27"/>
                    <a:pt x="14" y="33"/>
                  </a:cubicBezTo>
                  <a:cubicBezTo>
                    <a:pt x="14" y="0"/>
                    <a:pt x="14" y="0"/>
                    <a:pt x="14" y="0"/>
                  </a:cubicBezTo>
                  <a:cubicBezTo>
                    <a:pt x="0" y="0"/>
                    <a:pt x="0" y="0"/>
                    <a:pt x="0" y="0"/>
                  </a:cubicBezTo>
                  <a:cubicBezTo>
                    <a:pt x="0" y="87"/>
                    <a:pt x="0" y="87"/>
                    <a:pt x="0" y="87"/>
                  </a:cubicBezTo>
                  <a:cubicBezTo>
                    <a:pt x="14" y="87"/>
                    <a:pt x="14" y="87"/>
                    <a:pt x="14" y="87"/>
                  </a:cubicBezTo>
                  <a:cubicBezTo>
                    <a:pt x="14" y="51"/>
                    <a:pt x="14" y="51"/>
                    <a:pt x="14" y="51"/>
                  </a:cubicBezTo>
                  <a:cubicBezTo>
                    <a:pt x="14" y="41"/>
                    <a:pt x="20" y="35"/>
                    <a:pt x="28" y="35"/>
                  </a:cubicBezTo>
                  <a:cubicBezTo>
                    <a:pt x="37" y="35"/>
                    <a:pt x="42" y="41"/>
                    <a:pt x="42" y="51"/>
                  </a:cubicBezTo>
                  <a:cubicBezTo>
                    <a:pt x="42" y="87"/>
                    <a:pt x="42" y="87"/>
                    <a:pt x="42" y="87"/>
                  </a:cubicBezTo>
                  <a:cubicBezTo>
                    <a:pt x="56" y="87"/>
                    <a:pt x="56" y="87"/>
                    <a:pt x="56" y="87"/>
                  </a:cubicBezTo>
                  <a:cubicBezTo>
                    <a:pt x="56" y="47"/>
                    <a:pt x="56" y="47"/>
                    <a:pt x="56" y="47"/>
                  </a:cubicBezTo>
                  <a:cubicBezTo>
                    <a:pt x="56" y="32"/>
                    <a:pt x="48" y="22"/>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13"/>
            <p:cNvSpPr>
              <a:spLocks noEditPoints="1"/>
            </p:cNvSpPr>
            <p:nvPr userDrawn="1"/>
          </p:nvSpPr>
          <p:spPr bwMode="auto">
            <a:xfrm>
              <a:off x="9840423" y="-388297"/>
              <a:ext cx="188913" cy="215900"/>
            </a:xfrm>
            <a:custGeom>
              <a:avLst/>
              <a:gdLst>
                <a:gd name="T0" fmla="*/ 29 w 57"/>
                <a:gd name="T1" fmla="*/ 0 h 65"/>
                <a:gd name="T2" fmla="*/ 5 w 57"/>
                <a:gd name="T3" fmla="*/ 5 h 65"/>
                <a:gd name="T4" fmla="*/ 9 w 57"/>
                <a:gd name="T5" fmla="*/ 17 h 65"/>
                <a:gd name="T6" fmla="*/ 27 w 57"/>
                <a:gd name="T7" fmla="*/ 13 h 65"/>
                <a:gd name="T8" fmla="*/ 43 w 57"/>
                <a:gd name="T9" fmla="*/ 26 h 65"/>
                <a:gd name="T10" fmla="*/ 43 w 57"/>
                <a:gd name="T11" fmla="*/ 27 h 65"/>
                <a:gd name="T12" fmla="*/ 25 w 57"/>
                <a:gd name="T13" fmla="*/ 25 h 65"/>
                <a:gd name="T14" fmla="*/ 0 w 57"/>
                <a:gd name="T15" fmla="*/ 45 h 65"/>
                <a:gd name="T16" fmla="*/ 0 w 57"/>
                <a:gd name="T17" fmla="*/ 45 h 65"/>
                <a:gd name="T18" fmla="*/ 22 w 57"/>
                <a:gd name="T19" fmla="*/ 65 h 65"/>
                <a:gd name="T20" fmla="*/ 42 w 57"/>
                <a:gd name="T21" fmla="*/ 56 h 65"/>
                <a:gd name="T22" fmla="*/ 42 w 57"/>
                <a:gd name="T23" fmla="*/ 64 h 65"/>
                <a:gd name="T24" fmla="*/ 57 w 57"/>
                <a:gd name="T25" fmla="*/ 64 h 65"/>
                <a:gd name="T26" fmla="*/ 57 w 57"/>
                <a:gd name="T27" fmla="*/ 26 h 65"/>
                <a:gd name="T28" fmla="*/ 29 w 57"/>
                <a:gd name="T29" fmla="*/ 0 h 65"/>
                <a:gd name="T30" fmla="*/ 43 w 57"/>
                <a:gd name="T31" fmla="*/ 41 h 65"/>
                <a:gd name="T32" fmla="*/ 26 w 57"/>
                <a:gd name="T33" fmla="*/ 54 h 65"/>
                <a:gd name="T34" fmla="*/ 14 w 57"/>
                <a:gd name="T35" fmla="*/ 45 h 65"/>
                <a:gd name="T36" fmla="*/ 14 w 57"/>
                <a:gd name="T37" fmla="*/ 45 h 65"/>
                <a:gd name="T38" fmla="*/ 28 w 57"/>
                <a:gd name="T39" fmla="*/ 35 h 65"/>
                <a:gd name="T40" fmla="*/ 43 w 57"/>
                <a:gd name="T41" fmla="*/ 37 h 65"/>
                <a:gd name="T42" fmla="*/ 43 w 57"/>
                <a:gd name="T4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65">
                  <a:moveTo>
                    <a:pt x="29" y="0"/>
                  </a:moveTo>
                  <a:cubicBezTo>
                    <a:pt x="19" y="0"/>
                    <a:pt x="12" y="2"/>
                    <a:pt x="5" y="5"/>
                  </a:cubicBezTo>
                  <a:cubicBezTo>
                    <a:pt x="9" y="17"/>
                    <a:pt x="9" y="17"/>
                    <a:pt x="9" y="17"/>
                  </a:cubicBezTo>
                  <a:cubicBezTo>
                    <a:pt x="15" y="14"/>
                    <a:pt x="20" y="13"/>
                    <a:pt x="27" y="13"/>
                  </a:cubicBezTo>
                  <a:cubicBezTo>
                    <a:pt x="37" y="13"/>
                    <a:pt x="43" y="17"/>
                    <a:pt x="43" y="26"/>
                  </a:cubicBezTo>
                  <a:cubicBezTo>
                    <a:pt x="43" y="27"/>
                    <a:pt x="43" y="27"/>
                    <a:pt x="43" y="27"/>
                  </a:cubicBezTo>
                  <a:cubicBezTo>
                    <a:pt x="38" y="26"/>
                    <a:pt x="33" y="25"/>
                    <a:pt x="25" y="25"/>
                  </a:cubicBezTo>
                  <a:cubicBezTo>
                    <a:pt x="11" y="25"/>
                    <a:pt x="0" y="31"/>
                    <a:pt x="0" y="45"/>
                  </a:cubicBezTo>
                  <a:cubicBezTo>
                    <a:pt x="0" y="45"/>
                    <a:pt x="0" y="45"/>
                    <a:pt x="0" y="45"/>
                  </a:cubicBezTo>
                  <a:cubicBezTo>
                    <a:pt x="0" y="58"/>
                    <a:pt x="10" y="65"/>
                    <a:pt x="22" y="65"/>
                  </a:cubicBezTo>
                  <a:cubicBezTo>
                    <a:pt x="32" y="65"/>
                    <a:pt x="38" y="61"/>
                    <a:pt x="42" y="56"/>
                  </a:cubicBezTo>
                  <a:cubicBezTo>
                    <a:pt x="42" y="64"/>
                    <a:pt x="42" y="64"/>
                    <a:pt x="42" y="64"/>
                  </a:cubicBezTo>
                  <a:cubicBezTo>
                    <a:pt x="57" y="64"/>
                    <a:pt x="57" y="64"/>
                    <a:pt x="57" y="64"/>
                  </a:cubicBezTo>
                  <a:cubicBezTo>
                    <a:pt x="57" y="26"/>
                    <a:pt x="57" y="26"/>
                    <a:pt x="57" y="26"/>
                  </a:cubicBezTo>
                  <a:cubicBezTo>
                    <a:pt x="57" y="9"/>
                    <a:pt x="48" y="0"/>
                    <a:pt x="29" y="0"/>
                  </a:cubicBezTo>
                  <a:close/>
                  <a:moveTo>
                    <a:pt x="43" y="41"/>
                  </a:moveTo>
                  <a:cubicBezTo>
                    <a:pt x="43" y="49"/>
                    <a:pt x="36" y="54"/>
                    <a:pt x="26" y="54"/>
                  </a:cubicBezTo>
                  <a:cubicBezTo>
                    <a:pt x="19" y="54"/>
                    <a:pt x="14" y="51"/>
                    <a:pt x="14" y="45"/>
                  </a:cubicBezTo>
                  <a:cubicBezTo>
                    <a:pt x="14" y="45"/>
                    <a:pt x="14" y="45"/>
                    <a:pt x="14" y="45"/>
                  </a:cubicBezTo>
                  <a:cubicBezTo>
                    <a:pt x="14" y="38"/>
                    <a:pt x="19" y="35"/>
                    <a:pt x="28" y="35"/>
                  </a:cubicBezTo>
                  <a:cubicBezTo>
                    <a:pt x="34" y="35"/>
                    <a:pt x="39" y="36"/>
                    <a:pt x="43" y="37"/>
                  </a:cubicBezTo>
                  <a:lnTo>
                    <a:pt x="43"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14"/>
            <p:cNvSpPr>
              <a:spLocks/>
            </p:cNvSpPr>
            <p:nvPr userDrawn="1"/>
          </p:nvSpPr>
          <p:spPr bwMode="auto">
            <a:xfrm>
              <a:off x="10045210" y="-391473"/>
              <a:ext cx="185738" cy="215900"/>
            </a:xfrm>
            <a:custGeom>
              <a:avLst/>
              <a:gdLst>
                <a:gd name="T0" fmla="*/ 34 w 56"/>
                <a:gd name="T1" fmla="*/ 0 h 65"/>
                <a:gd name="T2" fmla="*/ 14 w 56"/>
                <a:gd name="T3" fmla="*/ 11 h 65"/>
                <a:gd name="T4" fmla="*/ 14 w 56"/>
                <a:gd name="T5" fmla="*/ 2 h 65"/>
                <a:gd name="T6" fmla="*/ 0 w 56"/>
                <a:gd name="T7" fmla="*/ 2 h 65"/>
                <a:gd name="T8" fmla="*/ 0 w 56"/>
                <a:gd name="T9" fmla="*/ 65 h 65"/>
                <a:gd name="T10" fmla="*/ 14 w 56"/>
                <a:gd name="T11" fmla="*/ 65 h 65"/>
                <a:gd name="T12" fmla="*/ 14 w 56"/>
                <a:gd name="T13" fmla="*/ 29 h 65"/>
                <a:gd name="T14" fmla="*/ 29 w 56"/>
                <a:gd name="T15" fmla="*/ 13 h 65"/>
                <a:gd name="T16" fmla="*/ 42 w 56"/>
                <a:gd name="T17" fmla="*/ 29 h 65"/>
                <a:gd name="T18" fmla="*/ 42 w 56"/>
                <a:gd name="T19" fmla="*/ 65 h 65"/>
                <a:gd name="T20" fmla="*/ 56 w 56"/>
                <a:gd name="T21" fmla="*/ 65 h 65"/>
                <a:gd name="T22" fmla="*/ 56 w 56"/>
                <a:gd name="T23" fmla="*/ 25 h 65"/>
                <a:gd name="T24" fmla="*/ 34 w 56"/>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5">
                  <a:moveTo>
                    <a:pt x="34" y="0"/>
                  </a:moveTo>
                  <a:cubicBezTo>
                    <a:pt x="24" y="0"/>
                    <a:pt x="18" y="5"/>
                    <a:pt x="14" y="11"/>
                  </a:cubicBezTo>
                  <a:cubicBezTo>
                    <a:pt x="14" y="2"/>
                    <a:pt x="14" y="2"/>
                    <a:pt x="14" y="2"/>
                  </a:cubicBezTo>
                  <a:cubicBezTo>
                    <a:pt x="0" y="2"/>
                    <a:pt x="0" y="2"/>
                    <a:pt x="0" y="2"/>
                  </a:cubicBezTo>
                  <a:cubicBezTo>
                    <a:pt x="0" y="65"/>
                    <a:pt x="0" y="65"/>
                    <a:pt x="0" y="65"/>
                  </a:cubicBezTo>
                  <a:cubicBezTo>
                    <a:pt x="14" y="65"/>
                    <a:pt x="14" y="65"/>
                    <a:pt x="14" y="65"/>
                  </a:cubicBezTo>
                  <a:cubicBezTo>
                    <a:pt x="14" y="29"/>
                    <a:pt x="14" y="29"/>
                    <a:pt x="14" y="29"/>
                  </a:cubicBezTo>
                  <a:cubicBezTo>
                    <a:pt x="14" y="19"/>
                    <a:pt x="20" y="13"/>
                    <a:pt x="29" y="13"/>
                  </a:cubicBezTo>
                  <a:cubicBezTo>
                    <a:pt x="37" y="13"/>
                    <a:pt x="42" y="19"/>
                    <a:pt x="42" y="29"/>
                  </a:cubicBezTo>
                  <a:cubicBezTo>
                    <a:pt x="42" y="65"/>
                    <a:pt x="42" y="65"/>
                    <a:pt x="42" y="65"/>
                  </a:cubicBezTo>
                  <a:cubicBezTo>
                    <a:pt x="56" y="65"/>
                    <a:pt x="56" y="65"/>
                    <a:pt x="56" y="65"/>
                  </a:cubicBezTo>
                  <a:cubicBezTo>
                    <a:pt x="56" y="25"/>
                    <a:pt x="56" y="25"/>
                    <a:pt x="56" y="25"/>
                  </a:cubicBezTo>
                  <a:cubicBezTo>
                    <a:pt x="56" y="10"/>
                    <a:pt x="48"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5"/>
            <p:cNvSpPr>
              <a:spLocks noEditPoints="1"/>
            </p:cNvSpPr>
            <p:nvPr userDrawn="1"/>
          </p:nvSpPr>
          <p:spPr bwMode="auto">
            <a:xfrm>
              <a:off x="10240473" y="-391473"/>
              <a:ext cx="214313" cy="279400"/>
            </a:xfrm>
            <a:custGeom>
              <a:avLst/>
              <a:gdLst>
                <a:gd name="T0" fmla="*/ 50 w 65"/>
                <a:gd name="T1" fmla="*/ 11 h 84"/>
                <a:gd name="T2" fmla="*/ 28 w 65"/>
                <a:gd name="T3" fmla="*/ 0 h 84"/>
                <a:gd name="T4" fmla="*/ 0 w 65"/>
                <a:gd name="T5" fmla="*/ 30 h 84"/>
                <a:gd name="T6" fmla="*/ 0 w 65"/>
                <a:gd name="T7" fmla="*/ 30 h 84"/>
                <a:gd name="T8" fmla="*/ 28 w 65"/>
                <a:gd name="T9" fmla="*/ 60 h 84"/>
                <a:gd name="T10" fmla="*/ 51 w 65"/>
                <a:gd name="T11" fmla="*/ 48 h 84"/>
                <a:gd name="T12" fmla="*/ 51 w 65"/>
                <a:gd name="T13" fmla="*/ 53 h 84"/>
                <a:gd name="T14" fmla="*/ 31 w 65"/>
                <a:gd name="T15" fmla="*/ 72 h 84"/>
                <a:gd name="T16" fmla="*/ 8 w 65"/>
                <a:gd name="T17" fmla="*/ 66 h 84"/>
                <a:gd name="T18" fmla="*/ 3 w 65"/>
                <a:gd name="T19" fmla="*/ 76 h 84"/>
                <a:gd name="T20" fmla="*/ 31 w 65"/>
                <a:gd name="T21" fmla="*/ 84 h 84"/>
                <a:gd name="T22" fmla="*/ 57 w 65"/>
                <a:gd name="T23" fmla="*/ 75 h 84"/>
                <a:gd name="T24" fmla="*/ 65 w 65"/>
                <a:gd name="T25" fmla="*/ 52 h 84"/>
                <a:gd name="T26" fmla="*/ 65 w 65"/>
                <a:gd name="T27" fmla="*/ 2 h 84"/>
                <a:gd name="T28" fmla="*/ 50 w 65"/>
                <a:gd name="T29" fmla="*/ 2 h 84"/>
                <a:gd name="T30" fmla="*/ 50 w 65"/>
                <a:gd name="T31" fmla="*/ 11 h 84"/>
                <a:gd name="T32" fmla="*/ 51 w 65"/>
                <a:gd name="T33" fmla="*/ 30 h 84"/>
                <a:gd name="T34" fmla="*/ 32 w 65"/>
                <a:gd name="T35" fmla="*/ 47 h 84"/>
                <a:gd name="T36" fmla="*/ 14 w 65"/>
                <a:gd name="T37" fmla="*/ 30 h 84"/>
                <a:gd name="T38" fmla="*/ 14 w 65"/>
                <a:gd name="T39" fmla="*/ 30 h 84"/>
                <a:gd name="T40" fmla="*/ 32 w 65"/>
                <a:gd name="T41" fmla="*/ 13 h 84"/>
                <a:gd name="T42" fmla="*/ 51 w 65"/>
                <a:gd name="T43"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84">
                  <a:moveTo>
                    <a:pt x="50" y="11"/>
                  </a:moveTo>
                  <a:cubicBezTo>
                    <a:pt x="45" y="5"/>
                    <a:pt x="39" y="0"/>
                    <a:pt x="28" y="0"/>
                  </a:cubicBezTo>
                  <a:cubicBezTo>
                    <a:pt x="14" y="0"/>
                    <a:pt x="0" y="11"/>
                    <a:pt x="0" y="30"/>
                  </a:cubicBezTo>
                  <a:cubicBezTo>
                    <a:pt x="0" y="30"/>
                    <a:pt x="0" y="30"/>
                    <a:pt x="0" y="30"/>
                  </a:cubicBezTo>
                  <a:cubicBezTo>
                    <a:pt x="0" y="49"/>
                    <a:pt x="14" y="60"/>
                    <a:pt x="28" y="60"/>
                  </a:cubicBezTo>
                  <a:cubicBezTo>
                    <a:pt x="39" y="60"/>
                    <a:pt x="45" y="55"/>
                    <a:pt x="51" y="48"/>
                  </a:cubicBezTo>
                  <a:cubicBezTo>
                    <a:pt x="51" y="53"/>
                    <a:pt x="51" y="53"/>
                    <a:pt x="51" y="53"/>
                  </a:cubicBezTo>
                  <a:cubicBezTo>
                    <a:pt x="51" y="66"/>
                    <a:pt x="43" y="72"/>
                    <a:pt x="31" y="72"/>
                  </a:cubicBezTo>
                  <a:cubicBezTo>
                    <a:pt x="22" y="72"/>
                    <a:pt x="15" y="70"/>
                    <a:pt x="8" y="66"/>
                  </a:cubicBezTo>
                  <a:cubicBezTo>
                    <a:pt x="3" y="76"/>
                    <a:pt x="3" y="76"/>
                    <a:pt x="3" y="76"/>
                  </a:cubicBezTo>
                  <a:cubicBezTo>
                    <a:pt x="11" y="81"/>
                    <a:pt x="21" y="84"/>
                    <a:pt x="31" y="84"/>
                  </a:cubicBezTo>
                  <a:cubicBezTo>
                    <a:pt x="42" y="84"/>
                    <a:pt x="51" y="81"/>
                    <a:pt x="57" y="75"/>
                  </a:cubicBezTo>
                  <a:cubicBezTo>
                    <a:pt x="62" y="70"/>
                    <a:pt x="65" y="62"/>
                    <a:pt x="65" y="52"/>
                  </a:cubicBezTo>
                  <a:cubicBezTo>
                    <a:pt x="65" y="2"/>
                    <a:pt x="65" y="2"/>
                    <a:pt x="65" y="2"/>
                  </a:cubicBezTo>
                  <a:cubicBezTo>
                    <a:pt x="50" y="2"/>
                    <a:pt x="50" y="2"/>
                    <a:pt x="50" y="2"/>
                  </a:cubicBezTo>
                  <a:lnTo>
                    <a:pt x="50" y="11"/>
                  </a:lnTo>
                  <a:close/>
                  <a:moveTo>
                    <a:pt x="51" y="30"/>
                  </a:moveTo>
                  <a:cubicBezTo>
                    <a:pt x="51" y="40"/>
                    <a:pt x="42" y="47"/>
                    <a:pt x="32" y="47"/>
                  </a:cubicBezTo>
                  <a:cubicBezTo>
                    <a:pt x="22" y="47"/>
                    <a:pt x="14" y="40"/>
                    <a:pt x="14" y="30"/>
                  </a:cubicBezTo>
                  <a:cubicBezTo>
                    <a:pt x="14" y="30"/>
                    <a:pt x="14" y="30"/>
                    <a:pt x="14" y="30"/>
                  </a:cubicBezTo>
                  <a:cubicBezTo>
                    <a:pt x="14" y="19"/>
                    <a:pt x="22" y="13"/>
                    <a:pt x="32" y="13"/>
                  </a:cubicBezTo>
                  <a:cubicBezTo>
                    <a:pt x="42" y="13"/>
                    <a:pt x="51" y="20"/>
                    <a:pt x="5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6"/>
            <p:cNvSpPr>
              <a:spLocks noEditPoints="1"/>
            </p:cNvSpPr>
            <p:nvPr userDrawn="1"/>
          </p:nvSpPr>
          <p:spPr bwMode="auto">
            <a:xfrm>
              <a:off x="10472248" y="-391473"/>
              <a:ext cx="201613" cy="219075"/>
            </a:xfrm>
            <a:custGeom>
              <a:avLst/>
              <a:gdLst>
                <a:gd name="T0" fmla="*/ 31 w 61"/>
                <a:gd name="T1" fmla="*/ 0 h 66"/>
                <a:gd name="T2" fmla="*/ 0 w 61"/>
                <a:gd name="T3" fmla="*/ 33 h 66"/>
                <a:gd name="T4" fmla="*/ 0 w 61"/>
                <a:gd name="T5" fmla="*/ 33 h 66"/>
                <a:gd name="T6" fmla="*/ 32 w 61"/>
                <a:gd name="T7" fmla="*/ 66 h 66"/>
                <a:gd name="T8" fmla="*/ 58 w 61"/>
                <a:gd name="T9" fmla="*/ 54 h 66"/>
                <a:gd name="T10" fmla="*/ 49 w 61"/>
                <a:gd name="T11" fmla="*/ 47 h 66"/>
                <a:gd name="T12" fmla="*/ 32 w 61"/>
                <a:gd name="T13" fmla="*/ 54 h 66"/>
                <a:gd name="T14" fmla="*/ 14 w 61"/>
                <a:gd name="T15" fmla="*/ 38 h 66"/>
                <a:gd name="T16" fmla="*/ 60 w 61"/>
                <a:gd name="T17" fmla="*/ 38 h 66"/>
                <a:gd name="T18" fmla="*/ 61 w 61"/>
                <a:gd name="T19" fmla="*/ 34 h 66"/>
                <a:gd name="T20" fmla="*/ 31 w 61"/>
                <a:gd name="T21" fmla="*/ 0 h 66"/>
                <a:gd name="T22" fmla="*/ 14 w 61"/>
                <a:gd name="T23" fmla="*/ 29 h 66"/>
                <a:gd name="T24" fmla="*/ 30 w 61"/>
                <a:gd name="T25" fmla="*/ 12 h 66"/>
                <a:gd name="T26" fmla="*/ 46 w 61"/>
                <a:gd name="T27" fmla="*/ 29 h 66"/>
                <a:gd name="T28" fmla="*/ 14 w 61"/>
                <a:gd name="T29"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6">
                  <a:moveTo>
                    <a:pt x="31" y="0"/>
                  </a:moveTo>
                  <a:cubicBezTo>
                    <a:pt x="13" y="0"/>
                    <a:pt x="0" y="15"/>
                    <a:pt x="0" y="33"/>
                  </a:cubicBezTo>
                  <a:cubicBezTo>
                    <a:pt x="0" y="33"/>
                    <a:pt x="0" y="33"/>
                    <a:pt x="0" y="33"/>
                  </a:cubicBezTo>
                  <a:cubicBezTo>
                    <a:pt x="0" y="53"/>
                    <a:pt x="14" y="66"/>
                    <a:pt x="32" y="66"/>
                  </a:cubicBezTo>
                  <a:cubicBezTo>
                    <a:pt x="44" y="66"/>
                    <a:pt x="52" y="61"/>
                    <a:pt x="58" y="54"/>
                  </a:cubicBezTo>
                  <a:cubicBezTo>
                    <a:pt x="49" y="47"/>
                    <a:pt x="49" y="47"/>
                    <a:pt x="49" y="47"/>
                  </a:cubicBezTo>
                  <a:cubicBezTo>
                    <a:pt x="44" y="52"/>
                    <a:pt x="39" y="54"/>
                    <a:pt x="32" y="54"/>
                  </a:cubicBezTo>
                  <a:cubicBezTo>
                    <a:pt x="23" y="54"/>
                    <a:pt x="16" y="48"/>
                    <a:pt x="14" y="38"/>
                  </a:cubicBezTo>
                  <a:cubicBezTo>
                    <a:pt x="60" y="38"/>
                    <a:pt x="60" y="38"/>
                    <a:pt x="60" y="38"/>
                  </a:cubicBezTo>
                  <a:cubicBezTo>
                    <a:pt x="61" y="37"/>
                    <a:pt x="61" y="35"/>
                    <a:pt x="61" y="34"/>
                  </a:cubicBezTo>
                  <a:cubicBezTo>
                    <a:pt x="61" y="16"/>
                    <a:pt x="51" y="0"/>
                    <a:pt x="31" y="0"/>
                  </a:cubicBezTo>
                  <a:close/>
                  <a:moveTo>
                    <a:pt x="14" y="29"/>
                  </a:moveTo>
                  <a:cubicBezTo>
                    <a:pt x="15" y="19"/>
                    <a:pt x="22" y="12"/>
                    <a:pt x="30" y="12"/>
                  </a:cubicBezTo>
                  <a:cubicBezTo>
                    <a:pt x="40" y="12"/>
                    <a:pt x="45" y="19"/>
                    <a:pt x="46" y="29"/>
                  </a:cubicBez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7"/>
            <p:cNvSpPr>
              <a:spLocks noEditPoints="1"/>
            </p:cNvSpPr>
            <p:nvPr userDrawn="1"/>
          </p:nvSpPr>
          <p:spPr bwMode="auto">
            <a:xfrm>
              <a:off x="7611572" y="-729611"/>
              <a:ext cx="3692526" cy="109538"/>
            </a:xfrm>
            <a:custGeom>
              <a:avLst/>
              <a:gdLst>
                <a:gd name="T0" fmla="*/ 1102 w 1118"/>
                <a:gd name="T1" fmla="*/ 0 h 33"/>
                <a:gd name="T2" fmla="*/ 1086 w 1118"/>
                <a:gd name="T3" fmla="*/ 15 h 33"/>
                <a:gd name="T4" fmla="*/ 854 w 1118"/>
                <a:gd name="T5" fmla="*/ 15 h 33"/>
                <a:gd name="T6" fmla="*/ 838 w 1118"/>
                <a:gd name="T7" fmla="*/ 0 h 33"/>
                <a:gd name="T8" fmla="*/ 822 w 1118"/>
                <a:gd name="T9" fmla="*/ 15 h 33"/>
                <a:gd name="T10" fmla="*/ 760 w 1118"/>
                <a:gd name="T11" fmla="*/ 15 h 33"/>
                <a:gd name="T12" fmla="*/ 744 w 1118"/>
                <a:gd name="T13" fmla="*/ 0 h 33"/>
                <a:gd name="T14" fmla="*/ 728 w 1118"/>
                <a:gd name="T15" fmla="*/ 15 h 33"/>
                <a:gd name="T16" fmla="*/ 363 w 1118"/>
                <a:gd name="T17" fmla="*/ 15 h 33"/>
                <a:gd name="T18" fmla="*/ 347 w 1118"/>
                <a:gd name="T19" fmla="*/ 0 h 33"/>
                <a:gd name="T20" fmla="*/ 331 w 1118"/>
                <a:gd name="T21" fmla="*/ 15 h 33"/>
                <a:gd name="T22" fmla="*/ 33 w 1118"/>
                <a:gd name="T23" fmla="*/ 15 h 33"/>
                <a:gd name="T24" fmla="*/ 17 w 1118"/>
                <a:gd name="T25" fmla="*/ 0 h 33"/>
                <a:gd name="T26" fmla="*/ 0 w 1118"/>
                <a:gd name="T27" fmla="*/ 16 h 33"/>
                <a:gd name="T28" fmla="*/ 17 w 1118"/>
                <a:gd name="T29" fmla="*/ 33 h 33"/>
                <a:gd name="T30" fmla="*/ 33 w 1118"/>
                <a:gd name="T31" fmla="*/ 18 h 33"/>
                <a:gd name="T32" fmla="*/ 331 w 1118"/>
                <a:gd name="T33" fmla="*/ 18 h 33"/>
                <a:gd name="T34" fmla="*/ 347 w 1118"/>
                <a:gd name="T35" fmla="*/ 33 h 33"/>
                <a:gd name="T36" fmla="*/ 363 w 1118"/>
                <a:gd name="T37" fmla="*/ 18 h 33"/>
                <a:gd name="T38" fmla="*/ 728 w 1118"/>
                <a:gd name="T39" fmla="*/ 18 h 33"/>
                <a:gd name="T40" fmla="*/ 744 w 1118"/>
                <a:gd name="T41" fmla="*/ 33 h 33"/>
                <a:gd name="T42" fmla="*/ 760 w 1118"/>
                <a:gd name="T43" fmla="*/ 18 h 33"/>
                <a:gd name="T44" fmla="*/ 822 w 1118"/>
                <a:gd name="T45" fmla="*/ 18 h 33"/>
                <a:gd name="T46" fmla="*/ 838 w 1118"/>
                <a:gd name="T47" fmla="*/ 33 h 33"/>
                <a:gd name="T48" fmla="*/ 854 w 1118"/>
                <a:gd name="T49" fmla="*/ 18 h 33"/>
                <a:gd name="T50" fmla="*/ 1086 w 1118"/>
                <a:gd name="T51" fmla="*/ 18 h 33"/>
                <a:gd name="T52" fmla="*/ 1102 w 1118"/>
                <a:gd name="T53" fmla="*/ 33 h 33"/>
                <a:gd name="T54" fmla="*/ 1118 w 1118"/>
                <a:gd name="T55" fmla="*/ 16 h 33"/>
                <a:gd name="T56" fmla="*/ 1102 w 1118"/>
                <a:gd name="T57" fmla="*/ 0 h 33"/>
                <a:gd name="T58" fmla="*/ 29 w 1118"/>
                <a:gd name="T59" fmla="*/ 18 h 33"/>
                <a:gd name="T60" fmla="*/ 17 w 1118"/>
                <a:gd name="T61" fmla="*/ 29 h 33"/>
                <a:gd name="T62" fmla="*/ 4 w 1118"/>
                <a:gd name="T63" fmla="*/ 16 h 33"/>
                <a:gd name="T64" fmla="*/ 17 w 1118"/>
                <a:gd name="T65" fmla="*/ 4 h 33"/>
                <a:gd name="T66" fmla="*/ 29 w 1118"/>
                <a:gd name="T67" fmla="*/ 15 h 33"/>
                <a:gd name="T68" fmla="*/ 29 w 1118"/>
                <a:gd name="T69" fmla="*/ 16 h 33"/>
                <a:gd name="T70" fmla="*/ 29 w 1118"/>
                <a:gd name="T71" fmla="*/ 18 h 33"/>
                <a:gd name="T72" fmla="*/ 756 w 1118"/>
                <a:gd name="T73" fmla="*/ 18 h 33"/>
                <a:gd name="T74" fmla="*/ 744 w 1118"/>
                <a:gd name="T75" fmla="*/ 29 h 33"/>
                <a:gd name="T76" fmla="*/ 732 w 1118"/>
                <a:gd name="T77" fmla="*/ 18 h 33"/>
                <a:gd name="T78" fmla="*/ 731 w 1118"/>
                <a:gd name="T79" fmla="*/ 16 h 33"/>
                <a:gd name="T80" fmla="*/ 732 w 1118"/>
                <a:gd name="T81" fmla="*/ 15 h 33"/>
                <a:gd name="T82" fmla="*/ 744 w 1118"/>
                <a:gd name="T83" fmla="*/ 4 h 33"/>
                <a:gd name="T84" fmla="*/ 756 w 1118"/>
                <a:gd name="T85" fmla="*/ 15 h 33"/>
                <a:gd name="T86" fmla="*/ 757 w 1118"/>
                <a:gd name="T87" fmla="*/ 16 h 33"/>
                <a:gd name="T88" fmla="*/ 756 w 1118"/>
                <a:gd name="T89" fmla="*/ 18 h 33"/>
                <a:gd name="T90" fmla="*/ 850 w 1118"/>
                <a:gd name="T91" fmla="*/ 18 h 33"/>
                <a:gd name="T92" fmla="*/ 838 w 1118"/>
                <a:gd name="T93" fmla="*/ 29 h 33"/>
                <a:gd name="T94" fmla="*/ 826 w 1118"/>
                <a:gd name="T95" fmla="*/ 18 h 33"/>
                <a:gd name="T96" fmla="*/ 825 w 1118"/>
                <a:gd name="T97" fmla="*/ 16 h 33"/>
                <a:gd name="T98" fmla="*/ 826 w 1118"/>
                <a:gd name="T99" fmla="*/ 15 h 33"/>
                <a:gd name="T100" fmla="*/ 838 w 1118"/>
                <a:gd name="T101" fmla="*/ 4 h 33"/>
                <a:gd name="T102" fmla="*/ 850 w 1118"/>
                <a:gd name="T103" fmla="*/ 15 h 33"/>
                <a:gd name="T104" fmla="*/ 851 w 1118"/>
                <a:gd name="T105" fmla="*/ 16 h 33"/>
                <a:gd name="T106" fmla="*/ 850 w 1118"/>
                <a:gd name="T107" fmla="*/ 18 h 33"/>
                <a:gd name="T108" fmla="*/ 1102 w 1118"/>
                <a:gd name="T109" fmla="*/ 29 h 33"/>
                <a:gd name="T110" fmla="*/ 1090 w 1118"/>
                <a:gd name="T111" fmla="*/ 18 h 33"/>
                <a:gd name="T112" fmla="*/ 1089 w 1118"/>
                <a:gd name="T113" fmla="*/ 16 h 33"/>
                <a:gd name="T114" fmla="*/ 1090 w 1118"/>
                <a:gd name="T115" fmla="*/ 15 h 33"/>
                <a:gd name="T116" fmla="*/ 1102 w 1118"/>
                <a:gd name="T117" fmla="*/ 4 h 33"/>
                <a:gd name="T118" fmla="*/ 1115 w 1118"/>
                <a:gd name="T119" fmla="*/ 16 h 33"/>
                <a:gd name="T120" fmla="*/ 1102 w 1118"/>
                <a:gd name="T121"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8" h="33">
                  <a:moveTo>
                    <a:pt x="1102" y="0"/>
                  </a:moveTo>
                  <a:cubicBezTo>
                    <a:pt x="1094" y="0"/>
                    <a:pt x="1087" y="6"/>
                    <a:pt x="1086" y="15"/>
                  </a:cubicBezTo>
                  <a:cubicBezTo>
                    <a:pt x="854" y="15"/>
                    <a:pt x="854" y="15"/>
                    <a:pt x="854" y="15"/>
                  </a:cubicBezTo>
                  <a:cubicBezTo>
                    <a:pt x="853" y="6"/>
                    <a:pt x="846" y="0"/>
                    <a:pt x="838" y="0"/>
                  </a:cubicBezTo>
                  <a:cubicBezTo>
                    <a:pt x="830" y="0"/>
                    <a:pt x="823" y="6"/>
                    <a:pt x="822" y="15"/>
                  </a:cubicBezTo>
                  <a:cubicBezTo>
                    <a:pt x="760" y="15"/>
                    <a:pt x="760" y="15"/>
                    <a:pt x="760" y="15"/>
                  </a:cubicBezTo>
                  <a:cubicBezTo>
                    <a:pt x="759" y="6"/>
                    <a:pt x="752" y="0"/>
                    <a:pt x="744" y="0"/>
                  </a:cubicBezTo>
                  <a:cubicBezTo>
                    <a:pt x="736" y="0"/>
                    <a:pt x="729" y="6"/>
                    <a:pt x="728" y="15"/>
                  </a:cubicBezTo>
                  <a:cubicBezTo>
                    <a:pt x="363" y="15"/>
                    <a:pt x="363" y="15"/>
                    <a:pt x="363" y="15"/>
                  </a:cubicBezTo>
                  <a:cubicBezTo>
                    <a:pt x="362" y="6"/>
                    <a:pt x="355" y="0"/>
                    <a:pt x="347" y="0"/>
                  </a:cubicBezTo>
                  <a:cubicBezTo>
                    <a:pt x="339" y="0"/>
                    <a:pt x="332" y="6"/>
                    <a:pt x="331" y="15"/>
                  </a:cubicBezTo>
                  <a:cubicBezTo>
                    <a:pt x="33" y="15"/>
                    <a:pt x="33" y="15"/>
                    <a:pt x="33" y="15"/>
                  </a:cubicBezTo>
                  <a:cubicBezTo>
                    <a:pt x="32" y="6"/>
                    <a:pt x="25" y="0"/>
                    <a:pt x="17" y="0"/>
                  </a:cubicBezTo>
                  <a:cubicBezTo>
                    <a:pt x="8" y="0"/>
                    <a:pt x="0" y="7"/>
                    <a:pt x="0" y="16"/>
                  </a:cubicBezTo>
                  <a:cubicBezTo>
                    <a:pt x="0" y="25"/>
                    <a:pt x="8" y="33"/>
                    <a:pt x="17" y="33"/>
                  </a:cubicBezTo>
                  <a:cubicBezTo>
                    <a:pt x="25" y="33"/>
                    <a:pt x="32" y="26"/>
                    <a:pt x="33" y="18"/>
                  </a:cubicBezTo>
                  <a:cubicBezTo>
                    <a:pt x="331" y="18"/>
                    <a:pt x="331" y="18"/>
                    <a:pt x="331" y="18"/>
                  </a:cubicBezTo>
                  <a:cubicBezTo>
                    <a:pt x="332" y="26"/>
                    <a:pt x="339" y="33"/>
                    <a:pt x="347" y="33"/>
                  </a:cubicBezTo>
                  <a:cubicBezTo>
                    <a:pt x="355" y="33"/>
                    <a:pt x="362" y="26"/>
                    <a:pt x="363" y="18"/>
                  </a:cubicBezTo>
                  <a:cubicBezTo>
                    <a:pt x="728" y="18"/>
                    <a:pt x="728" y="18"/>
                    <a:pt x="728" y="18"/>
                  </a:cubicBezTo>
                  <a:cubicBezTo>
                    <a:pt x="729" y="26"/>
                    <a:pt x="736" y="33"/>
                    <a:pt x="744" y="33"/>
                  </a:cubicBezTo>
                  <a:cubicBezTo>
                    <a:pt x="752" y="33"/>
                    <a:pt x="759" y="26"/>
                    <a:pt x="760" y="18"/>
                  </a:cubicBezTo>
                  <a:cubicBezTo>
                    <a:pt x="822" y="18"/>
                    <a:pt x="822" y="18"/>
                    <a:pt x="822" y="18"/>
                  </a:cubicBezTo>
                  <a:cubicBezTo>
                    <a:pt x="823" y="26"/>
                    <a:pt x="830" y="33"/>
                    <a:pt x="838" y="33"/>
                  </a:cubicBezTo>
                  <a:cubicBezTo>
                    <a:pt x="846" y="33"/>
                    <a:pt x="853" y="26"/>
                    <a:pt x="854" y="18"/>
                  </a:cubicBezTo>
                  <a:cubicBezTo>
                    <a:pt x="1086" y="18"/>
                    <a:pt x="1086" y="18"/>
                    <a:pt x="1086" y="18"/>
                  </a:cubicBezTo>
                  <a:cubicBezTo>
                    <a:pt x="1087" y="26"/>
                    <a:pt x="1094" y="33"/>
                    <a:pt x="1102" y="33"/>
                  </a:cubicBezTo>
                  <a:cubicBezTo>
                    <a:pt x="1111" y="33"/>
                    <a:pt x="1118" y="25"/>
                    <a:pt x="1118" y="16"/>
                  </a:cubicBezTo>
                  <a:cubicBezTo>
                    <a:pt x="1118" y="7"/>
                    <a:pt x="1111" y="0"/>
                    <a:pt x="1102" y="0"/>
                  </a:cubicBezTo>
                  <a:close/>
                  <a:moveTo>
                    <a:pt x="29" y="18"/>
                  </a:moveTo>
                  <a:cubicBezTo>
                    <a:pt x="28" y="24"/>
                    <a:pt x="23" y="29"/>
                    <a:pt x="17" y="29"/>
                  </a:cubicBezTo>
                  <a:cubicBezTo>
                    <a:pt x="10" y="29"/>
                    <a:pt x="4" y="23"/>
                    <a:pt x="4" y="16"/>
                  </a:cubicBezTo>
                  <a:cubicBezTo>
                    <a:pt x="4" y="10"/>
                    <a:pt x="10" y="4"/>
                    <a:pt x="17" y="4"/>
                  </a:cubicBezTo>
                  <a:cubicBezTo>
                    <a:pt x="23" y="4"/>
                    <a:pt x="28" y="9"/>
                    <a:pt x="29" y="15"/>
                  </a:cubicBezTo>
                  <a:cubicBezTo>
                    <a:pt x="29" y="15"/>
                    <a:pt x="29" y="16"/>
                    <a:pt x="29" y="16"/>
                  </a:cubicBezTo>
                  <a:cubicBezTo>
                    <a:pt x="29" y="17"/>
                    <a:pt x="29" y="18"/>
                    <a:pt x="29" y="18"/>
                  </a:cubicBezTo>
                  <a:close/>
                  <a:moveTo>
                    <a:pt x="756" y="18"/>
                  </a:moveTo>
                  <a:cubicBezTo>
                    <a:pt x="756" y="24"/>
                    <a:pt x="750" y="29"/>
                    <a:pt x="744" y="29"/>
                  </a:cubicBezTo>
                  <a:cubicBezTo>
                    <a:pt x="738" y="29"/>
                    <a:pt x="733" y="24"/>
                    <a:pt x="732" y="18"/>
                  </a:cubicBezTo>
                  <a:cubicBezTo>
                    <a:pt x="732" y="18"/>
                    <a:pt x="731" y="17"/>
                    <a:pt x="731" y="16"/>
                  </a:cubicBezTo>
                  <a:cubicBezTo>
                    <a:pt x="731" y="16"/>
                    <a:pt x="732" y="15"/>
                    <a:pt x="732" y="15"/>
                  </a:cubicBezTo>
                  <a:cubicBezTo>
                    <a:pt x="733" y="9"/>
                    <a:pt x="738" y="4"/>
                    <a:pt x="744" y="4"/>
                  </a:cubicBezTo>
                  <a:cubicBezTo>
                    <a:pt x="750" y="4"/>
                    <a:pt x="756" y="9"/>
                    <a:pt x="756" y="15"/>
                  </a:cubicBezTo>
                  <a:cubicBezTo>
                    <a:pt x="757" y="15"/>
                    <a:pt x="757" y="16"/>
                    <a:pt x="757" y="16"/>
                  </a:cubicBezTo>
                  <a:cubicBezTo>
                    <a:pt x="757" y="17"/>
                    <a:pt x="757" y="18"/>
                    <a:pt x="756" y="18"/>
                  </a:cubicBezTo>
                  <a:close/>
                  <a:moveTo>
                    <a:pt x="850" y="18"/>
                  </a:moveTo>
                  <a:cubicBezTo>
                    <a:pt x="850" y="24"/>
                    <a:pt x="844" y="29"/>
                    <a:pt x="838" y="29"/>
                  </a:cubicBezTo>
                  <a:cubicBezTo>
                    <a:pt x="832" y="29"/>
                    <a:pt x="827" y="24"/>
                    <a:pt x="826" y="18"/>
                  </a:cubicBezTo>
                  <a:cubicBezTo>
                    <a:pt x="826" y="18"/>
                    <a:pt x="825" y="17"/>
                    <a:pt x="825" y="16"/>
                  </a:cubicBezTo>
                  <a:cubicBezTo>
                    <a:pt x="825" y="16"/>
                    <a:pt x="826" y="15"/>
                    <a:pt x="826" y="15"/>
                  </a:cubicBezTo>
                  <a:cubicBezTo>
                    <a:pt x="827" y="9"/>
                    <a:pt x="832" y="4"/>
                    <a:pt x="838" y="4"/>
                  </a:cubicBezTo>
                  <a:cubicBezTo>
                    <a:pt x="844" y="4"/>
                    <a:pt x="850" y="9"/>
                    <a:pt x="850" y="15"/>
                  </a:cubicBezTo>
                  <a:cubicBezTo>
                    <a:pt x="851" y="15"/>
                    <a:pt x="851" y="16"/>
                    <a:pt x="851" y="16"/>
                  </a:cubicBezTo>
                  <a:cubicBezTo>
                    <a:pt x="851" y="17"/>
                    <a:pt x="851" y="18"/>
                    <a:pt x="850" y="18"/>
                  </a:cubicBezTo>
                  <a:close/>
                  <a:moveTo>
                    <a:pt x="1102" y="29"/>
                  </a:moveTo>
                  <a:cubicBezTo>
                    <a:pt x="1096" y="29"/>
                    <a:pt x="1090" y="24"/>
                    <a:pt x="1090" y="18"/>
                  </a:cubicBezTo>
                  <a:cubicBezTo>
                    <a:pt x="1089" y="18"/>
                    <a:pt x="1089" y="17"/>
                    <a:pt x="1089" y="16"/>
                  </a:cubicBezTo>
                  <a:cubicBezTo>
                    <a:pt x="1089" y="16"/>
                    <a:pt x="1089" y="15"/>
                    <a:pt x="1090" y="15"/>
                  </a:cubicBezTo>
                  <a:cubicBezTo>
                    <a:pt x="1090" y="9"/>
                    <a:pt x="1096" y="4"/>
                    <a:pt x="1102" y="4"/>
                  </a:cubicBezTo>
                  <a:cubicBezTo>
                    <a:pt x="1109" y="4"/>
                    <a:pt x="1115" y="10"/>
                    <a:pt x="1115" y="16"/>
                  </a:cubicBezTo>
                  <a:cubicBezTo>
                    <a:pt x="1115" y="23"/>
                    <a:pt x="1109" y="29"/>
                    <a:pt x="110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8"/>
            <p:cNvSpPr>
              <a:spLocks noEditPoints="1"/>
            </p:cNvSpPr>
            <p:nvPr userDrawn="1"/>
          </p:nvSpPr>
          <p:spPr bwMode="auto">
            <a:xfrm>
              <a:off x="8543435" y="-1158236"/>
              <a:ext cx="33338" cy="63500"/>
            </a:xfrm>
            <a:custGeom>
              <a:avLst/>
              <a:gdLst>
                <a:gd name="T0" fmla="*/ 2 w 10"/>
                <a:gd name="T1" fmla="*/ 12 h 19"/>
                <a:gd name="T2" fmla="*/ 5 w 10"/>
                <a:gd name="T3" fmla="*/ 10 h 19"/>
                <a:gd name="T4" fmla="*/ 7 w 10"/>
                <a:gd name="T5" fmla="*/ 12 h 19"/>
                <a:gd name="T6" fmla="*/ 8 w 10"/>
                <a:gd name="T7" fmla="*/ 13 h 19"/>
                <a:gd name="T8" fmla="*/ 10 w 10"/>
                <a:gd name="T9" fmla="*/ 12 h 19"/>
                <a:gd name="T10" fmla="*/ 9 w 10"/>
                <a:gd name="T11" fmla="*/ 9 h 19"/>
                <a:gd name="T12" fmla="*/ 7 w 10"/>
                <a:gd name="T13" fmla="*/ 7 h 19"/>
                <a:gd name="T14" fmla="*/ 9 w 10"/>
                <a:gd name="T15" fmla="*/ 2 h 19"/>
                <a:gd name="T16" fmla="*/ 5 w 10"/>
                <a:gd name="T17" fmla="*/ 1 h 19"/>
                <a:gd name="T18" fmla="*/ 2 w 10"/>
                <a:gd name="T19" fmla="*/ 4 h 19"/>
                <a:gd name="T20" fmla="*/ 0 w 10"/>
                <a:gd name="T21" fmla="*/ 6 h 19"/>
                <a:gd name="T22" fmla="*/ 0 w 10"/>
                <a:gd name="T23" fmla="*/ 19 h 19"/>
                <a:gd name="T24" fmla="*/ 2 w 10"/>
                <a:gd name="T25" fmla="*/ 18 h 19"/>
                <a:gd name="T26" fmla="*/ 2 w 10"/>
                <a:gd name="T27" fmla="*/ 12 h 19"/>
                <a:gd name="T28" fmla="*/ 2 w 10"/>
                <a:gd name="T29" fmla="*/ 6 h 19"/>
                <a:gd name="T30" fmla="*/ 5 w 10"/>
                <a:gd name="T31" fmla="*/ 4 h 19"/>
                <a:gd name="T32" fmla="*/ 7 w 10"/>
                <a:gd name="T33" fmla="*/ 4 h 19"/>
                <a:gd name="T34" fmla="*/ 5 w 10"/>
                <a:gd name="T35" fmla="*/ 8 h 19"/>
                <a:gd name="T36" fmla="*/ 2 w 10"/>
                <a:gd name="T37" fmla="*/ 11 h 19"/>
                <a:gd name="T38" fmla="*/ 2 w 10"/>
                <a:gd name="T3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2"/>
                  </a:moveTo>
                  <a:cubicBezTo>
                    <a:pt x="5" y="10"/>
                    <a:pt x="5" y="10"/>
                    <a:pt x="5" y="10"/>
                  </a:cubicBezTo>
                  <a:cubicBezTo>
                    <a:pt x="7" y="8"/>
                    <a:pt x="7" y="9"/>
                    <a:pt x="7" y="12"/>
                  </a:cubicBezTo>
                  <a:cubicBezTo>
                    <a:pt x="7" y="12"/>
                    <a:pt x="7" y="13"/>
                    <a:pt x="8" y="13"/>
                  </a:cubicBezTo>
                  <a:cubicBezTo>
                    <a:pt x="10" y="12"/>
                    <a:pt x="10" y="12"/>
                    <a:pt x="10" y="12"/>
                  </a:cubicBezTo>
                  <a:cubicBezTo>
                    <a:pt x="9" y="11"/>
                    <a:pt x="9" y="10"/>
                    <a:pt x="9" y="9"/>
                  </a:cubicBezTo>
                  <a:cubicBezTo>
                    <a:pt x="9" y="6"/>
                    <a:pt x="8" y="7"/>
                    <a:pt x="7" y="7"/>
                  </a:cubicBezTo>
                  <a:cubicBezTo>
                    <a:pt x="8" y="7"/>
                    <a:pt x="9" y="5"/>
                    <a:pt x="9" y="2"/>
                  </a:cubicBezTo>
                  <a:cubicBezTo>
                    <a:pt x="9" y="0"/>
                    <a:pt x="8" y="0"/>
                    <a:pt x="5" y="1"/>
                  </a:cubicBezTo>
                  <a:cubicBezTo>
                    <a:pt x="2" y="4"/>
                    <a:pt x="2" y="4"/>
                    <a:pt x="2" y="4"/>
                  </a:cubicBezTo>
                  <a:cubicBezTo>
                    <a:pt x="1" y="5"/>
                    <a:pt x="0" y="6"/>
                    <a:pt x="0" y="6"/>
                  </a:cubicBezTo>
                  <a:cubicBezTo>
                    <a:pt x="0" y="19"/>
                    <a:pt x="0" y="19"/>
                    <a:pt x="0" y="19"/>
                  </a:cubicBezTo>
                  <a:cubicBezTo>
                    <a:pt x="2" y="18"/>
                    <a:pt x="2" y="18"/>
                    <a:pt x="2" y="18"/>
                  </a:cubicBezTo>
                  <a:lnTo>
                    <a:pt x="2" y="12"/>
                  </a:lnTo>
                  <a:close/>
                  <a:moveTo>
                    <a:pt x="2" y="6"/>
                  </a:moveTo>
                  <a:cubicBezTo>
                    <a:pt x="5" y="4"/>
                    <a:pt x="5" y="4"/>
                    <a:pt x="5" y="4"/>
                  </a:cubicBezTo>
                  <a:cubicBezTo>
                    <a:pt x="6" y="3"/>
                    <a:pt x="7" y="3"/>
                    <a:pt x="7" y="4"/>
                  </a:cubicBezTo>
                  <a:cubicBezTo>
                    <a:pt x="7" y="6"/>
                    <a:pt x="7" y="7"/>
                    <a:pt x="5" y="8"/>
                  </a:cubicBezTo>
                  <a:cubicBezTo>
                    <a:pt x="2" y="11"/>
                    <a:pt x="2" y="11"/>
                    <a:pt x="2" y="11"/>
                  </a:cubicBezTo>
                  <a:cubicBezTo>
                    <a:pt x="2" y="9"/>
                    <a:pt x="2" y="8"/>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9"/>
            <p:cNvSpPr>
              <a:spLocks noEditPoints="1"/>
            </p:cNvSpPr>
            <p:nvPr userDrawn="1"/>
          </p:nvSpPr>
          <p:spPr bwMode="auto">
            <a:xfrm>
              <a:off x="8464060" y="-1104261"/>
              <a:ext cx="33338" cy="58738"/>
            </a:xfrm>
            <a:custGeom>
              <a:avLst/>
              <a:gdLst>
                <a:gd name="T0" fmla="*/ 6 w 10"/>
                <a:gd name="T1" fmla="*/ 15 h 18"/>
                <a:gd name="T2" fmla="*/ 10 w 10"/>
                <a:gd name="T3" fmla="*/ 9 h 18"/>
                <a:gd name="T4" fmla="*/ 8 w 10"/>
                <a:gd name="T5" fmla="*/ 6 h 18"/>
                <a:gd name="T6" fmla="*/ 10 w 10"/>
                <a:gd name="T7" fmla="*/ 2 h 18"/>
                <a:gd name="T8" fmla="*/ 6 w 10"/>
                <a:gd name="T9" fmla="*/ 1 h 18"/>
                <a:gd name="T10" fmla="*/ 2 w 10"/>
                <a:gd name="T11" fmla="*/ 3 h 18"/>
                <a:gd name="T12" fmla="*/ 0 w 10"/>
                <a:gd name="T13" fmla="*/ 4 h 18"/>
                <a:gd name="T14" fmla="*/ 0 w 10"/>
                <a:gd name="T15" fmla="*/ 18 h 18"/>
                <a:gd name="T16" fmla="*/ 2 w 10"/>
                <a:gd name="T17" fmla="*/ 17 h 18"/>
                <a:gd name="T18" fmla="*/ 6 w 10"/>
                <a:gd name="T19" fmla="*/ 15 h 18"/>
                <a:gd name="T20" fmla="*/ 2 w 10"/>
                <a:gd name="T21" fmla="*/ 5 h 18"/>
                <a:gd name="T22" fmla="*/ 6 w 10"/>
                <a:gd name="T23" fmla="*/ 3 h 18"/>
                <a:gd name="T24" fmla="*/ 7 w 10"/>
                <a:gd name="T25" fmla="*/ 4 h 18"/>
                <a:gd name="T26" fmla="*/ 6 w 10"/>
                <a:gd name="T27" fmla="*/ 7 h 18"/>
                <a:gd name="T28" fmla="*/ 2 w 10"/>
                <a:gd name="T29" fmla="*/ 9 h 18"/>
                <a:gd name="T30" fmla="*/ 2 w 10"/>
                <a:gd name="T31" fmla="*/ 5 h 18"/>
                <a:gd name="T32" fmla="*/ 2 w 10"/>
                <a:gd name="T33" fmla="*/ 11 h 18"/>
                <a:gd name="T34" fmla="*/ 6 w 10"/>
                <a:gd name="T35" fmla="*/ 9 h 18"/>
                <a:gd name="T36" fmla="*/ 8 w 10"/>
                <a:gd name="T37" fmla="*/ 10 h 18"/>
                <a:gd name="T38" fmla="*/ 6 w 10"/>
                <a:gd name="T39" fmla="*/ 13 h 18"/>
                <a:gd name="T40" fmla="*/ 2 w 10"/>
                <a:gd name="T41" fmla="*/ 15 h 18"/>
                <a:gd name="T42" fmla="*/ 2 w 10"/>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8">
                  <a:moveTo>
                    <a:pt x="6" y="15"/>
                  </a:moveTo>
                  <a:cubicBezTo>
                    <a:pt x="9" y="13"/>
                    <a:pt x="10" y="11"/>
                    <a:pt x="10" y="9"/>
                  </a:cubicBezTo>
                  <a:cubicBezTo>
                    <a:pt x="10" y="7"/>
                    <a:pt x="9" y="6"/>
                    <a:pt x="8" y="6"/>
                  </a:cubicBezTo>
                  <a:cubicBezTo>
                    <a:pt x="9" y="5"/>
                    <a:pt x="10" y="4"/>
                    <a:pt x="10" y="2"/>
                  </a:cubicBezTo>
                  <a:cubicBezTo>
                    <a:pt x="10" y="0"/>
                    <a:pt x="8" y="0"/>
                    <a:pt x="6" y="1"/>
                  </a:cubicBezTo>
                  <a:cubicBezTo>
                    <a:pt x="2" y="3"/>
                    <a:pt x="2" y="3"/>
                    <a:pt x="2" y="3"/>
                  </a:cubicBezTo>
                  <a:cubicBezTo>
                    <a:pt x="1" y="4"/>
                    <a:pt x="0" y="4"/>
                    <a:pt x="0" y="4"/>
                  </a:cubicBezTo>
                  <a:cubicBezTo>
                    <a:pt x="0" y="18"/>
                    <a:pt x="0" y="18"/>
                    <a:pt x="0" y="18"/>
                  </a:cubicBezTo>
                  <a:cubicBezTo>
                    <a:pt x="2" y="17"/>
                    <a:pt x="2" y="17"/>
                    <a:pt x="2" y="17"/>
                  </a:cubicBezTo>
                  <a:lnTo>
                    <a:pt x="6" y="15"/>
                  </a:lnTo>
                  <a:close/>
                  <a:moveTo>
                    <a:pt x="2" y="5"/>
                  </a:moveTo>
                  <a:cubicBezTo>
                    <a:pt x="6" y="3"/>
                    <a:pt x="6" y="3"/>
                    <a:pt x="6" y="3"/>
                  </a:cubicBezTo>
                  <a:cubicBezTo>
                    <a:pt x="7" y="2"/>
                    <a:pt x="7" y="3"/>
                    <a:pt x="7" y="4"/>
                  </a:cubicBezTo>
                  <a:cubicBezTo>
                    <a:pt x="7" y="5"/>
                    <a:pt x="7" y="6"/>
                    <a:pt x="6" y="7"/>
                  </a:cubicBezTo>
                  <a:cubicBezTo>
                    <a:pt x="2" y="9"/>
                    <a:pt x="2" y="9"/>
                    <a:pt x="2" y="9"/>
                  </a:cubicBezTo>
                  <a:lnTo>
                    <a:pt x="2" y="5"/>
                  </a:lnTo>
                  <a:close/>
                  <a:moveTo>
                    <a:pt x="2" y="11"/>
                  </a:moveTo>
                  <a:cubicBezTo>
                    <a:pt x="6" y="9"/>
                    <a:pt x="6" y="9"/>
                    <a:pt x="6" y="9"/>
                  </a:cubicBezTo>
                  <a:cubicBezTo>
                    <a:pt x="7" y="8"/>
                    <a:pt x="8" y="8"/>
                    <a:pt x="8" y="10"/>
                  </a:cubicBezTo>
                  <a:cubicBezTo>
                    <a:pt x="8" y="11"/>
                    <a:pt x="7" y="12"/>
                    <a:pt x="6" y="13"/>
                  </a:cubicBezTo>
                  <a:cubicBezTo>
                    <a:pt x="2" y="15"/>
                    <a:pt x="2" y="15"/>
                    <a:pt x="2" y="15"/>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20"/>
            <p:cNvSpPr>
              <a:spLocks noEditPoints="1"/>
            </p:cNvSpPr>
            <p:nvPr userDrawn="1"/>
          </p:nvSpPr>
          <p:spPr bwMode="auto">
            <a:xfrm>
              <a:off x="8414847" y="-1078861"/>
              <a:ext cx="42863" cy="57150"/>
            </a:xfrm>
            <a:custGeom>
              <a:avLst/>
              <a:gdLst>
                <a:gd name="T0" fmla="*/ 8 w 27"/>
                <a:gd name="T1" fmla="*/ 26 h 36"/>
                <a:gd name="T2" fmla="*/ 18 w 27"/>
                <a:gd name="T3" fmla="*/ 21 h 36"/>
                <a:gd name="T4" fmla="*/ 22 w 27"/>
                <a:gd name="T5" fmla="*/ 28 h 36"/>
                <a:gd name="T6" fmla="*/ 27 w 27"/>
                <a:gd name="T7" fmla="*/ 26 h 36"/>
                <a:gd name="T8" fmla="*/ 14 w 27"/>
                <a:gd name="T9" fmla="*/ 0 h 36"/>
                <a:gd name="T10" fmla="*/ 10 w 27"/>
                <a:gd name="T11" fmla="*/ 3 h 36"/>
                <a:gd name="T12" fmla="*/ 0 w 27"/>
                <a:gd name="T13" fmla="*/ 36 h 36"/>
                <a:gd name="T14" fmla="*/ 4 w 27"/>
                <a:gd name="T15" fmla="*/ 34 h 36"/>
                <a:gd name="T16" fmla="*/ 8 w 27"/>
                <a:gd name="T17" fmla="*/ 26 h 36"/>
                <a:gd name="T18" fmla="*/ 12 w 27"/>
                <a:gd name="T19" fmla="*/ 7 h 36"/>
                <a:gd name="T20" fmla="*/ 16 w 27"/>
                <a:gd name="T21" fmla="*/ 17 h 36"/>
                <a:gd name="T22" fmla="*/ 8 w 27"/>
                <a:gd name="T23" fmla="*/ 21 h 36"/>
                <a:gd name="T24" fmla="*/ 12 w 27"/>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6">
                  <a:moveTo>
                    <a:pt x="8" y="26"/>
                  </a:moveTo>
                  <a:lnTo>
                    <a:pt x="18" y="21"/>
                  </a:lnTo>
                  <a:lnTo>
                    <a:pt x="22" y="28"/>
                  </a:lnTo>
                  <a:lnTo>
                    <a:pt x="27" y="26"/>
                  </a:lnTo>
                  <a:lnTo>
                    <a:pt x="14" y="0"/>
                  </a:lnTo>
                  <a:lnTo>
                    <a:pt x="10" y="3"/>
                  </a:lnTo>
                  <a:lnTo>
                    <a:pt x="0" y="36"/>
                  </a:lnTo>
                  <a:lnTo>
                    <a:pt x="4" y="34"/>
                  </a:lnTo>
                  <a:lnTo>
                    <a:pt x="8" y="26"/>
                  </a:lnTo>
                  <a:close/>
                  <a:moveTo>
                    <a:pt x="12" y="7"/>
                  </a:moveTo>
                  <a:lnTo>
                    <a:pt x="16" y="17"/>
                  </a:lnTo>
                  <a:lnTo>
                    <a:pt x="8" y="21"/>
                  </a:ln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21"/>
            <p:cNvSpPr>
              <a:spLocks noEditPoints="1"/>
            </p:cNvSpPr>
            <p:nvPr userDrawn="1"/>
          </p:nvSpPr>
          <p:spPr bwMode="auto">
            <a:xfrm>
              <a:off x="8189422" y="-951861"/>
              <a:ext cx="46038" cy="49213"/>
            </a:xfrm>
            <a:custGeom>
              <a:avLst/>
              <a:gdLst>
                <a:gd name="T0" fmla="*/ 4 w 14"/>
                <a:gd name="T1" fmla="*/ 11 h 15"/>
                <a:gd name="T2" fmla="*/ 10 w 14"/>
                <a:gd name="T3" fmla="*/ 11 h 15"/>
                <a:gd name="T4" fmla="*/ 12 w 14"/>
                <a:gd name="T5" fmla="*/ 15 h 15"/>
                <a:gd name="T6" fmla="*/ 14 w 14"/>
                <a:gd name="T7" fmla="*/ 15 h 15"/>
                <a:gd name="T8" fmla="*/ 9 w 14"/>
                <a:gd name="T9" fmla="*/ 0 h 15"/>
                <a:gd name="T10" fmla="*/ 6 w 14"/>
                <a:gd name="T11" fmla="*/ 0 h 15"/>
                <a:gd name="T12" fmla="*/ 0 w 14"/>
                <a:gd name="T13" fmla="*/ 14 h 15"/>
                <a:gd name="T14" fmla="*/ 3 w 14"/>
                <a:gd name="T15" fmla="*/ 14 h 15"/>
                <a:gd name="T16" fmla="*/ 4 w 14"/>
                <a:gd name="T17" fmla="*/ 11 h 15"/>
                <a:gd name="T18" fmla="*/ 7 w 14"/>
                <a:gd name="T19" fmla="*/ 3 h 15"/>
                <a:gd name="T20" fmla="*/ 9 w 14"/>
                <a:gd name="T21" fmla="*/ 9 h 15"/>
                <a:gd name="T22" fmla="*/ 5 w 14"/>
                <a:gd name="T23" fmla="*/ 9 h 15"/>
                <a:gd name="T24" fmla="*/ 7 w 14"/>
                <a:gd name="T2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4" y="11"/>
                  </a:moveTo>
                  <a:cubicBezTo>
                    <a:pt x="5" y="11"/>
                    <a:pt x="9" y="11"/>
                    <a:pt x="10" y="11"/>
                  </a:cubicBezTo>
                  <a:cubicBezTo>
                    <a:pt x="12" y="15"/>
                    <a:pt x="12" y="15"/>
                    <a:pt x="12" y="15"/>
                  </a:cubicBezTo>
                  <a:cubicBezTo>
                    <a:pt x="14" y="15"/>
                    <a:pt x="14" y="15"/>
                    <a:pt x="14" y="15"/>
                  </a:cubicBezTo>
                  <a:cubicBezTo>
                    <a:pt x="9" y="0"/>
                    <a:pt x="9" y="0"/>
                    <a:pt x="9" y="0"/>
                  </a:cubicBezTo>
                  <a:cubicBezTo>
                    <a:pt x="6" y="0"/>
                    <a:pt x="6" y="0"/>
                    <a:pt x="6" y="0"/>
                  </a:cubicBezTo>
                  <a:cubicBezTo>
                    <a:pt x="0" y="14"/>
                    <a:pt x="0" y="14"/>
                    <a:pt x="0" y="14"/>
                  </a:cubicBezTo>
                  <a:cubicBezTo>
                    <a:pt x="3" y="14"/>
                    <a:pt x="3" y="14"/>
                    <a:pt x="3" y="14"/>
                  </a:cubicBezTo>
                  <a:lnTo>
                    <a:pt x="4" y="11"/>
                  </a:lnTo>
                  <a:close/>
                  <a:moveTo>
                    <a:pt x="7" y="3"/>
                  </a:moveTo>
                  <a:cubicBezTo>
                    <a:pt x="9" y="9"/>
                    <a:pt x="9" y="9"/>
                    <a:pt x="9" y="9"/>
                  </a:cubicBezTo>
                  <a:cubicBezTo>
                    <a:pt x="5" y="9"/>
                    <a:pt x="5" y="9"/>
                    <a:pt x="5" y="9"/>
                  </a:cubicBez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22"/>
            <p:cNvSpPr>
              <a:spLocks noEditPoints="1"/>
            </p:cNvSpPr>
            <p:nvPr userDrawn="1"/>
          </p:nvSpPr>
          <p:spPr bwMode="auto">
            <a:xfrm>
              <a:off x="8067185" y="-1055049"/>
              <a:ext cx="42863" cy="53975"/>
            </a:xfrm>
            <a:custGeom>
              <a:avLst/>
              <a:gdLst>
                <a:gd name="T0" fmla="*/ 15 w 27"/>
                <a:gd name="T1" fmla="*/ 0 h 34"/>
                <a:gd name="T2" fmla="*/ 11 w 27"/>
                <a:gd name="T3" fmla="*/ 0 h 34"/>
                <a:gd name="T4" fmla="*/ 0 w 27"/>
                <a:gd name="T5" fmla="*/ 25 h 34"/>
                <a:gd name="T6" fmla="*/ 4 w 27"/>
                <a:gd name="T7" fmla="*/ 27 h 34"/>
                <a:gd name="T8" fmla="*/ 8 w 27"/>
                <a:gd name="T9" fmla="*/ 19 h 34"/>
                <a:gd name="T10" fmla="*/ 19 w 27"/>
                <a:gd name="T11" fmla="*/ 23 h 34"/>
                <a:gd name="T12" fmla="*/ 21 w 27"/>
                <a:gd name="T13" fmla="*/ 31 h 34"/>
                <a:gd name="T14" fmla="*/ 27 w 27"/>
                <a:gd name="T15" fmla="*/ 34 h 34"/>
                <a:gd name="T16" fmla="*/ 15 w 27"/>
                <a:gd name="T17" fmla="*/ 0 h 34"/>
                <a:gd name="T18" fmla="*/ 8 w 27"/>
                <a:gd name="T19" fmla="*/ 17 h 34"/>
                <a:gd name="T20" fmla="*/ 13 w 27"/>
                <a:gd name="T21" fmla="*/ 6 h 34"/>
                <a:gd name="T22" fmla="*/ 17 w 27"/>
                <a:gd name="T23" fmla="*/ 19 h 34"/>
                <a:gd name="T24" fmla="*/ 8 w 27"/>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4">
                  <a:moveTo>
                    <a:pt x="15" y="0"/>
                  </a:moveTo>
                  <a:lnTo>
                    <a:pt x="11" y="0"/>
                  </a:lnTo>
                  <a:lnTo>
                    <a:pt x="0" y="25"/>
                  </a:lnTo>
                  <a:lnTo>
                    <a:pt x="4" y="27"/>
                  </a:lnTo>
                  <a:lnTo>
                    <a:pt x="8" y="19"/>
                  </a:lnTo>
                  <a:lnTo>
                    <a:pt x="19" y="23"/>
                  </a:lnTo>
                  <a:lnTo>
                    <a:pt x="21" y="31"/>
                  </a:lnTo>
                  <a:lnTo>
                    <a:pt x="27" y="34"/>
                  </a:lnTo>
                  <a:lnTo>
                    <a:pt x="15" y="0"/>
                  </a:lnTo>
                  <a:close/>
                  <a:moveTo>
                    <a:pt x="8" y="17"/>
                  </a:moveTo>
                  <a:lnTo>
                    <a:pt x="13" y="6"/>
                  </a:lnTo>
                  <a:lnTo>
                    <a:pt x="17" y="19"/>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23"/>
            <p:cNvSpPr>
              <a:spLocks noEditPoints="1"/>
            </p:cNvSpPr>
            <p:nvPr userDrawn="1"/>
          </p:nvSpPr>
          <p:spPr bwMode="auto">
            <a:xfrm>
              <a:off x="7829060" y="-1250312"/>
              <a:ext cx="809625" cy="374651"/>
            </a:xfrm>
            <a:custGeom>
              <a:avLst/>
              <a:gdLst>
                <a:gd name="T0" fmla="*/ 28 w 245"/>
                <a:gd name="T1" fmla="*/ 71 h 113"/>
                <a:gd name="T2" fmla="*/ 54 w 245"/>
                <a:gd name="T3" fmla="*/ 72 h 113"/>
                <a:gd name="T4" fmla="*/ 78 w 245"/>
                <a:gd name="T5" fmla="*/ 105 h 113"/>
                <a:gd name="T6" fmla="*/ 166 w 245"/>
                <a:gd name="T7" fmla="*/ 105 h 113"/>
                <a:gd name="T8" fmla="*/ 190 w 245"/>
                <a:gd name="T9" fmla="*/ 72 h 113"/>
                <a:gd name="T10" fmla="*/ 217 w 245"/>
                <a:gd name="T11" fmla="*/ 71 h 113"/>
                <a:gd name="T12" fmla="*/ 220 w 245"/>
                <a:gd name="T13" fmla="*/ 54 h 113"/>
                <a:gd name="T14" fmla="*/ 245 w 245"/>
                <a:gd name="T15" fmla="*/ 0 h 113"/>
                <a:gd name="T16" fmla="*/ 194 w 245"/>
                <a:gd name="T17" fmla="*/ 37 h 113"/>
                <a:gd name="T18" fmla="*/ 133 w 245"/>
                <a:gd name="T19" fmla="*/ 60 h 113"/>
                <a:gd name="T20" fmla="*/ 112 w 245"/>
                <a:gd name="T21" fmla="*/ 82 h 113"/>
                <a:gd name="T22" fmla="*/ 98 w 245"/>
                <a:gd name="T23" fmla="*/ 57 h 113"/>
                <a:gd name="T24" fmla="*/ 27 w 245"/>
                <a:gd name="T25" fmla="*/ 0 h 113"/>
                <a:gd name="T26" fmla="*/ 0 w 245"/>
                <a:gd name="T27" fmla="*/ 35 h 113"/>
                <a:gd name="T28" fmla="*/ 24 w 245"/>
                <a:gd name="T29" fmla="*/ 62 h 113"/>
                <a:gd name="T30" fmla="*/ 33 w 245"/>
                <a:gd name="T31" fmla="*/ 68 h 113"/>
                <a:gd name="T32" fmla="*/ 30 w 245"/>
                <a:gd name="T33" fmla="*/ 58 h 113"/>
                <a:gd name="T34" fmla="*/ 48 w 245"/>
                <a:gd name="T35" fmla="*/ 78 h 113"/>
                <a:gd name="T36" fmla="*/ 196 w 245"/>
                <a:gd name="T37" fmla="*/ 78 h 113"/>
                <a:gd name="T38" fmla="*/ 214 w 245"/>
                <a:gd name="T39" fmla="*/ 58 h 113"/>
                <a:gd name="T40" fmla="*/ 211 w 245"/>
                <a:gd name="T41" fmla="*/ 68 h 113"/>
                <a:gd name="T42" fmla="*/ 215 w 245"/>
                <a:gd name="T43" fmla="*/ 24 h 113"/>
                <a:gd name="T44" fmla="*/ 214 w 245"/>
                <a:gd name="T45" fmla="*/ 16 h 113"/>
                <a:gd name="T46" fmla="*/ 239 w 245"/>
                <a:gd name="T47" fmla="*/ 32 h 113"/>
                <a:gd name="T48" fmla="*/ 161 w 245"/>
                <a:gd name="T49" fmla="*/ 77 h 113"/>
                <a:gd name="T50" fmla="*/ 239 w 245"/>
                <a:gd name="T51" fmla="*/ 9 h 113"/>
                <a:gd name="T52" fmla="*/ 160 w 245"/>
                <a:gd name="T53" fmla="*/ 83 h 113"/>
                <a:gd name="T54" fmla="*/ 122 w 245"/>
                <a:gd name="T55" fmla="*/ 107 h 113"/>
                <a:gd name="T56" fmla="*/ 84 w 245"/>
                <a:gd name="T57" fmla="*/ 83 h 113"/>
                <a:gd name="T58" fmla="*/ 122 w 245"/>
                <a:gd name="T59" fmla="*/ 88 h 113"/>
                <a:gd name="T60" fmla="*/ 38 w 245"/>
                <a:gd name="T61" fmla="*/ 29 h 113"/>
                <a:gd name="T62" fmla="*/ 30 w 245"/>
                <a:gd name="T63" fmla="*/ 16 h 113"/>
                <a:gd name="T64" fmla="*/ 6 w 245"/>
                <a:gd name="T65" fmla="*/ 10 h 113"/>
                <a:gd name="T66" fmla="*/ 84 w 245"/>
                <a:gd name="T67" fmla="*/ 7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113">
                  <a:moveTo>
                    <a:pt x="24" y="62"/>
                  </a:moveTo>
                  <a:cubicBezTo>
                    <a:pt x="24" y="68"/>
                    <a:pt x="25" y="69"/>
                    <a:pt x="28" y="71"/>
                  </a:cubicBezTo>
                  <a:cubicBezTo>
                    <a:pt x="33" y="75"/>
                    <a:pt x="41" y="81"/>
                    <a:pt x="54" y="88"/>
                  </a:cubicBezTo>
                  <a:cubicBezTo>
                    <a:pt x="54" y="72"/>
                    <a:pt x="54" y="72"/>
                    <a:pt x="54" y="72"/>
                  </a:cubicBezTo>
                  <a:cubicBezTo>
                    <a:pt x="62" y="75"/>
                    <a:pt x="70" y="79"/>
                    <a:pt x="78" y="81"/>
                  </a:cubicBezTo>
                  <a:cubicBezTo>
                    <a:pt x="78" y="105"/>
                    <a:pt x="78" y="105"/>
                    <a:pt x="78" y="105"/>
                  </a:cubicBezTo>
                  <a:cubicBezTo>
                    <a:pt x="89" y="110"/>
                    <a:pt x="105" y="113"/>
                    <a:pt x="122" y="113"/>
                  </a:cubicBezTo>
                  <a:cubicBezTo>
                    <a:pt x="139" y="113"/>
                    <a:pt x="155" y="110"/>
                    <a:pt x="166" y="105"/>
                  </a:cubicBezTo>
                  <a:cubicBezTo>
                    <a:pt x="166" y="81"/>
                    <a:pt x="166" y="81"/>
                    <a:pt x="166" y="81"/>
                  </a:cubicBezTo>
                  <a:cubicBezTo>
                    <a:pt x="175" y="79"/>
                    <a:pt x="183" y="75"/>
                    <a:pt x="190" y="72"/>
                  </a:cubicBezTo>
                  <a:cubicBezTo>
                    <a:pt x="190" y="88"/>
                    <a:pt x="190" y="88"/>
                    <a:pt x="190" y="88"/>
                  </a:cubicBezTo>
                  <a:cubicBezTo>
                    <a:pt x="203" y="81"/>
                    <a:pt x="211" y="75"/>
                    <a:pt x="217" y="71"/>
                  </a:cubicBezTo>
                  <a:cubicBezTo>
                    <a:pt x="220" y="69"/>
                    <a:pt x="220" y="68"/>
                    <a:pt x="220" y="62"/>
                  </a:cubicBezTo>
                  <a:cubicBezTo>
                    <a:pt x="220" y="54"/>
                    <a:pt x="220" y="54"/>
                    <a:pt x="220" y="54"/>
                  </a:cubicBezTo>
                  <a:cubicBezTo>
                    <a:pt x="229" y="48"/>
                    <a:pt x="237" y="41"/>
                    <a:pt x="245" y="35"/>
                  </a:cubicBezTo>
                  <a:cubicBezTo>
                    <a:pt x="245" y="0"/>
                    <a:pt x="245" y="0"/>
                    <a:pt x="245" y="0"/>
                  </a:cubicBezTo>
                  <a:cubicBezTo>
                    <a:pt x="217" y="0"/>
                    <a:pt x="217" y="0"/>
                    <a:pt x="217" y="0"/>
                  </a:cubicBezTo>
                  <a:cubicBezTo>
                    <a:pt x="207" y="17"/>
                    <a:pt x="194" y="37"/>
                    <a:pt x="194" y="37"/>
                  </a:cubicBezTo>
                  <a:cubicBezTo>
                    <a:pt x="179" y="46"/>
                    <a:pt x="163" y="53"/>
                    <a:pt x="147" y="57"/>
                  </a:cubicBezTo>
                  <a:cubicBezTo>
                    <a:pt x="142" y="58"/>
                    <a:pt x="137" y="59"/>
                    <a:pt x="133" y="60"/>
                  </a:cubicBezTo>
                  <a:cubicBezTo>
                    <a:pt x="133" y="82"/>
                    <a:pt x="133" y="82"/>
                    <a:pt x="133" y="82"/>
                  </a:cubicBezTo>
                  <a:cubicBezTo>
                    <a:pt x="129" y="82"/>
                    <a:pt x="115" y="82"/>
                    <a:pt x="112" y="82"/>
                  </a:cubicBezTo>
                  <a:cubicBezTo>
                    <a:pt x="112" y="60"/>
                    <a:pt x="112" y="60"/>
                    <a:pt x="112" y="60"/>
                  </a:cubicBezTo>
                  <a:cubicBezTo>
                    <a:pt x="107" y="59"/>
                    <a:pt x="102" y="58"/>
                    <a:pt x="98" y="57"/>
                  </a:cubicBezTo>
                  <a:cubicBezTo>
                    <a:pt x="82" y="53"/>
                    <a:pt x="66" y="46"/>
                    <a:pt x="50" y="37"/>
                  </a:cubicBezTo>
                  <a:cubicBezTo>
                    <a:pt x="46" y="30"/>
                    <a:pt x="38" y="18"/>
                    <a:pt x="27" y="0"/>
                  </a:cubicBezTo>
                  <a:cubicBezTo>
                    <a:pt x="0" y="0"/>
                    <a:pt x="0" y="0"/>
                    <a:pt x="0" y="0"/>
                  </a:cubicBezTo>
                  <a:cubicBezTo>
                    <a:pt x="0" y="35"/>
                    <a:pt x="0" y="35"/>
                    <a:pt x="0" y="35"/>
                  </a:cubicBezTo>
                  <a:cubicBezTo>
                    <a:pt x="7" y="41"/>
                    <a:pt x="15" y="48"/>
                    <a:pt x="24" y="54"/>
                  </a:cubicBezTo>
                  <a:lnTo>
                    <a:pt x="24" y="62"/>
                  </a:lnTo>
                  <a:close/>
                  <a:moveTo>
                    <a:pt x="48" y="78"/>
                  </a:moveTo>
                  <a:cubicBezTo>
                    <a:pt x="33" y="68"/>
                    <a:pt x="33" y="68"/>
                    <a:pt x="33" y="68"/>
                  </a:cubicBezTo>
                  <a:cubicBezTo>
                    <a:pt x="29" y="66"/>
                    <a:pt x="30" y="66"/>
                    <a:pt x="30" y="61"/>
                  </a:cubicBezTo>
                  <a:cubicBezTo>
                    <a:pt x="30" y="58"/>
                    <a:pt x="30" y="58"/>
                    <a:pt x="30" y="58"/>
                  </a:cubicBezTo>
                  <a:cubicBezTo>
                    <a:pt x="36" y="62"/>
                    <a:pt x="42" y="65"/>
                    <a:pt x="48" y="69"/>
                  </a:cubicBezTo>
                  <a:lnTo>
                    <a:pt x="48" y="78"/>
                  </a:lnTo>
                  <a:close/>
                  <a:moveTo>
                    <a:pt x="211" y="68"/>
                  </a:moveTo>
                  <a:cubicBezTo>
                    <a:pt x="205" y="72"/>
                    <a:pt x="196" y="78"/>
                    <a:pt x="196" y="78"/>
                  </a:cubicBezTo>
                  <a:cubicBezTo>
                    <a:pt x="196" y="69"/>
                    <a:pt x="196" y="69"/>
                    <a:pt x="196" y="69"/>
                  </a:cubicBezTo>
                  <a:cubicBezTo>
                    <a:pt x="203" y="65"/>
                    <a:pt x="209" y="62"/>
                    <a:pt x="214" y="58"/>
                  </a:cubicBezTo>
                  <a:cubicBezTo>
                    <a:pt x="214" y="61"/>
                    <a:pt x="214" y="61"/>
                    <a:pt x="214" y="61"/>
                  </a:cubicBezTo>
                  <a:cubicBezTo>
                    <a:pt x="214" y="66"/>
                    <a:pt x="215" y="66"/>
                    <a:pt x="211" y="68"/>
                  </a:cubicBezTo>
                  <a:close/>
                  <a:moveTo>
                    <a:pt x="214" y="16"/>
                  </a:moveTo>
                  <a:cubicBezTo>
                    <a:pt x="215" y="24"/>
                    <a:pt x="215" y="24"/>
                    <a:pt x="215" y="24"/>
                  </a:cubicBezTo>
                  <a:cubicBezTo>
                    <a:pt x="215" y="24"/>
                    <a:pt x="211" y="26"/>
                    <a:pt x="206" y="30"/>
                  </a:cubicBezTo>
                  <a:lnTo>
                    <a:pt x="214" y="16"/>
                  </a:lnTo>
                  <a:close/>
                  <a:moveTo>
                    <a:pt x="239" y="9"/>
                  </a:moveTo>
                  <a:cubicBezTo>
                    <a:pt x="239" y="32"/>
                    <a:pt x="239" y="32"/>
                    <a:pt x="239" y="32"/>
                  </a:cubicBezTo>
                  <a:cubicBezTo>
                    <a:pt x="239" y="32"/>
                    <a:pt x="230" y="41"/>
                    <a:pt x="204" y="58"/>
                  </a:cubicBezTo>
                  <a:cubicBezTo>
                    <a:pt x="185" y="69"/>
                    <a:pt x="161" y="77"/>
                    <a:pt x="161" y="77"/>
                  </a:cubicBezTo>
                  <a:cubicBezTo>
                    <a:pt x="141" y="65"/>
                    <a:pt x="141" y="65"/>
                    <a:pt x="141" y="65"/>
                  </a:cubicBezTo>
                  <a:cubicBezTo>
                    <a:pt x="172" y="58"/>
                    <a:pt x="217" y="36"/>
                    <a:pt x="239" y="9"/>
                  </a:cubicBezTo>
                  <a:close/>
                  <a:moveTo>
                    <a:pt x="122" y="88"/>
                  </a:moveTo>
                  <a:cubicBezTo>
                    <a:pt x="136" y="88"/>
                    <a:pt x="148" y="86"/>
                    <a:pt x="160" y="83"/>
                  </a:cubicBezTo>
                  <a:cubicBezTo>
                    <a:pt x="160" y="101"/>
                    <a:pt x="160" y="101"/>
                    <a:pt x="160" y="101"/>
                  </a:cubicBezTo>
                  <a:cubicBezTo>
                    <a:pt x="150" y="105"/>
                    <a:pt x="137" y="107"/>
                    <a:pt x="122" y="107"/>
                  </a:cubicBezTo>
                  <a:cubicBezTo>
                    <a:pt x="108" y="107"/>
                    <a:pt x="94" y="105"/>
                    <a:pt x="84" y="101"/>
                  </a:cubicBezTo>
                  <a:cubicBezTo>
                    <a:pt x="84" y="83"/>
                    <a:pt x="84" y="83"/>
                    <a:pt x="84" y="83"/>
                  </a:cubicBezTo>
                  <a:cubicBezTo>
                    <a:pt x="84" y="83"/>
                    <a:pt x="84" y="83"/>
                    <a:pt x="84" y="83"/>
                  </a:cubicBezTo>
                  <a:cubicBezTo>
                    <a:pt x="84" y="83"/>
                    <a:pt x="103" y="88"/>
                    <a:pt x="122" y="88"/>
                  </a:cubicBezTo>
                  <a:close/>
                  <a:moveTo>
                    <a:pt x="30" y="16"/>
                  </a:moveTo>
                  <a:cubicBezTo>
                    <a:pt x="33" y="22"/>
                    <a:pt x="36" y="25"/>
                    <a:pt x="38" y="29"/>
                  </a:cubicBezTo>
                  <a:cubicBezTo>
                    <a:pt x="38" y="29"/>
                    <a:pt x="33" y="26"/>
                    <a:pt x="30" y="24"/>
                  </a:cubicBezTo>
                  <a:lnTo>
                    <a:pt x="30" y="16"/>
                  </a:lnTo>
                  <a:close/>
                  <a:moveTo>
                    <a:pt x="6" y="32"/>
                  </a:moveTo>
                  <a:cubicBezTo>
                    <a:pt x="6" y="10"/>
                    <a:pt x="6" y="10"/>
                    <a:pt x="6" y="10"/>
                  </a:cubicBezTo>
                  <a:cubicBezTo>
                    <a:pt x="28" y="36"/>
                    <a:pt x="72" y="58"/>
                    <a:pt x="104" y="65"/>
                  </a:cubicBezTo>
                  <a:cubicBezTo>
                    <a:pt x="84" y="77"/>
                    <a:pt x="84" y="77"/>
                    <a:pt x="84" y="77"/>
                  </a:cubicBezTo>
                  <a:cubicBezTo>
                    <a:pt x="53" y="68"/>
                    <a:pt x="28" y="51"/>
                    <a:pt x="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24"/>
            <p:cNvSpPr>
              <a:spLocks noEditPoints="1"/>
            </p:cNvSpPr>
            <p:nvPr userDrawn="1"/>
          </p:nvSpPr>
          <p:spPr bwMode="auto">
            <a:xfrm>
              <a:off x="7919547" y="-1791650"/>
              <a:ext cx="630238" cy="720726"/>
            </a:xfrm>
            <a:custGeom>
              <a:avLst/>
              <a:gdLst>
                <a:gd name="T0" fmla="*/ 96 w 191"/>
                <a:gd name="T1" fmla="*/ 217 h 217"/>
                <a:gd name="T2" fmla="*/ 191 w 191"/>
                <a:gd name="T3" fmla="*/ 113 h 217"/>
                <a:gd name="T4" fmla="*/ 191 w 191"/>
                <a:gd name="T5" fmla="*/ 0 h 217"/>
                <a:gd name="T6" fmla="*/ 0 w 191"/>
                <a:gd name="T7" fmla="*/ 0 h 217"/>
                <a:gd name="T8" fmla="*/ 0 w 191"/>
                <a:gd name="T9" fmla="*/ 113 h 217"/>
                <a:gd name="T10" fmla="*/ 96 w 191"/>
                <a:gd name="T11" fmla="*/ 217 h 217"/>
                <a:gd name="T12" fmla="*/ 7 w 191"/>
                <a:gd name="T13" fmla="*/ 6 h 217"/>
                <a:gd name="T14" fmla="*/ 185 w 191"/>
                <a:gd name="T15" fmla="*/ 6 h 217"/>
                <a:gd name="T16" fmla="*/ 185 w 191"/>
                <a:gd name="T17" fmla="*/ 113 h 217"/>
                <a:gd name="T18" fmla="*/ 96 w 191"/>
                <a:gd name="T19" fmla="*/ 211 h 217"/>
                <a:gd name="T20" fmla="*/ 7 w 191"/>
                <a:gd name="T21" fmla="*/ 113 h 217"/>
                <a:gd name="T22" fmla="*/ 7 w 191"/>
                <a:gd name="T23"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17">
                  <a:moveTo>
                    <a:pt x="96" y="217"/>
                  </a:moveTo>
                  <a:cubicBezTo>
                    <a:pt x="148" y="204"/>
                    <a:pt x="191" y="159"/>
                    <a:pt x="191" y="113"/>
                  </a:cubicBezTo>
                  <a:cubicBezTo>
                    <a:pt x="191" y="0"/>
                    <a:pt x="191" y="0"/>
                    <a:pt x="191" y="0"/>
                  </a:cubicBezTo>
                  <a:cubicBezTo>
                    <a:pt x="0" y="0"/>
                    <a:pt x="0" y="0"/>
                    <a:pt x="0" y="0"/>
                  </a:cubicBezTo>
                  <a:cubicBezTo>
                    <a:pt x="0" y="113"/>
                    <a:pt x="0" y="113"/>
                    <a:pt x="0" y="113"/>
                  </a:cubicBezTo>
                  <a:cubicBezTo>
                    <a:pt x="0" y="159"/>
                    <a:pt x="44" y="204"/>
                    <a:pt x="96" y="217"/>
                  </a:cubicBezTo>
                  <a:close/>
                  <a:moveTo>
                    <a:pt x="7" y="6"/>
                  </a:moveTo>
                  <a:cubicBezTo>
                    <a:pt x="185" y="6"/>
                    <a:pt x="185" y="6"/>
                    <a:pt x="185" y="6"/>
                  </a:cubicBezTo>
                  <a:cubicBezTo>
                    <a:pt x="185" y="113"/>
                    <a:pt x="185" y="113"/>
                    <a:pt x="185" y="113"/>
                  </a:cubicBezTo>
                  <a:cubicBezTo>
                    <a:pt x="185" y="154"/>
                    <a:pt x="147" y="196"/>
                    <a:pt x="96" y="211"/>
                  </a:cubicBezTo>
                  <a:cubicBezTo>
                    <a:pt x="44" y="196"/>
                    <a:pt x="7" y="154"/>
                    <a:pt x="7" y="113"/>
                  </a:cubicBez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25"/>
            <p:cNvSpPr>
              <a:spLocks/>
            </p:cNvSpPr>
            <p:nvPr userDrawn="1"/>
          </p:nvSpPr>
          <p:spPr bwMode="auto">
            <a:xfrm>
              <a:off x="8054485" y="-1067749"/>
              <a:ext cx="9525" cy="49213"/>
            </a:xfrm>
            <a:custGeom>
              <a:avLst/>
              <a:gdLst>
                <a:gd name="T0" fmla="*/ 0 w 6"/>
                <a:gd name="T1" fmla="*/ 29 h 31"/>
                <a:gd name="T2" fmla="*/ 6 w 6"/>
                <a:gd name="T3" fmla="*/ 31 h 31"/>
                <a:gd name="T4" fmla="*/ 6 w 6"/>
                <a:gd name="T5" fmla="*/ 2 h 31"/>
                <a:gd name="T6" fmla="*/ 0 w 6"/>
                <a:gd name="T7" fmla="*/ 0 h 31"/>
                <a:gd name="T8" fmla="*/ 0 w 6"/>
                <a:gd name="T9" fmla="*/ 29 h 31"/>
              </a:gdLst>
              <a:ahLst/>
              <a:cxnLst>
                <a:cxn ang="0">
                  <a:pos x="T0" y="T1"/>
                </a:cxn>
                <a:cxn ang="0">
                  <a:pos x="T2" y="T3"/>
                </a:cxn>
                <a:cxn ang="0">
                  <a:pos x="T4" y="T5"/>
                </a:cxn>
                <a:cxn ang="0">
                  <a:pos x="T6" y="T7"/>
                </a:cxn>
                <a:cxn ang="0">
                  <a:pos x="T8" y="T9"/>
                </a:cxn>
              </a:cxnLst>
              <a:rect l="0" t="0" r="r" b="b"/>
              <a:pathLst>
                <a:path w="6" h="31">
                  <a:moveTo>
                    <a:pt x="0" y="29"/>
                  </a:moveTo>
                  <a:lnTo>
                    <a:pt x="6" y="31"/>
                  </a:lnTo>
                  <a:lnTo>
                    <a:pt x="6" y="2"/>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26"/>
            <p:cNvSpPr>
              <a:spLocks/>
            </p:cNvSpPr>
            <p:nvPr userDrawn="1"/>
          </p:nvSpPr>
          <p:spPr bwMode="auto">
            <a:xfrm>
              <a:off x="8014797" y="-1085211"/>
              <a:ext cx="33338" cy="57150"/>
            </a:xfrm>
            <a:custGeom>
              <a:avLst/>
              <a:gdLst>
                <a:gd name="T0" fmla="*/ 0 w 21"/>
                <a:gd name="T1" fmla="*/ 4 h 36"/>
                <a:gd name="T2" fmla="*/ 8 w 21"/>
                <a:gd name="T3" fmla="*/ 7 h 36"/>
                <a:gd name="T4" fmla="*/ 8 w 21"/>
                <a:gd name="T5" fmla="*/ 32 h 36"/>
                <a:gd name="T6" fmla="*/ 12 w 21"/>
                <a:gd name="T7" fmla="*/ 36 h 36"/>
                <a:gd name="T8" fmla="*/ 12 w 21"/>
                <a:gd name="T9" fmla="*/ 11 h 36"/>
                <a:gd name="T10" fmla="*/ 21 w 21"/>
                <a:gd name="T11" fmla="*/ 13 h 36"/>
                <a:gd name="T12" fmla="*/ 21 w 21"/>
                <a:gd name="T13" fmla="*/ 9 h 36"/>
                <a:gd name="T14" fmla="*/ 0 w 21"/>
                <a:gd name="T15" fmla="*/ 0 h 36"/>
                <a:gd name="T16" fmla="*/ 0 w 21"/>
                <a:gd name="T1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6">
                  <a:moveTo>
                    <a:pt x="0" y="4"/>
                  </a:moveTo>
                  <a:lnTo>
                    <a:pt x="8" y="7"/>
                  </a:lnTo>
                  <a:lnTo>
                    <a:pt x="8" y="32"/>
                  </a:lnTo>
                  <a:lnTo>
                    <a:pt x="12" y="36"/>
                  </a:lnTo>
                  <a:lnTo>
                    <a:pt x="12" y="11"/>
                  </a:lnTo>
                  <a:lnTo>
                    <a:pt x="21" y="13"/>
                  </a:lnTo>
                  <a:lnTo>
                    <a:pt x="21" y="9"/>
                  </a:lnTo>
                  <a:lnTo>
                    <a:pt x="0"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27"/>
            <p:cNvSpPr>
              <a:spLocks/>
            </p:cNvSpPr>
            <p:nvPr userDrawn="1"/>
          </p:nvSpPr>
          <p:spPr bwMode="auto">
            <a:xfrm>
              <a:off x="7975110" y="-1107436"/>
              <a:ext cx="33338" cy="65088"/>
            </a:xfrm>
            <a:custGeom>
              <a:avLst/>
              <a:gdLst>
                <a:gd name="T0" fmla="*/ 17 w 21"/>
                <a:gd name="T1" fmla="*/ 31 h 41"/>
                <a:gd name="T2" fmla="*/ 17 w 21"/>
                <a:gd name="T3" fmla="*/ 31 h 41"/>
                <a:gd name="T4" fmla="*/ 4 w 21"/>
                <a:gd name="T5" fmla="*/ 2 h 41"/>
                <a:gd name="T6" fmla="*/ 0 w 21"/>
                <a:gd name="T7" fmla="*/ 0 h 41"/>
                <a:gd name="T8" fmla="*/ 0 w 21"/>
                <a:gd name="T9" fmla="*/ 29 h 41"/>
                <a:gd name="T10" fmla="*/ 4 w 21"/>
                <a:gd name="T11" fmla="*/ 31 h 41"/>
                <a:gd name="T12" fmla="*/ 4 w 21"/>
                <a:gd name="T13" fmla="*/ 10 h 41"/>
                <a:gd name="T14" fmla="*/ 4 w 21"/>
                <a:gd name="T15" fmla="*/ 10 h 41"/>
                <a:gd name="T16" fmla="*/ 17 w 21"/>
                <a:gd name="T17" fmla="*/ 37 h 41"/>
                <a:gd name="T18" fmla="*/ 21 w 21"/>
                <a:gd name="T19" fmla="*/ 41 h 41"/>
                <a:gd name="T20" fmla="*/ 21 w 21"/>
                <a:gd name="T21" fmla="*/ 10 h 41"/>
                <a:gd name="T22" fmla="*/ 17 w 21"/>
                <a:gd name="T23" fmla="*/ 8 h 41"/>
                <a:gd name="T24" fmla="*/ 17 w 21"/>
                <a:gd name="T25"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1">
                  <a:moveTo>
                    <a:pt x="17" y="31"/>
                  </a:moveTo>
                  <a:lnTo>
                    <a:pt x="17" y="31"/>
                  </a:lnTo>
                  <a:lnTo>
                    <a:pt x="4" y="2"/>
                  </a:lnTo>
                  <a:lnTo>
                    <a:pt x="0" y="0"/>
                  </a:lnTo>
                  <a:lnTo>
                    <a:pt x="0" y="29"/>
                  </a:lnTo>
                  <a:lnTo>
                    <a:pt x="4" y="31"/>
                  </a:lnTo>
                  <a:lnTo>
                    <a:pt x="4" y="10"/>
                  </a:lnTo>
                  <a:lnTo>
                    <a:pt x="4" y="10"/>
                  </a:lnTo>
                  <a:lnTo>
                    <a:pt x="17" y="37"/>
                  </a:lnTo>
                  <a:lnTo>
                    <a:pt x="21" y="41"/>
                  </a:lnTo>
                  <a:lnTo>
                    <a:pt x="21" y="10"/>
                  </a:lnTo>
                  <a:lnTo>
                    <a:pt x="17" y="8"/>
                  </a:lnTo>
                  <a:lnTo>
                    <a:pt x="1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28"/>
            <p:cNvSpPr>
              <a:spLocks/>
            </p:cNvSpPr>
            <p:nvPr userDrawn="1"/>
          </p:nvSpPr>
          <p:spPr bwMode="auto">
            <a:xfrm>
              <a:off x="7938597" y="-1131249"/>
              <a:ext cx="30163" cy="66675"/>
            </a:xfrm>
            <a:custGeom>
              <a:avLst/>
              <a:gdLst>
                <a:gd name="T0" fmla="*/ 4 w 19"/>
                <a:gd name="T1" fmla="*/ 19 h 42"/>
                <a:gd name="T2" fmla="*/ 17 w 19"/>
                <a:gd name="T3" fmla="*/ 27 h 42"/>
                <a:gd name="T4" fmla="*/ 17 w 19"/>
                <a:gd name="T5" fmla="*/ 23 h 42"/>
                <a:gd name="T6" fmla="*/ 4 w 19"/>
                <a:gd name="T7" fmla="*/ 15 h 42"/>
                <a:gd name="T8" fmla="*/ 4 w 19"/>
                <a:gd name="T9" fmla="*/ 8 h 42"/>
                <a:gd name="T10" fmla="*/ 19 w 19"/>
                <a:gd name="T11" fmla="*/ 17 h 42"/>
                <a:gd name="T12" fmla="*/ 19 w 19"/>
                <a:gd name="T13" fmla="*/ 13 h 42"/>
                <a:gd name="T14" fmla="*/ 0 w 19"/>
                <a:gd name="T15" fmla="*/ 0 h 42"/>
                <a:gd name="T16" fmla="*/ 0 w 19"/>
                <a:gd name="T17" fmla="*/ 29 h 42"/>
                <a:gd name="T18" fmla="*/ 19 w 19"/>
                <a:gd name="T19" fmla="*/ 42 h 42"/>
                <a:gd name="T20" fmla="*/ 19 w 19"/>
                <a:gd name="T21" fmla="*/ 38 h 42"/>
                <a:gd name="T22" fmla="*/ 4 w 19"/>
                <a:gd name="T23" fmla="*/ 27 h 42"/>
                <a:gd name="T24" fmla="*/ 4 w 19"/>
                <a:gd name="T25"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2">
                  <a:moveTo>
                    <a:pt x="4" y="19"/>
                  </a:moveTo>
                  <a:lnTo>
                    <a:pt x="17" y="27"/>
                  </a:lnTo>
                  <a:lnTo>
                    <a:pt x="17" y="23"/>
                  </a:lnTo>
                  <a:lnTo>
                    <a:pt x="4" y="15"/>
                  </a:lnTo>
                  <a:lnTo>
                    <a:pt x="4" y="8"/>
                  </a:lnTo>
                  <a:lnTo>
                    <a:pt x="19" y="17"/>
                  </a:lnTo>
                  <a:lnTo>
                    <a:pt x="19" y="13"/>
                  </a:lnTo>
                  <a:lnTo>
                    <a:pt x="0" y="0"/>
                  </a:lnTo>
                  <a:lnTo>
                    <a:pt x="0" y="29"/>
                  </a:lnTo>
                  <a:lnTo>
                    <a:pt x="19" y="42"/>
                  </a:lnTo>
                  <a:lnTo>
                    <a:pt x="19" y="38"/>
                  </a:lnTo>
                  <a:lnTo>
                    <a:pt x="4" y="27"/>
                  </a:lnTo>
                  <a:lnTo>
                    <a:pt x="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29"/>
            <p:cNvSpPr>
              <a:spLocks/>
            </p:cNvSpPr>
            <p:nvPr userDrawn="1"/>
          </p:nvSpPr>
          <p:spPr bwMode="auto">
            <a:xfrm>
              <a:off x="7925897" y="-1140774"/>
              <a:ext cx="6350" cy="52388"/>
            </a:xfrm>
            <a:custGeom>
              <a:avLst/>
              <a:gdLst>
                <a:gd name="T0" fmla="*/ 0 w 4"/>
                <a:gd name="T1" fmla="*/ 29 h 33"/>
                <a:gd name="T2" fmla="*/ 4 w 4"/>
                <a:gd name="T3" fmla="*/ 33 h 33"/>
                <a:gd name="T4" fmla="*/ 4 w 4"/>
                <a:gd name="T5" fmla="*/ 4 h 33"/>
                <a:gd name="T6" fmla="*/ 0 w 4"/>
                <a:gd name="T7" fmla="*/ 0 h 33"/>
                <a:gd name="T8" fmla="*/ 0 w 4"/>
                <a:gd name="T9" fmla="*/ 29 h 33"/>
              </a:gdLst>
              <a:ahLst/>
              <a:cxnLst>
                <a:cxn ang="0">
                  <a:pos x="T0" y="T1"/>
                </a:cxn>
                <a:cxn ang="0">
                  <a:pos x="T2" y="T3"/>
                </a:cxn>
                <a:cxn ang="0">
                  <a:pos x="T4" y="T5"/>
                </a:cxn>
                <a:cxn ang="0">
                  <a:pos x="T6" y="T7"/>
                </a:cxn>
                <a:cxn ang="0">
                  <a:pos x="T8" y="T9"/>
                </a:cxn>
              </a:cxnLst>
              <a:rect l="0" t="0" r="r" b="b"/>
              <a:pathLst>
                <a:path w="4" h="33">
                  <a:moveTo>
                    <a:pt x="0" y="29"/>
                  </a:moveTo>
                  <a:lnTo>
                    <a:pt x="4" y="33"/>
                  </a:lnTo>
                  <a:lnTo>
                    <a:pt x="4" y="4"/>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30"/>
            <p:cNvSpPr>
              <a:spLocks/>
            </p:cNvSpPr>
            <p:nvPr userDrawn="1"/>
          </p:nvSpPr>
          <p:spPr bwMode="auto">
            <a:xfrm>
              <a:off x="7886210" y="-1164586"/>
              <a:ext cx="33338" cy="63500"/>
            </a:xfrm>
            <a:custGeom>
              <a:avLst/>
              <a:gdLst>
                <a:gd name="T0" fmla="*/ 5 w 10"/>
                <a:gd name="T1" fmla="*/ 4 h 19"/>
                <a:gd name="T2" fmla="*/ 8 w 10"/>
                <a:gd name="T3" fmla="*/ 9 h 19"/>
                <a:gd name="T4" fmla="*/ 10 w 10"/>
                <a:gd name="T5" fmla="*/ 10 h 19"/>
                <a:gd name="T6" fmla="*/ 5 w 10"/>
                <a:gd name="T7" fmla="*/ 2 h 19"/>
                <a:gd name="T8" fmla="*/ 0 w 10"/>
                <a:gd name="T9" fmla="*/ 7 h 19"/>
                <a:gd name="T10" fmla="*/ 5 w 10"/>
                <a:gd name="T11" fmla="*/ 17 h 19"/>
                <a:gd name="T12" fmla="*/ 10 w 10"/>
                <a:gd name="T13" fmla="*/ 14 h 19"/>
                <a:gd name="T14" fmla="*/ 8 w 10"/>
                <a:gd name="T15" fmla="*/ 13 h 19"/>
                <a:gd name="T16" fmla="*/ 5 w 10"/>
                <a:gd name="T17" fmla="*/ 15 h 19"/>
                <a:gd name="T18" fmla="*/ 2 w 10"/>
                <a:gd name="T19" fmla="*/ 8 h 19"/>
                <a:gd name="T20" fmla="*/ 5 w 10"/>
                <a:gd name="T2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9">
                  <a:moveTo>
                    <a:pt x="5" y="4"/>
                  </a:moveTo>
                  <a:cubicBezTo>
                    <a:pt x="7" y="5"/>
                    <a:pt x="8" y="7"/>
                    <a:pt x="8" y="9"/>
                  </a:cubicBezTo>
                  <a:cubicBezTo>
                    <a:pt x="10" y="10"/>
                    <a:pt x="10" y="10"/>
                    <a:pt x="10" y="10"/>
                  </a:cubicBezTo>
                  <a:cubicBezTo>
                    <a:pt x="10" y="7"/>
                    <a:pt x="8" y="4"/>
                    <a:pt x="5" y="2"/>
                  </a:cubicBezTo>
                  <a:cubicBezTo>
                    <a:pt x="2" y="0"/>
                    <a:pt x="0" y="3"/>
                    <a:pt x="0" y="7"/>
                  </a:cubicBezTo>
                  <a:cubicBezTo>
                    <a:pt x="0" y="11"/>
                    <a:pt x="2" y="15"/>
                    <a:pt x="5" y="17"/>
                  </a:cubicBezTo>
                  <a:cubicBezTo>
                    <a:pt x="8" y="19"/>
                    <a:pt x="10" y="17"/>
                    <a:pt x="10" y="14"/>
                  </a:cubicBezTo>
                  <a:cubicBezTo>
                    <a:pt x="8" y="13"/>
                    <a:pt x="8" y="13"/>
                    <a:pt x="8" y="13"/>
                  </a:cubicBezTo>
                  <a:cubicBezTo>
                    <a:pt x="8" y="15"/>
                    <a:pt x="7" y="16"/>
                    <a:pt x="5" y="15"/>
                  </a:cubicBezTo>
                  <a:cubicBezTo>
                    <a:pt x="3" y="14"/>
                    <a:pt x="2" y="10"/>
                    <a:pt x="2" y="8"/>
                  </a:cubicBezTo>
                  <a:cubicBezTo>
                    <a:pt x="2" y="5"/>
                    <a:pt x="3"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31"/>
            <p:cNvSpPr>
              <a:spLocks/>
            </p:cNvSpPr>
            <p:nvPr userDrawn="1"/>
          </p:nvSpPr>
          <p:spPr bwMode="auto">
            <a:xfrm>
              <a:off x="7856047" y="-1188399"/>
              <a:ext cx="26988" cy="57150"/>
            </a:xfrm>
            <a:custGeom>
              <a:avLst/>
              <a:gdLst>
                <a:gd name="T0" fmla="*/ 3 w 8"/>
                <a:gd name="T1" fmla="*/ 6 h 17"/>
                <a:gd name="T2" fmla="*/ 2 w 8"/>
                <a:gd name="T3" fmla="*/ 3 h 17"/>
                <a:gd name="T4" fmla="*/ 4 w 8"/>
                <a:gd name="T5" fmla="*/ 3 h 17"/>
                <a:gd name="T6" fmla="*/ 6 w 8"/>
                <a:gd name="T7" fmla="*/ 7 h 17"/>
                <a:gd name="T8" fmla="*/ 8 w 8"/>
                <a:gd name="T9" fmla="*/ 8 h 17"/>
                <a:gd name="T10" fmla="*/ 4 w 8"/>
                <a:gd name="T11" fmla="*/ 1 h 17"/>
                <a:gd name="T12" fmla="*/ 1 w 8"/>
                <a:gd name="T13" fmla="*/ 2 h 17"/>
                <a:gd name="T14" fmla="*/ 3 w 8"/>
                <a:gd name="T15" fmla="*/ 8 h 17"/>
                <a:gd name="T16" fmla="*/ 6 w 8"/>
                <a:gd name="T17" fmla="*/ 11 h 17"/>
                <a:gd name="T18" fmla="*/ 6 w 8"/>
                <a:gd name="T19" fmla="*/ 13 h 17"/>
                <a:gd name="T20" fmla="*/ 4 w 8"/>
                <a:gd name="T21" fmla="*/ 14 h 17"/>
                <a:gd name="T22" fmla="*/ 2 w 8"/>
                <a:gd name="T23" fmla="*/ 9 h 17"/>
                <a:gd name="T24" fmla="*/ 0 w 8"/>
                <a:gd name="T25" fmla="*/ 8 h 17"/>
                <a:gd name="T26" fmla="*/ 4 w 8"/>
                <a:gd name="T27" fmla="*/ 16 h 17"/>
                <a:gd name="T28" fmla="*/ 8 w 8"/>
                <a:gd name="T29" fmla="*/ 14 h 17"/>
                <a:gd name="T30" fmla="*/ 6 w 8"/>
                <a:gd name="T31" fmla="*/ 9 h 17"/>
                <a:gd name="T32" fmla="*/ 3 w 8"/>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3" y="6"/>
                  </a:moveTo>
                  <a:cubicBezTo>
                    <a:pt x="3" y="5"/>
                    <a:pt x="2" y="4"/>
                    <a:pt x="2" y="3"/>
                  </a:cubicBezTo>
                  <a:cubicBezTo>
                    <a:pt x="2" y="2"/>
                    <a:pt x="3" y="2"/>
                    <a:pt x="4" y="3"/>
                  </a:cubicBezTo>
                  <a:cubicBezTo>
                    <a:pt x="5" y="4"/>
                    <a:pt x="6" y="5"/>
                    <a:pt x="6" y="7"/>
                  </a:cubicBezTo>
                  <a:cubicBezTo>
                    <a:pt x="8" y="8"/>
                    <a:pt x="8" y="8"/>
                    <a:pt x="8" y="8"/>
                  </a:cubicBezTo>
                  <a:cubicBezTo>
                    <a:pt x="8" y="5"/>
                    <a:pt x="6" y="2"/>
                    <a:pt x="4" y="1"/>
                  </a:cubicBezTo>
                  <a:cubicBezTo>
                    <a:pt x="2" y="0"/>
                    <a:pt x="1" y="0"/>
                    <a:pt x="1" y="2"/>
                  </a:cubicBezTo>
                  <a:cubicBezTo>
                    <a:pt x="1" y="4"/>
                    <a:pt x="1" y="6"/>
                    <a:pt x="3" y="8"/>
                  </a:cubicBezTo>
                  <a:cubicBezTo>
                    <a:pt x="4" y="9"/>
                    <a:pt x="5" y="10"/>
                    <a:pt x="6" y="11"/>
                  </a:cubicBezTo>
                  <a:cubicBezTo>
                    <a:pt x="6" y="11"/>
                    <a:pt x="6" y="12"/>
                    <a:pt x="6" y="13"/>
                  </a:cubicBezTo>
                  <a:cubicBezTo>
                    <a:pt x="6" y="14"/>
                    <a:pt x="6" y="15"/>
                    <a:pt x="4" y="14"/>
                  </a:cubicBezTo>
                  <a:cubicBezTo>
                    <a:pt x="3" y="13"/>
                    <a:pt x="2" y="11"/>
                    <a:pt x="2" y="9"/>
                  </a:cubicBezTo>
                  <a:cubicBezTo>
                    <a:pt x="0" y="8"/>
                    <a:pt x="0" y="8"/>
                    <a:pt x="0" y="8"/>
                  </a:cubicBezTo>
                  <a:cubicBezTo>
                    <a:pt x="0" y="11"/>
                    <a:pt x="2" y="14"/>
                    <a:pt x="4" y="16"/>
                  </a:cubicBezTo>
                  <a:cubicBezTo>
                    <a:pt x="6" y="17"/>
                    <a:pt x="8" y="17"/>
                    <a:pt x="8" y="14"/>
                  </a:cubicBezTo>
                  <a:cubicBezTo>
                    <a:pt x="8" y="12"/>
                    <a:pt x="8" y="10"/>
                    <a:pt x="6" y="9"/>
                  </a:cubicBezTo>
                  <a:cubicBezTo>
                    <a:pt x="6" y="8"/>
                    <a:pt x="4"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32"/>
            <p:cNvSpPr>
              <a:spLocks/>
            </p:cNvSpPr>
            <p:nvPr userDrawn="1"/>
          </p:nvSpPr>
          <p:spPr bwMode="auto">
            <a:xfrm>
              <a:off x="8238635" y="-951861"/>
              <a:ext cx="42863" cy="49213"/>
            </a:xfrm>
            <a:custGeom>
              <a:avLst/>
              <a:gdLst>
                <a:gd name="T0" fmla="*/ 7 w 13"/>
                <a:gd name="T1" fmla="*/ 15 h 15"/>
                <a:gd name="T2" fmla="*/ 13 w 13"/>
                <a:gd name="T3" fmla="*/ 9 h 15"/>
                <a:gd name="T4" fmla="*/ 11 w 13"/>
                <a:gd name="T5" fmla="*/ 9 h 15"/>
                <a:gd name="T6" fmla="*/ 7 w 13"/>
                <a:gd name="T7" fmla="*/ 13 h 15"/>
                <a:gd name="T8" fmla="*/ 2 w 13"/>
                <a:gd name="T9" fmla="*/ 8 h 15"/>
                <a:gd name="T10" fmla="*/ 7 w 13"/>
                <a:gd name="T11" fmla="*/ 2 h 15"/>
                <a:gd name="T12" fmla="*/ 11 w 13"/>
                <a:gd name="T13" fmla="*/ 5 h 15"/>
                <a:gd name="T14" fmla="*/ 13 w 13"/>
                <a:gd name="T15" fmla="*/ 4 h 15"/>
                <a:gd name="T16" fmla="*/ 7 w 13"/>
                <a:gd name="T17" fmla="*/ 0 h 15"/>
                <a:gd name="T18" fmla="*/ 0 w 13"/>
                <a:gd name="T19" fmla="*/ 8 h 15"/>
                <a:gd name="T20" fmla="*/ 7 w 13"/>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7" y="15"/>
                  </a:moveTo>
                  <a:cubicBezTo>
                    <a:pt x="11" y="15"/>
                    <a:pt x="13" y="12"/>
                    <a:pt x="13" y="9"/>
                  </a:cubicBezTo>
                  <a:cubicBezTo>
                    <a:pt x="11" y="9"/>
                    <a:pt x="11" y="9"/>
                    <a:pt x="11" y="9"/>
                  </a:cubicBezTo>
                  <a:cubicBezTo>
                    <a:pt x="11" y="11"/>
                    <a:pt x="9" y="13"/>
                    <a:pt x="7" y="13"/>
                  </a:cubicBezTo>
                  <a:cubicBezTo>
                    <a:pt x="4" y="13"/>
                    <a:pt x="2" y="10"/>
                    <a:pt x="2" y="8"/>
                  </a:cubicBezTo>
                  <a:cubicBezTo>
                    <a:pt x="2" y="5"/>
                    <a:pt x="4" y="2"/>
                    <a:pt x="7" y="2"/>
                  </a:cubicBezTo>
                  <a:cubicBezTo>
                    <a:pt x="9" y="2"/>
                    <a:pt x="10" y="3"/>
                    <a:pt x="11" y="5"/>
                  </a:cubicBezTo>
                  <a:cubicBezTo>
                    <a:pt x="13" y="4"/>
                    <a:pt x="13" y="4"/>
                    <a:pt x="13" y="4"/>
                  </a:cubicBezTo>
                  <a:cubicBezTo>
                    <a:pt x="13" y="1"/>
                    <a:pt x="10" y="0"/>
                    <a:pt x="7" y="0"/>
                  </a:cubicBezTo>
                  <a:cubicBezTo>
                    <a:pt x="2" y="0"/>
                    <a:pt x="0" y="4"/>
                    <a:pt x="0" y="8"/>
                  </a:cubicBezTo>
                  <a:cubicBezTo>
                    <a:pt x="0" y="12"/>
                    <a:pt x="3" y="15"/>
                    <a:pt x="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33"/>
            <p:cNvSpPr>
              <a:spLocks/>
            </p:cNvSpPr>
            <p:nvPr userDrawn="1"/>
          </p:nvSpPr>
          <p:spPr bwMode="auto">
            <a:xfrm>
              <a:off x="8579947" y="-1191574"/>
              <a:ext cx="25400" cy="69850"/>
            </a:xfrm>
            <a:custGeom>
              <a:avLst/>
              <a:gdLst>
                <a:gd name="T0" fmla="*/ 16 w 16"/>
                <a:gd name="T1" fmla="*/ 25 h 44"/>
                <a:gd name="T2" fmla="*/ 4 w 16"/>
                <a:gd name="T3" fmla="*/ 36 h 44"/>
                <a:gd name="T4" fmla="*/ 4 w 16"/>
                <a:gd name="T5" fmla="*/ 28 h 44"/>
                <a:gd name="T6" fmla="*/ 14 w 16"/>
                <a:gd name="T7" fmla="*/ 17 h 44"/>
                <a:gd name="T8" fmla="*/ 14 w 16"/>
                <a:gd name="T9" fmla="*/ 13 h 44"/>
                <a:gd name="T10" fmla="*/ 4 w 16"/>
                <a:gd name="T11" fmla="*/ 23 h 44"/>
                <a:gd name="T12" fmla="*/ 4 w 16"/>
                <a:gd name="T13" fmla="*/ 15 h 44"/>
                <a:gd name="T14" fmla="*/ 16 w 16"/>
                <a:gd name="T15" fmla="*/ 5 h 44"/>
                <a:gd name="T16" fmla="*/ 16 w 16"/>
                <a:gd name="T17" fmla="*/ 0 h 44"/>
                <a:gd name="T18" fmla="*/ 0 w 16"/>
                <a:gd name="T19" fmla="*/ 15 h 44"/>
                <a:gd name="T20" fmla="*/ 0 w 16"/>
                <a:gd name="T21" fmla="*/ 44 h 44"/>
                <a:gd name="T22" fmla="*/ 16 w 16"/>
                <a:gd name="T23" fmla="*/ 30 h 44"/>
                <a:gd name="T24" fmla="*/ 16 w 16"/>
                <a:gd name="T25"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4">
                  <a:moveTo>
                    <a:pt x="16" y="25"/>
                  </a:moveTo>
                  <a:lnTo>
                    <a:pt x="4" y="36"/>
                  </a:lnTo>
                  <a:lnTo>
                    <a:pt x="4" y="28"/>
                  </a:lnTo>
                  <a:lnTo>
                    <a:pt x="14" y="17"/>
                  </a:lnTo>
                  <a:lnTo>
                    <a:pt x="14" y="13"/>
                  </a:lnTo>
                  <a:lnTo>
                    <a:pt x="4" y="23"/>
                  </a:lnTo>
                  <a:lnTo>
                    <a:pt x="4" y="15"/>
                  </a:lnTo>
                  <a:lnTo>
                    <a:pt x="16" y="5"/>
                  </a:lnTo>
                  <a:lnTo>
                    <a:pt x="16" y="0"/>
                  </a:lnTo>
                  <a:lnTo>
                    <a:pt x="0" y="15"/>
                  </a:lnTo>
                  <a:lnTo>
                    <a:pt x="0" y="44"/>
                  </a:lnTo>
                  <a:lnTo>
                    <a:pt x="16" y="30"/>
                  </a:lnTo>
                  <a:lnTo>
                    <a:pt x="16"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4"/>
            <p:cNvSpPr>
              <a:spLocks/>
            </p:cNvSpPr>
            <p:nvPr userDrawn="1"/>
          </p:nvSpPr>
          <p:spPr bwMode="auto">
            <a:xfrm>
              <a:off x="8375160" y="-1055049"/>
              <a:ext cx="31750" cy="49213"/>
            </a:xfrm>
            <a:custGeom>
              <a:avLst/>
              <a:gdLst>
                <a:gd name="T0" fmla="*/ 20 w 20"/>
                <a:gd name="T1" fmla="*/ 19 h 31"/>
                <a:gd name="T2" fmla="*/ 6 w 20"/>
                <a:gd name="T3" fmla="*/ 25 h 31"/>
                <a:gd name="T4" fmla="*/ 6 w 20"/>
                <a:gd name="T5" fmla="*/ 0 h 31"/>
                <a:gd name="T6" fmla="*/ 0 w 20"/>
                <a:gd name="T7" fmla="*/ 2 h 31"/>
                <a:gd name="T8" fmla="*/ 0 w 20"/>
                <a:gd name="T9" fmla="*/ 31 h 31"/>
                <a:gd name="T10" fmla="*/ 20 w 20"/>
                <a:gd name="T11" fmla="*/ 23 h 31"/>
                <a:gd name="T12" fmla="*/ 20 w 20"/>
                <a:gd name="T13" fmla="*/ 19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19"/>
                  </a:moveTo>
                  <a:lnTo>
                    <a:pt x="6" y="25"/>
                  </a:lnTo>
                  <a:lnTo>
                    <a:pt x="6" y="0"/>
                  </a:lnTo>
                  <a:lnTo>
                    <a:pt x="0" y="2"/>
                  </a:lnTo>
                  <a:lnTo>
                    <a:pt x="0" y="31"/>
                  </a:lnTo>
                  <a:lnTo>
                    <a:pt x="20" y="23"/>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35"/>
            <p:cNvSpPr>
              <a:spLocks noEditPoints="1"/>
            </p:cNvSpPr>
            <p:nvPr userDrawn="1"/>
          </p:nvSpPr>
          <p:spPr bwMode="auto">
            <a:xfrm>
              <a:off x="8500572" y="-1131249"/>
              <a:ext cx="42863" cy="60325"/>
            </a:xfrm>
            <a:custGeom>
              <a:avLst/>
              <a:gdLst>
                <a:gd name="T0" fmla="*/ 7 w 13"/>
                <a:gd name="T1" fmla="*/ 16 h 18"/>
                <a:gd name="T2" fmla="*/ 11 w 13"/>
                <a:gd name="T3" fmla="*/ 4 h 18"/>
                <a:gd name="T4" fmla="*/ 5 w 13"/>
                <a:gd name="T5" fmla="*/ 3 h 18"/>
                <a:gd name="T6" fmla="*/ 1 w 13"/>
                <a:gd name="T7" fmla="*/ 14 h 18"/>
                <a:gd name="T8" fmla="*/ 7 w 13"/>
                <a:gd name="T9" fmla="*/ 16 h 18"/>
                <a:gd name="T10" fmla="*/ 5 w 13"/>
                <a:gd name="T11" fmla="*/ 5 h 18"/>
                <a:gd name="T12" fmla="*/ 9 w 13"/>
                <a:gd name="T13" fmla="*/ 6 h 18"/>
                <a:gd name="T14" fmla="*/ 7 w 13"/>
                <a:gd name="T15" fmla="*/ 14 h 18"/>
                <a:gd name="T16" fmla="*/ 2 w 13"/>
                <a:gd name="T17" fmla="*/ 12 h 18"/>
                <a:gd name="T18" fmla="*/ 5 w 13"/>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8">
                  <a:moveTo>
                    <a:pt x="7" y="16"/>
                  </a:moveTo>
                  <a:cubicBezTo>
                    <a:pt x="13" y="10"/>
                    <a:pt x="11" y="4"/>
                    <a:pt x="11" y="4"/>
                  </a:cubicBezTo>
                  <a:cubicBezTo>
                    <a:pt x="10" y="1"/>
                    <a:pt x="8" y="0"/>
                    <a:pt x="5" y="3"/>
                  </a:cubicBezTo>
                  <a:cubicBezTo>
                    <a:pt x="1" y="6"/>
                    <a:pt x="0" y="11"/>
                    <a:pt x="1" y="14"/>
                  </a:cubicBezTo>
                  <a:cubicBezTo>
                    <a:pt x="1" y="18"/>
                    <a:pt x="4" y="18"/>
                    <a:pt x="7" y="16"/>
                  </a:cubicBezTo>
                  <a:close/>
                  <a:moveTo>
                    <a:pt x="5" y="5"/>
                  </a:moveTo>
                  <a:cubicBezTo>
                    <a:pt x="7" y="3"/>
                    <a:pt x="9" y="4"/>
                    <a:pt x="9" y="6"/>
                  </a:cubicBezTo>
                  <a:cubicBezTo>
                    <a:pt x="9" y="6"/>
                    <a:pt x="10" y="10"/>
                    <a:pt x="7" y="14"/>
                  </a:cubicBezTo>
                  <a:cubicBezTo>
                    <a:pt x="4" y="16"/>
                    <a:pt x="3" y="15"/>
                    <a:pt x="2" y="12"/>
                  </a:cubicBezTo>
                  <a:cubicBezTo>
                    <a:pt x="2" y="10"/>
                    <a:pt x="3"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36"/>
            <p:cNvSpPr>
              <a:spLocks/>
            </p:cNvSpPr>
            <p:nvPr userDrawn="1"/>
          </p:nvSpPr>
          <p:spPr bwMode="auto">
            <a:xfrm>
              <a:off x="8070360" y="-1453512"/>
              <a:ext cx="9525" cy="3175"/>
            </a:xfrm>
            <a:custGeom>
              <a:avLst/>
              <a:gdLst>
                <a:gd name="T0" fmla="*/ 2 w 3"/>
                <a:gd name="T1" fmla="*/ 0 h 1"/>
                <a:gd name="T2" fmla="*/ 0 w 3"/>
                <a:gd name="T3" fmla="*/ 1 h 1"/>
                <a:gd name="T4" fmla="*/ 0 w 3"/>
                <a:gd name="T5" fmla="*/ 1 h 1"/>
                <a:gd name="T6" fmla="*/ 3 w 3"/>
                <a:gd name="T7" fmla="*/ 1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cubicBezTo>
                    <a:pt x="1" y="0"/>
                    <a:pt x="0" y="0"/>
                    <a:pt x="0" y="1"/>
                  </a:cubicBezTo>
                  <a:cubicBezTo>
                    <a:pt x="0" y="1"/>
                    <a:pt x="0" y="1"/>
                    <a:pt x="0" y="1"/>
                  </a:cubicBezTo>
                  <a:cubicBezTo>
                    <a:pt x="3" y="1"/>
                    <a:pt x="3" y="1"/>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37"/>
            <p:cNvSpPr>
              <a:spLocks/>
            </p:cNvSpPr>
            <p:nvPr userDrawn="1"/>
          </p:nvSpPr>
          <p:spPr bwMode="auto">
            <a:xfrm>
              <a:off x="8070360" y="-1439224"/>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38"/>
            <p:cNvSpPr>
              <a:spLocks/>
            </p:cNvSpPr>
            <p:nvPr userDrawn="1"/>
          </p:nvSpPr>
          <p:spPr bwMode="auto">
            <a:xfrm>
              <a:off x="8070360" y="-1505899"/>
              <a:ext cx="9525" cy="6350"/>
            </a:xfrm>
            <a:custGeom>
              <a:avLst/>
              <a:gdLst>
                <a:gd name="T0" fmla="*/ 0 w 3"/>
                <a:gd name="T1" fmla="*/ 0 h 2"/>
                <a:gd name="T2" fmla="*/ 2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0" y="1"/>
                    <a:pt x="1" y="2"/>
                    <a:pt x="2" y="2"/>
                  </a:cubicBezTo>
                  <a:cubicBezTo>
                    <a:pt x="2" y="2"/>
                    <a:pt x="3" y="1"/>
                    <a:pt x="3" y="0"/>
                  </a:cubicBezTo>
                  <a:cubicBezTo>
                    <a:pt x="3" y="0"/>
                    <a:pt x="3" y="0"/>
                    <a:pt x="3"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39"/>
            <p:cNvSpPr>
              <a:spLocks noEditPoints="1"/>
            </p:cNvSpPr>
            <p:nvPr userDrawn="1"/>
          </p:nvSpPr>
          <p:spPr bwMode="auto">
            <a:xfrm>
              <a:off x="8011622" y="-1702750"/>
              <a:ext cx="449263" cy="452438"/>
            </a:xfrm>
            <a:custGeom>
              <a:avLst/>
              <a:gdLst>
                <a:gd name="T0" fmla="*/ 128 w 136"/>
                <a:gd name="T1" fmla="*/ 136 h 136"/>
                <a:gd name="T2" fmla="*/ 95 w 136"/>
                <a:gd name="T3" fmla="*/ 105 h 136"/>
                <a:gd name="T4" fmla="*/ 122 w 136"/>
                <a:gd name="T5" fmla="*/ 106 h 136"/>
                <a:gd name="T6" fmla="*/ 136 w 136"/>
                <a:gd name="T7" fmla="*/ 128 h 136"/>
                <a:gd name="T8" fmla="*/ 136 w 136"/>
                <a:gd name="T9" fmla="*/ 8 h 136"/>
                <a:gd name="T10" fmla="*/ 128 w 136"/>
                <a:gd name="T11" fmla="*/ 0 h 136"/>
                <a:gd name="T12" fmla="*/ 44 w 136"/>
                <a:gd name="T13" fmla="*/ 44 h 136"/>
                <a:gd name="T14" fmla="*/ 0 w 136"/>
                <a:gd name="T15" fmla="*/ 106 h 136"/>
                <a:gd name="T16" fmla="*/ 13 w 136"/>
                <a:gd name="T17" fmla="*/ 106 h 136"/>
                <a:gd name="T18" fmla="*/ 44 w 136"/>
                <a:gd name="T19" fmla="*/ 92 h 136"/>
                <a:gd name="T20" fmla="*/ 8 w 136"/>
                <a:gd name="T21" fmla="*/ 136 h 136"/>
                <a:gd name="T22" fmla="*/ 115 w 136"/>
                <a:gd name="T23" fmla="*/ 54 h 136"/>
                <a:gd name="T24" fmla="*/ 115 w 136"/>
                <a:gd name="T25" fmla="*/ 62 h 136"/>
                <a:gd name="T26" fmla="*/ 102 w 136"/>
                <a:gd name="T27" fmla="*/ 54 h 136"/>
                <a:gd name="T28" fmla="*/ 115 w 136"/>
                <a:gd name="T29" fmla="*/ 74 h 136"/>
                <a:gd name="T30" fmla="*/ 115 w 136"/>
                <a:gd name="T31" fmla="*/ 82 h 136"/>
                <a:gd name="T32" fmla="*/ 102 w 136"/>
                <a:gd name="T33" fmla="*/ 74 h 136"/>
                <a:gd name="T34" fmla="*/ 79 w 136"/>
                <a:gd name="T35" fmla="*/ 48 h 136"/>
                <a:gd name="T36" fmla="*/ 89 w 136"/>
                <a:gd name="T37" fmla="*/ 80 h 136"/>
                <a:gd name="T38" fmla="*/ 70 w 136"/>
                <a:gd name="T39" fmla="*/ 82 h 136"/>
                <a:gd name="T40" fmla="*/ 46 w 136"/>
                <a:gd name="T41" fmla="*/ 50 h 136"/>
                <a:gd name="T42" fmla="*/ 65 w 136"/>
                <a:gd name="T43" fmla="*/ 55 h 136"/>
                <a:gd name="T44" fmla="*/ 56 w 136"/>
                <a:gd name="T45" fmla="*/ 80 h 136"/>
                <a:gd name="T46" fmla="*/ 46 w 136"/>
                <a:gd name="T47" fmla="*/ 50 h 136"/>
                <a:gd name="T48" fmla="*/ 23 w 136"/>
                <a:gd name="T49" fmla="*/ 82 h 136"/>
                <a:gd name="T50" fmla="*/ 15 w 136"/>
                <a:gd name="T51" fmla="*/ 80 h 136"/>
                <a:gd name="T52" fmla="*/ 15 w 136"/>
                <a:gd name="T53" fmla="*/ 79 h 136"/>
                <a:gd name="T54" fmla="*/ 15 w 136"/>
                <a:gd name="T55" fmla="*/ 76 h 136"/>
                <a:gd name="T56" fmla="*/ 15 w 136"/>
                <a:gd name="T57" fmla="*/ 76 h 136"/>
                <a:gd name="T58" fmla="*/ 23 w 136"/>
                <a:gd name="T59" fmla="*/ 75 h 136"/>
                <a:gd name="T60" fmla="*/ 33 w 136"/>
                <a:gd name="T61" fmla="*/ 82 h 136"/>
                <a:gd name="T62" fmla="*/ 23 w 136"/>
                <a:gd name="T63" fmla="*/ 62 h 136"/>
                <a:gd name="T64" fmla="*/ 15 w 136"/>
                <a:gd name="T65" fmla="*/ 60 h 136"/>
                <a:gd name="T66" fmla="*/ 15 w 136"/>
                <a:gd name="T67" fmla="*/ 59 h 136"/>
                <a:gd name="T68" fmla="*/ 15 w 136"/>
                <a:gd name="T69" fmla="*/ 57 h 136"/>
                <a:gd name="T70" fmla="*/ 15 w 136"/>
                <a:gd name="T71" fmla="*/ 56 h 136"/>
                <a:gd name="T72" fmla="*/ 23 w 136"/>
                <a:gd name="T73" fmla="*/ 55 h 136"/>
                <a:gd name="T74" fmla="*/ 33 w 136"/>
                <a:gd name="T75" fmla="*/ 62 h 136"/>
                <a:gd name="T76" fmla="*/ 39 w 136"/>
                <a:gd name="T77" fmla="*/ 51 h 136"/>
                <a:gd name="T78" fmla="*/ 42 w 136"/>
                <a:gd name="T79" fmla="*/ 85 h 136"/>
                <a:gd name="T80" fmla="*/ 68 w 136"/>
                <a:gd name="T81" fmla="*/ 87 h 136"/>
                <a:gd name="T82" fmla="*/ 94 w 136"/>
                <a:gd name="T83" fmla="*/ 85 h 136"/>
                <a:gd name="T84" fmla="*/ 96 w 136"/>
                <a:gd name="T85" fmla="*/ 51 h 136"/>
                <a:gd name="T86" fmla="*/ 78 w 136"/>
                <a:gd name="T87" fmla="*/ 88 h 136"/>
                <a:gd name="T88" fmla="*/ 57 w 136"/>
                <a:gd name="T89" fmla="*/ 8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36">
                  <a:moveTo>
                    <a:pt x="8" y="136"/>
                  </a:moveTo>
                  <a:cubicBezTo>
                    <a:pt x="128" y="136"/>
                    <a:pt x="128" y="136"/>
                    <a:pt x="128" y="136"/>
                  </a:cubicBezTo>
                  <a:cubicBezTo>
                    <a:pt x="109" y="130"/>
                    <a:pt x="100" y="120"/>
                    <a:pt x="95" y="106"/>
                  </a:cubicBezTo>
                  <a:cubicBezTo>
                    <a:pt x="95" y="105"/>
                    <a:pt x="95" y="105"/>
                    <a:pt x="95" y="105"/>
                  </a:cubicBezTo>
                  <a:cubicBezTo>
                    <a:pt x="93" y="101"/>
                    <a:pt x="92" y="97"/>
                    <a:pt x="91" y="92"/>
                  </a:cubicBezTo>
                  <a:cubicBezTo>
                    <a:pt x="105" y="94"/>
                    <a:pt x="115" y="98"/>
                    <a:pt x="122" y="106"/>
                  </a:cubicBezTo>
                  <a:cubicBezTo>
                    <a:pt x="122" y="106"/>
                    <a:pt x="122" y="106"/>
                    <a:pt x="122" y="106"/>
                  </a:cubicBezTo>
                  <a:cubicBezTo>
                    <a:pt x="128" y="111"/>
                    <a:pt x="132" y="118"/>
                    <a:pt x="136" y="128"/>
                  </a:cubicBezTo>
                  <a:cubicBezTo>
                    <a:pt x="136" y="106"/>
                    <a:pt x="136" y="106"/>
                    <a:pt x="136" y="106"/>
                  </a:cubicBezTo>
                  <a:cubicBezTo>
                    <a:pt x="136" y="8"/>
                    <a:pt x="136" y="8"/>
                    <a:pt x="136" y="8"/>
                  </a:cubicBezTo>
                  <a:cubicBezTo>
                    <a:pt x="128" y="31"/>
                    <a:pt x="114" y="41"/>
                    <a:pt x="91" y="44"/>
                  </a:cubicBezTo>
                  <a:cubicBezTo>
                    <a:pt x="95" y="22"/>
                    <a:pt x="104" y="8"/>
                    <a:pt x="128" y="0"/>
                  </a:cubicBezTo>
                  <a:cubicBezTo>
                    <a:pt x="8" y="0"/>
                    <a:pt x="8" y="0"/>
                    <a:pt x="8" y="0"/>
                  </a:cubicBezTo>
                  <a:cubicBezTo>
                    <a:pt x="31" y="8"/>
                    <a:pt x="40" y="22"/>
                    <a:pt x="44" y="44"/>
                  </a:cubicBezTo>
                  <a:cubicBezTo>
                    <a:pt x="21" y="41"/>
                    <a:pt x="8" y="31"/>
                    <a:pt x="0" y="8"/>
                  </a:cubicBezTo>
                  <a:cubicBezTo>
                    <a:pt x="0" y="106"/>
                    <a:pt x="0" y="106"/>
                    <a:pt x="0" y="106"/>
                  </a:cubicBezTo>
                  <a:cubicBezTo>
                    <a:pt x="0" y="128"/>
                    <a:pt x="0" y="128"/>
                    <a:pt x="0" y="128"/>
                  </a:cubicBezTo>
                  <a:cubicBezTo>
                    <a:pt x="3" y="118"/>
                    <a:pt x="7" y="111"/>
                    <a:pt x="13" y="106"/>
                  </a:cubicBezTo>
                  <a:cubicBezTo>
                    <a:pt x="13" y="106"/>
                    <a:pt x="13" y="106"/>
                    <a:pt x="13" y="106"/>
                  </a:cubicBezTo>
                  <a:cubicBezTo>
                    <a:pt x="21" y="98"/>
                    <a:pt x="31" y="94"/>
                    <a:pt x="44" y="92"/>
                  </a:cubicBezTo>
                  <a:cubicBezTo>
                    <a:pt x="43" y="97"/>
                    <a:pt x="42" y="101"/>
                    <a:pt x="41" y="105"/>
                  </a:cubicBezTo>
                  <a:cubicBezTo>
                    <a:pt x="36" y="120"/>
                    <a:pt x="26" y="130"/>
                    <a:pt x="8" y="136"/>
                  </a:cubicBezTo>
                  <a:close/>
                  <a:moveTo>
                    <a:pt x="102" y="54"/>
                  </a:moveTo>
                  <a:cubicBezTo>
                    <a:pt x="115" y="54"/>
                    <a:pt x="115" y="54"/>
                    <a:pt x="115" y="54"/>
                  </a:cubicBezTo>
                  <a:cubicBezTo>
                    <a:pt x="118" y="54"/>
                    <a:pt x="120" y="55"/>
                    <a:pt x="120" y="58"/>
                  </a:cubicBezTo>
                  <a:cubicBezTo>
                    <a:pt x="120" y="61"/>
                    <a:pt x="118" y="62"/>
                    <a:pt x="115" y="62"/>
                  </a:cubicBezTo>
                  <a:cubicBezTo>
                    <a:pt x="102" y="62"/>
                    <a:pt x="102" y="62"/>
                    <a:pt x="102" y="62"/>
                  </a:cubicBezTo>
                  <a:lnTo>
                    <a:pt x="102" y="54"/>
                  </a:lnTo>
                  <a:close/>
                  <a:moveTo>
                    <a:pt x="102" y="74"/>
                  </a:moveTo>
                  <a:cubicBezTo>
                    <a:pt x="115" y="74"/>
                    <a:pt x="115" y="74"/>
                    <a:pt x="115" y="74"/>
                  </a:cubicBezTo>
                  <a:cubicBezTo>
                    <a:pt x="118" y="74"/>
                    <a:pt x="120" y="75"/>
                    <a:pt x="120" y="78"/>
                  </a:cubicBezTo>
                  <a:cubicBezTo>
                    <a:pt x="120" y="81"/>
                    <a:pt x="118" y="82"/>
                    <a:pt x="115" y="82"/>
                  </a:cubicBezTo>
                  <a:cubicBezTo>
                    <a:pt x="102" y="82"/>
                    <a:pt x="102" y="82"/>
                    <a:pt x="102" y="82"/>
                  </a:cubicBezTo>
                  <a:lnTo>
                    <a:pt x="102" y="74"/>
                  </a:lnTo>
                  <a:close/>
                  <a:moveTo>
                    <a:pt x="70" y="55"/>
                  </a:moveTo>
                  <a:cubicBezTo>
                    <a:pt x="70" y="52"/>
                    <a:pt x="73" y="48"/>
                    <a:pt x="79" y="48"/>
                  </a:cubicBezTo>
                  <a:cubicBezTo>
                    <a:pt x="84" y="48"/>
                    <a:pt x="84" y="50"/>
                    <a:pt x="89" y="50"/>
                  </a:cubicBezTo>
                  <a:cubicBezTo>
                    <a:pt x="89" y="80"/>
                    <a:pt x="89" y="80"/>
                    <a:pt x="89" y="80"/>
                  </a:cubicBezTo>
                  <a:cubicBezTo>
                    <a:pt x="79" y="80"/>
                    <a:pt x="79" y="80"/>
                    <a:pt x="79" y="80"/>
                  </a:cubicBezTo>
                  <a:cubicBezTo>
                    <a:pt x="75" y="80"/>
                    <a:pt x="73" y="80"/>
                    <a:pt x="70" y="82"/>
                  </a:cubicBezTo>
                  <a:lnTo>
                    <a:pt x="70" y="55"/>
                  </a:lnTo>
                  <a:close/>
                  <a:moveTo>
                    <a:pt x="46" y="50"/>
                  </a:moveTo>
                  <a:cubicBezTo>
                    <a:pt x="51" y="50"/>
                    <a:pt x="51" y="48"/>
                    <a:pt x="57" y="48"/>
                  </a:cubicBezTo>
                  <a:cubicBezTo>
                    <a:pt x="62" y="48"/>
                    <a:pt x="65" y="52"/>
                    <a:pt x="65" y="55"/>
                  </a:cubicBezTo>
                  <a:cubicBezTo>
                    <a:pt x="65" y="82"/>
                    <a:pt x="65" y="82"/>
                    <a:pt x="65" y="82"/>
                  </a:cubicBezTo>
                  <a:cubicBezTo>
                    <a:pt x="62" y="80"/>
                    <a:pt x="60" y="80"/>
                    <a:pt x="56" y="80"/>
                  </a:cubicBezTo>
                  <a:cubicBezTo>
                    <a:pt x="46" y="80"/>
                    <a:pt x="46" y="80"/>
                    <a:pt x="46" y="80"/>
                  </a:cubicBezTo>
                  <a:lnTo>
                    <a:pt x="46" y="50"/>
                  </a:lnTo>
                  <a:close/>
                  <a:moveTo>
                    <a:pt x="33" y="82"/>
                  </a:moveTo>
                  <a:cubicBezTo>
                    <a:pt x="23" y="82"/>
                    <a:pt x="23" y="82"/>
                    <a:pt x="23" y="82"/>
                  </a:cubicBezTo>
                  <a:cubicBezTo>
                    <a:pt x="23" y="83"/>
                    <a:pt x="21" y="84"/>
                    <a:pt x="20" y="84"/>
                  </a:cubicBezTo>
                  <a:cubicBezTo>
                    <a:pt x="17" y="84"/>
                    <a:pt x="15" y="82"/>
                    <a:pt x="15" y="80"/>
                  </a:cubicBezTo>
                  <a:cubicBezTo>
                    <a:pt x="15" y="79"/>
                    <a:pt x="15" y="79"/>
                    <a:pt x="15" y="79"/>
                  </a:cubicBezTo>
                  <a:cubicBezTo>
                    <a:pt x="15" y="79"/>
                    <a:pt x="15" y="79"/>
                    <a:pt x="15" y="79"/>
                  </a:cubicBezTo>
                  <a:cubicBezTo>
                    <a:pt x="14" y="79"/>
                    <a:pt x="13" y="79"/>
                    <a:pt x="13" y="78"/>
                  </a:cubicBezTo>
                  <a:cubicBezTo>
                    <a:pt x="13" y="77"/>
                    <a:pt x="14" y="76"/>
                    <a:pt x="15" y="76"/>
                  </a:cubicBezTo>
                  <a:cubicBezTo>
                    <a:pt x="15" y="76"/>
                    <a:pt x="15" y="76"/>
                    <a:pt x="15" y="76"/>
                  </a:cubicBezTo>
                  <a:cubicBezTo>
                    <a:pt x="15" y="76"/>
                    <a:pt x="15" y="76"/>
                    <a:pt x="15" y="76"/>
                  </a:cubicBezTo>
                  <a:cubicBezTo>
                    <a:pt x="15" y="74"/>
                    <a:pt x="17" y="72"/>
                    <a:pt x="20" y="72"/>
                  </a:cubicBezTo>
                  <a:cubicBezTo>
                    <a:pt x="21" y="72"/>
                    <a:pt x="23" y="73"/>
                    <a:pt x="23" y="75"/>
                  </a:cubicBezTo>
                  <a:cubicBezTo>
                    <a:pt x="33" y="74"/>
                    <a:pt x="33" y="74"/>
                    <a:pt x="33" y="74"/>
                  </a:cubicBezTo>
                  <a:lnTo>
                    <a:pt x="33" y="82"/>
                  </a:lnTo>
                  <a:close/>
                  <a:moveTo>
                    <a:pt x="33" y="62"/>
                  </a:moveTo>
                  <a:cubicBezTo>
                    <a:pt x="23" y="62"/>
                    <a:pt x="23" y="62"/>
                    <a:pt x="23" y="62"/>
                  </a:cubicBezTo>
                  <a:cubicBezTo>
                    <a:pt x="23" y="63"/>
                    <a:pt x="21" y="64"/>
                    <a:pt x="20" y="64"/>
                  </a:cubicBezTo>
                  <a:cubicBezTo>
                    <a:pt x="17" y="64"/>
                    <a:pt x="15" y="62"/>
                    <a:pt x="15" y="60"/>
                  </a:cubicBezTo>
                  <a:cubicBezTo>
                    <a:pt x="15" y="59"/>
                    <a:pt x="15" y="59"/>
                    <a:pt x="15" y="59"/>
                  </a:cubicBezTo>
                  <a:cubicBezTo>
                    <a:pt x="15" y="59"/>
                    <a:pt x="15" y="59"/>
                    <a:pt x="15" y="59"/>
                  </a:cubicBezTo>
                  <a:cubicBezTo>
                    <a:pt x="14" y="59"/>
                    <a:pt x="13" y="59"/>
                    <a:pt x="13" y="58"/>
                  </a:cubicBezTo>
                  <a:cubicBezTo>
                    <a:pt x="13" y="57"/>
                    <a:pt x="14" y="57"/>
                    <a:pt x="15" y="57"/>
                  </a:cubicBezTo>
                  <a:cubicBezTo>
                    <a:pt x="15" y="57"/>
                    <a:pt x="15" y="57"/>
                    <a:pt x="15" y="57"/>
                  </a:cubicBezTo>
                  <a:cubicBezTo>
                    <a:pt x="15" y="56"/>
                    <a:pt x="15" y="56"/>
                    <a:pt x="15" y="56"/>
                  </a:cubicBezTo>
                  <a:cubicBezTo>
                    <a:pt x="15" y="54"/>
                    <a:pt x="17" y="52"/>
                    <a:pt x="20" y="52"/>
                  </a:cubicBezTo>
                  <a:cubicBezTo>
                    <a:pt x="21" y="52"/>
                    <a:pt x="23" y="53"/>
                    <a:pt x="23" y="55"/>
                  </a:cubicBezTo>
                  <a:cubicBezTo>
                    <a:pt x="33" y="54"/>
                    <a:pt x="33" y="54"/>
                    <a:pt x="33" y="54"/>
                  </a:cubicBezTo>
                  <a:lnTo>
                    <a:pt x="33" y="62"/>
                  </a:lnTo>
                  <a:close/>
                  <a:moveTo>
                    <a:pt x="39" y="88"/>
                  </a:moveTo>
                  <a:cubicBezTo>
                    <a:pt x="39" y="51"/>
                    <a:pt x="39" y="51"/>
                    <a:pt x="39" y="51"/>
                  </a:cubicBezTo>
                  <a:cubicBezTo>
                    <a:pt x="42" y="50"/>
                    <a:pt x="42" y="50"/>
                    <a:pt x="42" y="50"/>
                  </a:cubicBezTo>
                  <a:cubicBezTo>
                    <a:pt x="42" y="85"/>
                    <a:pt x="42" y="85"/>
                    <a:pt x="42" y="85"/>
                  </a:cubicBezTo>
                  <a:cubicBezTo>
                    <a:pt x="56" y="85"/>
                    <a:pt x="56" y="85"/>
                    <a:pt x="56" y="85"/>
                  </a:cubicBezTo>
                  <a:cubicBezTo>
                    <a:pt x="64" y="85"/>
                    <a:pt x="62" y="87"/>
                    <a:pt x="68" y="87"/>
                  </a:cubicBezTo>
                  <a:cubicBezTo>
                    <a:pt x="73" y="87"/>
                    <a:pt x="71" y="85"/>
                    <a:pt x="79" y="85"/>
                  </a:cubicBezTo>
                  <a:cubicBezTo>
                    <a:pt x="94" y="85"/>
                    <a:pt x="94" y="85"/>
                    <a:pt x="94" y="85"/>
                  </a:cubicBezTo>
                  <a:cubicBezTo>
                    <a:pt x="94" y="50"/>
                    <a:pt x="94" y="50"/>
                    <a:pt x="94" y="50"/>
                  </a:cubicBezTo>
                  <a:cubicBezTo>
                    <a:pt x="96" y="51"/>
                    <a:pt x="96" y="51"/>
                    <a:pt x="96" y="51"/>
                  </a:cubicBezTo>
                  <a:cubicBezTo>
                    <a:pt x="96" y="88"/>
                    <a:pt x="96" y="88"/>
                    <a:pt x="96" y="88"/>
                  </a:cubicBezTo>
                  <a:cubicBezTo>
                    <a:pt x="78" y="88"/>
                    <a:pt x="78" y="88"/>
                    <a:pt x="78" y="88"/>
                  </a:cubicBezTo>
                  <a:cubicBezTo>
                    <a:pt x="73" y="88"/>
                    <a:pt x="74" y="90"/>
                    <a:pt x="68" y="90"/>
                  </a:cubicBezTo>
                  <a:cubicBezTo>
                    <a:pt x="61" y="90"/>
                    <a:pt x="62" y="88"/>
                    <a:pt x="57" y="88"/>
                  </a:cubicBezTo>
                  <a:lnTo>
                    <a:pt x="39"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40"/>
            <p:cNvSpPr>
              <a:spLocks/>
            </p:cNvSpPr>
            <p:nvPr userDrawn="1"/>
          </p:nvSpPr>
          <p:spPr bwMode="auto">
            <a:xfrm>
              <a:off x="8070360" y="-1520187"/>
              <a:ext cx="9525" cy="7938"/>
            </a:xfrm>
            <a:custGeom>
              <a:avLst/>
              <a:gdLst>
                <a:gd name="T0" fmla="*/ 2 w 3"/>
                <a:gd name="T1" fmla="*/ 0 h 2"/>
                <a:gd name="T2" fmla="*/ 0 w 3"/>
                <a:gd name="T3" fmla="*/ 1 h 2"/>
                <a:gd name="T4" fmla="*/ 0 w 3"/>
                <a:gd name="T5" fmla="*/ 2 h 2"/>
                <a:gd name="T6" fmla="*/ 3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0" y="1"/>
                  </a:cubicBezTo>
                  <a:cubicBezTo>
                    <a:pt x="0" y="2"/>
                    <a:pt x="0" y="2"/>
                    <a:pt x="0" y="2"/>
                  </a:cubicBezTo>
                  <a:cubicBezTo>
                    <a:pt x="3" y="2"/>
                    <a:pt x="3" y="2"/>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41"/>
            <p:cNvSpPr>
              <a:spLocks noEditPoints="1"/>
            </p:cNvSpPr>
            <p:nvPr userDrawn="1"/>
          </p:nvSpPr>
          <p:spPr bwMode="auto">
            <a:xfrm>
              <a:off x="8767272" y="-991549"/>
              <a:ext cx="109538" cy="106363"/>
            </a:xfrm>
            <a:custGeom>
              <a:avLst/>
              <a:gdLst>
                <a:gd name="T0" fmla="*/ 21 w 33"/>
                <a:gd name="T1" fmla="*/ 30 h 32"/>
                <a:gd name="T2" fmla="*/ 21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8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1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1" y="30"/>
                  </a:moveTo>
                  <a:cubicBezTo>
                    <a:pt x="21" y="32"/>
                    <a:pt x="21" y="32"/>
                    <a:pt x="21"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9" y="30"/>
                    <a:pt x="8" y="29"/>
                  </a:cubicBezTo>
                  <a:cubicBezTo>
                    <a:pt x="8" y="29"/>
                    <a:pt x="7" y="29"/>
                    <a:pt x="7" y="28"/>
                  </a:cubicBezTo>
                  <a:cubicBezTo>
                    <a:pt x="7" y="28"/>
                    <a:pt x="7" y="27"/>
                    <a:pt x="8" y="27"/>
                  </a:cubicBezTo>
                  <a:cubicBezTo>
                    <a:pt x="8" y="26"/>
                    <a:pt x="9" y="24"/>
                    <a:pt x="10" y="22"/>
                  </a:cubicBezTo>
                  <a:cubicBezTo>
                    <a:pt x="21" y="22"/>
                    <a:pt x="21" y="22"/>
                    <a:pt x="21" y="22"/>
                  </a:cubicBezTo>
                  <a:cubicBezTo>
                    <a:pt x="23" y="26"/>
                    <a:pt x="23" y="26"/>
                    <a:pt x="23" y="26"/>
                  </a:cubicBezTo>
                  <a:cubicBezTo>
                    <a:pt x="23" y="26"/>
                    <a:pt x="24" y="28"/>
                    <a:pt x="24" y="29"/>
                  </a:cubicBezTo>
                  <a:cubicBezTo>
                    <a:pt x="24" y="29"/>
                    <a:pt x="24" y="29"/>
                    <a:pt x="23" y="29"/>
                  </a:cubicBezTo>
                  <a:cubicBezTo>
                    <a:pt x="23" y="30"/>
                    <a:pt x="21" y="30"/>
                    <a:pt x="21"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42"/>
            <p:cNvSpPr>
              <a:spLocks/>
            </p:cNvSpPr>
            <p:nvPr userDrawn="1"/>
          </p:nvSpPr>
          <p:spPr bwMode="auto">
            <a:xfrm>
              <a:off x="8938722" y="-991549"/>
              <a:ext cx="109538" cy="106363"/>
            </a:xfrm>
            <a:custGeom>
              <a:avLst/>
              <a:gdLst>
                <a:gd name="T0" fmla="*/ 6 w 33"/>
                <a:gd name="T1" fmla="*/ 27 h 32"/>
                <a:gd name="T2" fmla="*/ 16 w 33"/>
                <a:gd name="T3" fmla="*/ 32 h 32"/>
                <a:gd name="T4" fmla="*/ 27 w 33"/>
                <a:gd name="T5" fmla="*/ 27 h 32"/>
                <a:gd name="T6" fmla="*/ 29 w 33"/>
                <a:gd name="T7" fmla="*/ 19 h 32"/>
                <a:gd name="T8" fmla="*/ 29 w 33"/>
                <a:gd name="T9" fmla="*/ 7 h 32"/>
                <a:gd name="T10" fmla="*/ 29 w 33"/>
                <a:gd name="T11" fmla="*/ 3 h 32"/>
                <a:gd name="T12" fmla="*/ 33 w 33"/>
                <a:gd name="T13" fmla="*/ 2 h 32"/>
                <a:gd name="T14" fmla="*/ 33 w 33"/>
                <a:gd name="T15" fmla="*/ 0 h 32"/>
                <a:gd name="T16" fmla="*/ 21 w 33"/>
                <a:gd name="T17" fmla="*/ 0 h 32"/>
                <a:gd name="T18" fmla="*/ 21 w 33"/>
                <a:gd name="T19" fmla="*/ 2 h 32"/>
                <a:gd name="T20" fmla="*/ 25 w 33"/>
                <a:gd name="T21" fmla="*/ 3 h 32"/>
                <a:gd name="T22" fmla="*/ 26 w 33"/>
                <a:gd name="T23" fmla="*/ 7 h 32"/>
                <a:gd name="T24" fmla="*/ 26 w 33"/>
                <a:gd name="T25" fmla="*/ 19 h 32"/>
                <a:gd name="T26" fmla="*/ 17 w 33"/>
                <a:gd name="T27" fmla="*/ 29 h 32"/>
                <a:gd name="T28" fmla="*/ 11 w 33"/>
                <a:gd name="T29" fmla="*/ 26 h 32"/>
                <a:gd name="T30" fmla="*/ 10 w 33"/>
                <a:gd name="T31" fmla="*/ 20 h 32"/>
                <a:gd name="T32" fmla="*/ 10 w 33"/>
                <a:gd name="T33" fmla="*/ 6 h 32"/>
                <a:gd name="T34" fmla="*/ 11 w 33"/>
                <a:gd name="T35" fmla="*/ 3 h 32"/>
                <a:gd name="T36" fmla="*/ 14 w 33"/>
                <a:gd name="T37" fmla="*/ 2 h 32"/>
                <a:gd name="T38" fmla="*/ 14 w 33"/>
                <a:gd name="T39" fmla="*/ 0 h 32"/>
                <a:gd name="T40" fmla="*/ 0 w 33"/>
                <a:gd name="T41" fmla="*/ 0 h 32"/>
                <a:gd name="T42" fmla="*/ 0 w 33"/>
                <a:gd name="T43" fmla="*/ 2 h 32"/>
                <a:gd name="T44" fmla="*/ 4 w 33"/>
                <a:gd name="T45" fmla="*/ 3 h 32"/>
                <a:gd name="T46" fmla="*/ 4 w 33"/>
                <a:gd name="T47" fmla="*/ 6 h 32"/>
                <a:gd name="T48" fmla="*/ 4 w 33"/>
                <a:gd name="T49" fmla="*/ 20 h 32"/>
                <a:gd name="T50" fmla="*/ 6 w 33"/>
                <a:gd name="T5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32">
                  <a:moveTo>
                    <a:pt x="6" y="27"/>
                  </a:moveTo>
                  <a:cubicBezTo>
                    <a:pt x="8" y="31"/>
                    <a:pt x="11" y="32"/>
                    <a:pt x="16" y="32"/>
                  </a:cubicBezTo>
                  <a:cubicBezTo>
                    <a:pt x="22" y="32"/>
                    <a:pt x="25" y="31"/>
                    <a:pt x="27" y="27"/>
                  </a:cubicBezTo>
                  <a:cubicBezTo>
                    <a:pt x="28" y="25"/>
                    <a:pt x="29" y="23"/>
                    <a:pt x="29" y="19"/>
                  </a:cubicBezTo>
                  <a:cubicBezTo>
                    <a:pt x="29" y="7"/>
                    <a:pt x="29" y="7"/>
                    <a:pt x="29" y="7"/>
                  </a:cubicBezTo>
                  <a:cubicBezTo>
                    <a:pt x="29" y="5"/>
                    <a:pt x="29" y="3"/>
                    <a:pt x="29" y="3"/>
                  </a:cubicBezTo>
                  <a:cubicBezTo>
                    <a:pt x="30" y="2"/>
                    <a:pt x="32" y="2"/>
                    <a:pt x="33" y="2"/>
                  </a:cubicBezTo>
                  <a:cubicBezTo>
                    <a:pt x="33" y="0"/>
                    <a:pt x="33" y="0"/>
                    <a:pt x="33" y="0"/>
                  </a:cubicBezTo>
                  <a:cubicBezTo>
                    <a:pt x="21" y="0"/>
                    <a:pt x="21" y="0"/>
                    <a:pt x="21" y="0"/>
                  </a:cubicBezTo>
                  <a:cubicBezTo>
                    <a:pt x="21" y="2"/>
                    <a:pt x="21" y="2"/>
                    <a:pt x="21" y="2"/>
                  </a:cubicBezTo>
                  <a:cubicBezTo>
                    <a:pt x="22" y="2"/>
                    <a:pt x="24" y="2"/>
                    <a:pt x="25" y="3"/>
                  </a:cubicBezTo>
                  <a:cubicBezTo>
                    <a:pt x="25" y="3"/>
                    <a:pt x="26" y="5"/>
                    <a:pt x="26" y="7"/>
                  </a:cubicBezTo>
                  <a:cubicBezTo>
                    <a:pt x="26" y="19"/>
                    <a:pt x="26" y="19"/>
                    <a:pt x="26" y="19"/>
                  </a:cubicBezTo>
                  <a:cubicBezTo>
                    <a:pt x="26" y="25"/>
                    <a:pt x="24" y="29"/>
                    <a:pt x="17" y="29"/>
                  </a:cubicBezTo>
                  <a:cubicBezTo>
                    <a:pt x="14" y="29"/>
                    <a:pt x="12" y="28"/>
                    <a:pt x="11" y="26"/>
                  </a:cubicBezTo>
                  <a:cubicBezTo>
                    <a:pt x="10" y="24"/>
                    <a:pt x="10" y="23"/>
                    <a:pt x="10" y="20"/>
                  </a:cubicBezTo>
                  <a:cubicBezTo>
                    <a:pt x="10" y="6"/>
                    <a:pt x="10" y="6"/>
                    <a:pt x="10" y="6"/>
                  </a:cubicBezTo>
                  <a:cubicBezTo>
                    <a:pt x="10" y="4"/>
                    <a:pt x="10" y="3"/>
                    <a:pt x="11" y="3"/>
                  </a:cubicBez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0"/>
                    <a:pt x="4" y="20"/>
                    <a:pt x="4" y="20"/>
                  </a:cubicBezTo>
                  <a:cubicBezTo>
                    <a:pt x="4" y="23"/>
                    <a:pt x="5" y="25"/>
                    <a:pt x="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43"/>
            <p:cNvSpPr>
              <a:spLocks/>
            </p:cNvSpPr>
            <p:nvPr userDrawn="1"/>
          </p:nvSpPr>
          <p:spPr bwMode="auto">
            <a:xfrm>
              <a:off x="9114935" y="-994724"/>
              <a:ext cx="71438" cy="109538"/>
            </a:xfrm>
            <a:custGeom>
              <a:avLst/>
              <a:gdLst>
                <a:gd name="T0" fmla="*/ 4 w 22"/>
                <a:gd name="T1" fmla="*/ 14 h 33"/>
                <a:gd name="T2" fmla="*/ 7 w 22"/>
                <a:gd name="T3" fmla="*/ 17 h 33"/>
                <a:gd name="T4" fmla="*/ 15 w 22"/>
                <a:gd name="T5" fmla="*/ 22 h 33"/>
                <a:gd name="T6" fmla="*/ 16 w 22"/>
                <a:gd name="T7" fmla="*/ 26 h 33"/>
                <a:gd name="T8" fmla="*/ 15 w 22"/>
                <a:gd name="T9" fmla="*/ 29 h 33"/>
                <a:gd name="T10" fmla="*/ 11 w 22"/>
                <a:gd name="T11" fmla="*/ 30 h 33"/>
                <a:gd name="T12" fmla="*/ 5 w 22"/>
                <a:gd name="T13" fmla="*/ 27 h 33"/>
                <a:gd name="T14" fmla="*/ 2 w 22"/>
                <a:gd name="T15" fmla="*/ 22 h 33"/>
                <a:gd name="T16" fmla="*/ 0 w 22"/>
                <a:gd name="T17" fmla="*/ 22 h 33"/>
                <a:gd name="T18" fmla="*/ 2 w 22"/>
                <a:gd name="T19" fmla="*/ 33 h 33"/>
                <a:gd name="T20" fmla="*/ 3 w 22"/>
                <a:gd name="T21" fmla="*/ 33 h 33"/>
                <a:gd name="T22" fmla="*/ 4 w 22"/>
                <a:gd name="T23" fmla="*/ 32 h 33"/>
                <a:gd name="T24" fmla="*/ 5 w 22"/>
                <a:gd name="T25" fmla="*/ 32 h 33"/>
                <a:gd name="T26" fmla="*/ 7 w 22"/>
                <a:gd name="T27" fmla="*/ 32 h 33"/>
                <a:gd name="T28" fmla="*/ 12 w 22"/>
                <a:gd name="T29" fmla="*/ 33 h 33"/>
                <a:gd name="T30" fmla="*/ 19 w 22"/>
                <a:gd name="T31" fmla="*/ 31 h 33"/>
                <a:gd name="T32" fmla="*/ 22 w 22"/>
                <a:gd name="T33" fmla="*/ 24 h 33"/>
                <a:gd name="T34" fmla="*/ 20 w 22"/>
                <a:gd name="T35" fmla="*/ 19 h 33"/>
                <a:gd name="T36" fmla="*/ 15 w 22"/>
                <a:gd name="T37" fmla="*/ 15 h 33"/>
                <a:gd name="T38" fmla="*/ 11 w 22"/>
                <a:gd name="T39" fmla="*/ 12 h 33"/>
                <a:gd name="T40" fmla="*/ 7 w 22"/>
                <a:gd name="T41" fmla="*/ 10 h 33"/>
                <a:gd name="T42" fmla="*/ 7 w 22"/>
                <a:gd name="T43" fmla="*/ 7 h 33"/>
                <a:gd name="T44" fmla="*/ 11 w 22"/>
                <a:gd name="T45" fmla="*/ 3 h 33"/>
                <a:gd name="T46" fmla="*/ 15 w 22"/>
                <a:gd name="T47" fmla="*/ 5 h 33"/>
                <a:gd name="T48" fmla="*/ 19 w 22"/>
                <a:gd name="T49" fmla="*/ 11 h 33"/>
                <a:gd name="T50" fmla="*/ 21 w 22"/>
                <a:gd name="T51" fmla="*/ 11 h 33"/>
                <a:gd name="T52" fmla="*/ 20 w 22"/>
                <a:gd name="T53" fmla="*/ 0 h 33"/>
                <a:gd name="T54" fmla="*/ 18 w 22"/>
                <a:gd name="T55" fmla="*/ 0 h 33"/>
                <a:gd name="T56" fmla="*/ 18 w 22"/>
                <a:gd name="T57" fmla="*/ 2 h 33"/>
                <a:gd name="T58" fmla="*/ 17 w 22"/>
                <a:gd name="T59" fmla="*/ 2 h 33"/>
                <a:gd name="T60" fmla="*/ 14 w 22"/>
                <a:gd name="T61" fmla="*/ 1 h 33"/>
                <a:gd name="T62" fmla="*/ 10 w 22"/>
                <a:gd name="T63" fmla="*/ 0 h 33"/>
                <a:gd name="T64" fmla="*/ 1 w 22"/>
                <a:gd name="T65" fmla="*/ 9 h 33"/>
                <a:gd name="T66" fmla="*/ 4 w 22"/>
                <a:gd name="T6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3">
                  <a:moveTo>
                    <a:pt x="4" y="14"/>
                  </a:moveTo>
                  <a:cubicBezTo>
                    <a:pt x="4" y="15"/>
                    <a:pt x="5" y="16"/>
                    <a:pt x="7" y="17"/>
                  </a:cubicBezTo>
                  <a:cubicBezTo>
                    <a:pt x="8" y="18"/>
                    <a:pt x="13" y="20"/>
                    <a:pt x="15" y="22"/>
                  </a:cubicBezTo>
                  <a:cubicBezTo>
                    <a:pt x="16" y="23"/>
                    <a:pt x="16" y="24"/>
                    <a:pt x="16" y="26"/>
                  </a:cubicBezTo>
                  <a:cubicBezTo>
                    <a:pt x="16" y="27"/>
                    <a:pt x="16" y="28"/>
                    <a:pt x="15" y="29"/>
                  </a:cubicBezTo>
                  <a:cubicBezTo>
                    <a:pt x="14" y="30"/>
                    <a:pt x="13" y="30"/>
                    <a:pt x="11" y="30"/>
                  </a:cubicBezTo>
                  <a:cubicBezTo>
                    <a:pt x="9" y="30"/>
                    <a:pt x="7" y="29"/>
                    <a:pt x="5" y="27"/>
                  </a:cubicBezTo>
                  <a:cubicBezTo>
                    <a:pt x="4" y="26"/>
                    <a:pt x="3" y="24"/>
                    <a:pt x="2" y="22"/>
                  </a:cubicBezTo>
                  <a:cubicBezTo>
                    <a:pt x="0" y="22"/>
                    <a:pt x="0" y="22"/>
                    <a:pt x="0" y="22"/>
                  </a:cubicBezTo>
                  <a:cubicBezTo>
                    <a:pt x="2" y="33"/>
                    <a:pt x="2" y="33"/>
                    <a:pt x="2" y="33"/>
                  </a:cubicBezTo>
                  <a:cubicBezTo>
                    <a:pt x="3" y="33"/>
                    <a:pt x="3" y="33"/>
                    <a:pt x="3" y="33"/>
                  </a:cubicBezTo>
                  <a:cubicBezTo>
                    <a:pt x="4" y="33"/>
                    <a:pt x="4" y="32"/>
                    <a:pt x="4" y="32"/>
                  </a:cubicBezTo>
                  <a:cubicBezTo>
                    <a:pt x="4" y="32"/>
                    <a:pt x="4" y="32"/>
                    <a:pt x="5" y="32"/>
                  </a:cubicBezTo>
                  <a:cubicBezTo>
                    <a:pt x="5" y="32"/>
                    <a:pt x="5" y="32"/>
                    <a:pt x="7" y="32"/>
                  </a:cubicBezTo>
                  <a:cubicBezTo>
                    <a:pt x="9" y="33"/>
                    <a:pt x="10" y="33"/>
                    <a:pt x="12" y="33"/>
                  </a:cubicBezTo>
                  <a:cubicBezTo>
                    <a:pt x="15" y="33"/>
                    <a:pt x="17" y="32"/>
                    <a:pt x="19" y="31"/>
                  </a:cubicBezTo>
                  <a:cubicBezTo>
                    <a:pt x="21" y="29"/>
                    <a:pt x="22" y="27"/>
                    <a:pt x="22" y="24"/>
                  </a:cubicBezTo>
                  <a:cubicBezTo>
                    <a:pt x="22" y="22"/>
                    <a:pt x="21" y="21"/>
                    <a:pt x="20" y="19"/>
                  </a:cubicBezTo>
                  <a:cubicBezTo>
                    <a:pt x="19" y="18"/>
                    <a:pt x="17" y="16"/>
                    <a:pt x="15" y="15"/>
                  </a:cubicBezTo>
                  <a:cubicBezTo>
                    <a:pt x="11" y="12"/>
                    <a:pt x="11" y="12"/>
                    <a:pt x="11" y="12"/>
                  </a:cubicBezTo>
                  <a:cubicBezTo>
                    <a:pt x="9" y="11"/>
                    <a:pt x="8" y="10"/>
                    <a:pt x="7" y="10"/>
                  </a:cubicBezTo>
                  <a:cubicBezTo>
                    <a:pt x="7" y="9"/>
                    <a:pt x="7" y="8"/>
                    <a:pt x="7" y="7"/>
                  </a:cubicBezTo>
                  <a:cubicBezTo>
                    <a:pt x="7" y="5"/>
                    <a:pt x="9" y="3"/>
                    <a:pt x="11" y="3"/>
                  </a:cubicBezTo>
                  <a:cubicBezTo>
                    <a:pt x="12" y="3"/>
                    <a:pt x="14" y="4"/>
                    <a:pt x="15" y="5"/>
                  </a:cubicBezTo>
                  <a:cubicBezTo>
                    <a:pt x="17" y="6"/>
                    <a:pt x="18" y="9"/>
                    <a:pt x="19" y="11"/>
                  </a:cubicBezTo>
                  <a:cubicBezTo>
                    <a:pt x="21" y="11"/>
                    <a:pt x="21" y="11"/>
                    <a:pt x="21" y="11"/>
                  </a:cubicBezTo>
                  <a:cubicBezTo>
                    <a:pt x="20" y="0"/>
                    <a:pt x="20" y="0"/>
                    <a:pt x="20" y="0"/>
                  </a:cubicBezTo>
                  <a:cubicBezTo>
                    <a:pt x="18" y="0"/>
                    <a:pt x="18" y="0"/>
                    <a:pt x="18" y="0"/>
                  </a:cubicBezTo>
                  <a:cubicBezTo>
                    <a:pt x="18" y="1"/>
                    <a:pt x="18" y="1"/>
                    <a:pt x="18" y="2"/>
                  </a:cubicBezTo>
                  <a:cubicBezTo>
                    <a:pt x="17" y="2"/>
                    <a:pt x="17" y="2"/>
                    <a:pt x="17" y="2"/>
                  </a:cubicBezTo>
                  <a:cubicBezTo>
                    <a:pt x="17" y="2"/>
                    <a:pt x="16" y="2"/>
                    <a:pt x="14" y="1"/>
                  </a:cubicBezTo>
                  <a:cubicBezTo>
                    <a:pt x="13" y="1"/>
                    <a:pt x="12" y="0"/>
                    <a:pt x="10" y="0"/>
                  </a:cubicBezTo>
                  <a:cubicBezTo>
                    <a:pt x="5" y="0"/>
                    <a:pt x="1" y="4"/>
                    <a:pt x="1" y="9"/>
                  </a:cubicBezTo>
                  <a:cubicBezTo>
                    <a:pt x="1" y="11"/>
                    <a:pt x="2" y="13"/>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44"/>
            <p:cNvSpPr>
              <a:spLocks/>
            </p:cNvSpPr>
            <p:nvPr userDrawn="1"/>
          </p:nvSpPr>
          <p:spPr bwMode="auto">
            <a:xfrm>
              <a:off x="9256222" y="-991549"/>
              <a:ext cx="92075" cy="106363"/>
            </a:xfrm>
            <a:custGeom>
              <a:avLst/>
              <a:gdLst>
                <a:gd name="T0" fmla="*/ 19 w 28"/>
                <a:gd name="T1" fmla="*/ 3 h 32"/>
                <a:gd name="T2" fmla="*/ 24 w 28"/>
                <a:gd name="T3" fmla="*/ 4 h 32"/>
                <a:gd name="T4" fmla="*/ 26 w 28"/>
                <a:gd name="T5" fmla="*/ 9 h 32"/>
                <a:gd name="T6" fmla="*/ 28 w 28"/>
                <a:gd name="T7" fmla="*/ 9 h 32"/>
                <a:gd name="T8" fmla="*/ 27 w 28"/>
                <a:gd name="T9" fmla="*/ 0 h 32"/>
                <a:gd name="T10" fmla="*/ 0 w 28"/>
                <a:gd name="T11" fmla="*/ 0 h 32"/>
                <a:gd name="T12" fmla="*/ 0 w 28"/>
                <a:gd name="T13" fmla="*/ 9 h 32"/>
                <a:gd name="T14" fmla="*/ 2 w 28"/>
                <a:gd name="T15" fmla="*/ 9 h 32"/>
                <a:gd name="T16" fmla="*/ 4 w 28"/>
                <a:gd name="T17" fmla="*/ 4 h 32"/>
                <a:gd name="T18" fmla="*/ 9 w 28"/>
                <a:gd name="T19" fmla="*/ 3 h 32"/>
                <a:gd name="T20" fmla="*/ 11 w 28"/>
                <a:gd name="T21" fmla="*/ 3 h 32"/>
                <a:gd name="T22" fmla="*/ 11 w 28"/>
                <a:gd name="T23" fmla="*/ 26 h 32"/>
                <a:gd name="T24" fmla="*/ 7 w 28"/>
                <a:gd name="T25" fmla="*/ 30 h 32"/>
                <a:gd name="T26" fmla="*/ 7 w 28"/>
                <a:gd name="T27" fmla="*/ 32 h 32"/>
                <a:gd name="T28" fmla="*/ 21 w 28"/>
                <a:gd name="T29" fmla="*/ 32 h 32"/>
                <a:gd name="T30" fmla="*/ 21 w 28"/>
                <a:gd name="T31" fmla="*/ 30 h 32"/>
                <a:gd name="T32" fmla="*/ 17 w 28"/>
                <a:gd name="T33" fmla="*/ 29 h 32"/>
                <a:gd name="T34" fmla="*/ 17 w 28"/>
                <a:gd name="T35" fmla="*/ 26 h 32"/>
                <a:gd name="T36" fmla="*/ 17 w 28"/>
                <a:gd name="T37" fmla="*/ 3 h 32"/>
                <a:gd name="T38" fmla="*/ 19 w 28"/>
                <a:gd name="T39"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2">
                  <a:moveTo>
                    <a:pt x="19" y="3"/>
                  </a:moveTo>
                  <a:cubicBezTo>
                    <a:pt x="21" y="3"/>
                    <a:pt x="23" y="3"/>
                    <a:pt x="24" y="4"/>
                  </a:cubicBezTo>
                  <a:cubicBezTo>
                    <a:pt x="25" y="5"/>
                    <a:pt x="25" y="8"/>
                    <a:pt x="26" y="9"/>
                  </a:cubicBezTo>
                  <a:cubicBezTo>
                    <a:pt x="28" y="9"/>
                    <a:pt x="28" y="9"/>
                    <a:pt x="28" y="9"/>
                  </a:cubicBezTo>
                  <a:cubicBezTo>
                    <a:pt x="27" y="0"/>
                    <a:pt x="27" y="0"/>
                    <a:pt x="27" y="0"/>
                  </a:cubicBezTo>
                  <a:cubicBezTo>
                    <a:pt x="0" y="0"/>
                    <a:pt x="0" y="0"/>
                    <a:pt x="0" y="0"/>
                  </a:cubicBezTo>
                  <a:cubicBezTo>
                    <a:pt x="0" y="9"/>
                    <a:pt x="0" y="9"/>
                    <a:pt x="0" y="9"/>
                  </a:cubicBezTo>
                  <a:cubicBezTo>
                    <a:pt x="2" y="9"/>
                    <a:pt x="2" y="9"/>
                    <a:pt x="2" y="9"/>
                  </a:cubicBezTo>
                  <a:cubicBezTo>
                    <a:pt x="2" y="8"/>
                    <a:pt x="3" y="5"/>
                    <a:pt x="4" y="4"/>
                  </a:cubicBezTo>
                  <a:cubicBezTo>
                    <a:pt x="5" y="3"/>
                    <a:pt x="6" y="3"/>
                    <a:pt x="9" y="3"/>
                  </a:cubicBezTo>
                  <a:cubicBezTo>
                    <a:pt x="11" y="3"/>
                    <a:pt x="11" y="3"/>
                    <a:pt x="11" y="3"/>
                  </a:cubicBezTo>
                  <a:cubicBezTo>
                    <a:pt x="11" y="26"/>
                    <a:pt x="11" y="26"/>
                    <a:pt x="11" y="26"/>
                  </a:cubicBezTo>
                  <a:cubicBezTo>
                    <a:pt x="11" y="29"/>
                    <a:pt x="11" y="29"/>
                    <a:pt x="7" y="30"/>
                  </a:cubicBezTo>
                  <a:cubicBezTo>
                    <a:pt x="7" y="32"/>
                    <a:pt x="7" y="32"/>
                    <a:pt x="7" y="32"/>
                  </a:cubicBezTo>
                  <a:cubicBezTo>
                    <a:pt x="21" y="32"/>
                    <a:pt x="21" y="32"/>
                    <a:pt x="21" y="32"/>
                  </a:cubicBezTo>
                  <a:cubicBezTo>
                    <a:pt x="21" y="30"/>
                    <a:pt x="21" y="30"/>
                    <a:pt x="21" y="30"/>
                  </a:cubicBezTo>
                  <a:cubicBezTo>
                    <a:pt x="20" y="30"/>
                    <a:pt x="18" y="30"/>
                    <a:pt x="17" y="29"/>
                  </a:cubicBezTo>
                  <a:cubicBezTo>
                    <a:pt x="17" y="29"/>
                    <a:pt x="17" y="28"/>
                    <a:pt x="17" y="26"/>
                  </a:cubicBezTo>
                  <a:cubicBezTo>
                    <a:pt x="17" y="3"/>
                    <a:pt x="17" y="3"/>
                    <a:pt x="17" y="3"/>
                  </a:cubicBezTo>
                  <a:lnTo>
                    <a:pt x="1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45"/>
            <p:cNvSpPr>
              <a:spLocks noEditPoints="1"/>
            </p:cNvSpPr>
            <p:nvPr userDrawn="1"/>
          </p:nvSpPr>
          <p:spPr bwMode="auto">
            <a:xfrm>
              <a:off x="9411797" y="-991549"/>
              <a:ext cx="98425" cy="106363"/>
            </a:xfrm>
            <a:custGeom>
              <a:avLst/>
              <a:gdLst>
                <a:gd name="T0" fmla="*/ 11 w 30"/>
                <a:gd name="T1" fmla="*/ 17 h 32"/>
                <a:gd name="T2" fmla="*/ 22 w 30"/>
                <a:gd name="T3" fmla="*/ 32 h 32"/>
                <a:gd name="T4" fmla="*/ 30 w 30"/>
                <a:gd name="T5" fmla="*/ 32 h 32"/>
                <a:gd name="T6" fmla="*/ 30 w 30"/>
                <a:gd name="T7" fmla="*/ 30 h 32"/>
                <a:gd name="T8" fmla="*/ 26 w 30"/>
                <a:gd name="T9" fmla="*/ 28 h 32"/>
                <a:gd name="T10" fmla="*/ 17 w 30"/>
                <a:gd name="T11" fmla="*/ 17 h 32"/>
                <a:gd name="T12" fmla="*/ 23 w 30"/>
                <a:gd name="T13" fmla="*/ 14 h 32"/>
                <a:gd name="T14" fmla="*/ 25 w 30"/>
                <a:gd name="T15" fmla="*/ 9 h 32"/>
                <a:gd name="T16" fmla="*/ 20 w 30"/>
                <a:gd name="T17" fmla="*/ 1 h 32"/>
                <a:gd name="T18" fmla="*/ 13 w 30"/>
                <a:gd name="T19" fmla="*/ 0 h 32"/>
                <a:gd name="T20" fmla="*/ 0 w 30"/>
                <a:gd name="T21" fmla="*/ 0 h 32"/>
                <a:gd name="T22" fmla="*/ 0 w 30"/>
                <a:gd name="T23" fmla="*/ 2 h 32"/>
                <a:gd name="T24" fmla="*/ 3 w 30"/>
                <a:gd name="T25" fmla="*/ 3 h 32"/>
                <a:gd name="T26" fmla="*/ 4 w 30"/>
                <a:gd name="T27" fmla="*/ 6 h 32"/>
                <a:gd name="T28" fmla="*/ 4 w 30"/>
                <a:gd name="T29" fmla="*/ 26 h 32"/>
                <a:gd name="T30" fmla="*/ 3 w 30"/>
                <a:gd name="T31" fmla="*/ 29 h 32"/>
                <a:gd name="T32" fmla="*/ 0 w 30"/>
                <a:gd name="T33" fmla="*/ 30 h 32"/>
                <a:gd name="T34" fmla="*/ 0 w 30"/>
                <a:gd name="T35" fmla="*/ 32 h 32"/>
                <a:gd name="T36" fmla="*/ 13 w 30"/>
                <a:gd name="T37" fmla="*/ 32 h 32"/>
                <a:gd name="T38" fmla="*/ 13 w 30"/>
                <a:gd name="T39" fmla="*/ 30 h 32"/>
                <a:gd name="T40" fmla="*/ 10 w 30"/>
                <a:gd name="T41" fmla="*/ 29 h 32"/>
                <a:gd name="T42" fmla="*/ 9 w 30"/>
                <a:gd name="T43" fmla="*/ 26 h 32"/>
                <a:gd name="T44" fmla="*/ 9 w 30"/>
                <a:gd name="T45" fmla="*/ 17 h 32"/>
                <a:gd name="T46" fmla="*/ 11 w 30"/>
                <a:gd name="T47" fmla="*/ 17 h 32"/>
                <a:gd name="T48" fmla="*/ 9 w 30"/>
                <a:gd name="T49" fmla="*/ 4 h 32"/>
                <a:gd name="T50" fmla="*/ 9 w 30"/>
                <a:gd name="T51" fmla="*/ 3 h 32"/>
                <a:gd name="T52" fmla="*/ 12 w 30"/>
                <a:gd name="T53" fmla="*/ 3 h 32"/>
                <a:gd name="T54" fmla="*/ 16 w 30"/>
                <a:gd name="T55" fmla="*/ 4 h 32"/>
                <a:gd name="T56" fmla="*/ 19 w 30"/>
                <a:gd name="T57" fmla="*/ 9 h 32"/>
                <a:gd name="T58" fmla="*/ 16 w 30"/>
                <a:gd name="T59" fmla="*/ 14 h 32"/>
                <a:gd name="T60" fmla="*/ 9 w 30"/>
                <a:gd name="T61" fmla="*/ 15 h 32"/>
                <a:gd name="T62" fmla="*/ 9 w 30"/>
                <a:gd name="T6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2">
                  <a:moveTo>
                    <a:pt x="11" y="17"/>
                  </a:moveTo>
                  <a:cubicBezTo>
                    <a:pt x="22" y="32"/>
                    <a:pt x="22" y="32"/>
                    <a:pt x="22" y="32"/>
                  </a:cubicBezTo>
                  <a:cubicBezTo>
                    <a:pt x="30" y="32"/>
                    <a:pt x="30" y="32"/>
                    <a:pt x="30" y="32"/>
                  </a:cubicBezTo>
                  <a:cubicBezTo>
                    <a:pt x="30" y="30"/>
                    <a:pt x="30" y="30"/>
                    <a:pt x="30" y="30"/>
                  </a:cubicBezTo>
                  <a:cubicBezTo>
                    <a:pt x="28" y="30"/>
                    <a:pt x="27" y="29"/>
                    <a:pt x="26" y="28"/>
                  </a:cubicBezTo>
                  <a:cubicBezTo>
                    <a:pt x="17" y="17"/>
                    <a:pt x="17" y="17"/>
                    <a:pt x="17" y="17"/>
                  </a:cubicBezTo>
                  <a:cubicBezTo>
                    <a:pt x="19" y="16"/>
                    <a:pt x="21" y="15"/>
                    <a:pt x="23" y="14"/>
                  </a:cubicBezTo>
                  <a:cubicBezTo>
                    <a:pt x="24" y="13"/>
                    <a:pt x="25" y="11"/>
                    <a:pt x="25" y="9"/>
                  </a:cubicBezTo>
                  <a:cubicBezTo>
                    <a:pt x="25" y="5"/>
                    <a:pt x="23" y="2"/>
                    <a:pt x="20" y="1"/>
                  </a:cubicBezTo>
                  <a:cubicBezTo>
                    <a:pt x="18" y="0"/>
                    <a:pt x="16" y="0"/>
                    <a:pt x="13" y="0"/>
                  </a:cubicBezTo>
                  <a:cubicBezTo>
                    <a:pt x="0" y="0"/>
                    <a:pt x="0" y="0"/>
                    <a:pt x="0" y="0"/>
                  </a:cubicBezTo>
                  <a:cubicBezTo>
                    <a:pt x="0" y="2"/>
                    <a:pt x="0" y="2"/>
                    <a:pt x="0" y="2"/>
                  </a:cubicBezTo>
                  <a:cubicBezTo>
                    <a:pt x="0" y="2"/>
                    <a:pt x="2" y="2"/>
                    <a:pt x="3" y="3"/>
                  </a:cubicBezTo>
                  <a:cubicBezTo>
                    <a:pt x="3" y="3"/>
                    <a:pt x="4" y="4"/>
                    <a:pt x="4" y="6"/>
                  </a:cubicBezTo>
                  <a:cubicBezTo>
                    <a:pt x="4" y="26"/>
                    <a:pt x="4" y="26"/>
                    <a:pt x="4" y="26"/>
                  </a:cubicBezTo>
                  <a:cubicBezTo>
                    <a:pt x="4" y="27"/>
                    <a:pt x="3" y="29"/>
                    <a:pt x="3" y="29"/>
                  </a:cubicBezTo>
                  <a:cubicBezTo>
                    <a:pt x="3" y="30"/>
                    <a:pt x="0" y="30"/>
                    <a:pt x="0" y="30"/>
                  </a:cubicBezTo>
                  <a:cubicBezTo>
                    <a:pt x="0" y="32"/>
                    <a:pt x="0" y="32"/>
                    <a:pt x="0" y="32"/>
                  </a:cubicBezTo>
                  <a:cubicBezTo>
                    <a:pt x="13" y="32"/>
                    <a:pt x="13" y="32"/>
                    <a:pt x="13" y="32"/>
                  </a:cubicBezTo>
                  <a:cubicBezTo>
                    <a:pt x="13" y="30"/>
                    <a:pt x="13" y="30"/>
                    <a:pt x="13" y="30"/>
                  </a:cubicBezTo>
                  <a:cubicBezTo>
                    <a:pt x="13" y="30"/>
                    <a:pt x="11" y="30"/>
                    <a:pt x="10" y="29"/>
                  </a:cubicBezTo>
                  <a:cubicBezTo>
                    <a:pt x="10" y="29"/>
                    <a:pt x="9" y="28"/>
                    <a:pt x="9" y="26"/>
                  </a:cubicBezTo>
                  <a:cubicBezTo>
                    <a:pt x="9" y="17"/>
                    <a:pt x="9" y="17"/>
                    <a:pt x="9" y="17"/>
                  </a:cubicBezTo>
                  <a:lnTo>
                    <a:pt x="11" y="17"/>
                  </a:lnTo>
                  <a:close/>
                  <a:moveTo>
                    <a:pt x="9" y="4"/>
                  </a:moveTo>
                  <a:cubicBezTo>
                    <a:pt x="9" y="3"/>
                    <a:pt x="9" y="3"/>
                    <a:pt x="9" y="3"/>
                  </a:cubicBezTo>
                  <a:cubicBezTo>
                    <a:pt x="10" y="3"/>
                    <a:pt x="10" y="3"/>
                    <a:pt x="12" y="3"/>
                  </a:cubicBezTo>
                  <a:cubicBezTo>
                    <a:pt x="14" y="3"/>
                    <a:pt x="15" y="3"/>
                    <a:pt x="16" y="4"/>
                  </a:cubicBezTo>
                  <a:cubicBezTo>
                    <a:pt x="18" y="4"/>
                    <a:pt x="19" y="6"/>
                    <a:pt x="19" y="9"/>
                  </a:cubicBezTo>
                  <a:cubicBezTo>
                    <a:pt x="19" y="11"/>
                    <a:pt x="18" y="13"/>
                    <a:pt x="16" y="14"/>
                  </a:cubicBezTo>
                  <a:cubicBezTo>
                    <a:pt x="14" y="14"/>
                    <a:pt x="12" y="15"/>
                    <a:pt x="9" y="15"/>
                  </a:cubicBezTo>
                  <a:lnTo>
                    <a:pt x="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46"/>
            <p:cNvSpPr>
              <a:spLocks noEditPoints="1"/>
            </p:cNvSpPr>
            <p:nvPr userDrawn="1"/>
          </p:nvSpPr>
          <p:spPr bwMode="auto">
            <a:xfrm>
              <a:off x="9567373" y="-991549"/>
              <a:ext cx="107950" cy="106363"/>
            </a:xfrm>
            <a:custGeom>
              <a:avLst/>
              <a:gdLst>
                <a:gd name="T0" fmla="*/ 20 w 33"/>
                <a:gd name="T1" fmla="*/ 30 h 32"/>
                <a:gd name="T2" fmla="*/ 20 w 33"/>
                <a:gd name="T3" fmla="*/ 32 h 32"/>
                <a:gd name="T4" fmla="*/ 33 w 33"/>
                <a:gd name="T5" fmla="*/ 32 h 32"/>
                <a:gd name="T6" fmla="*/ 33 w 33"/>
                <a:gd name="T7" fmla="*/ 30 h 32"/>
                <a:gd name="T8" fmla="*/ 31 w 33"/>
                <a:gd name="T9" fmla="*/ 29 h 32"/>
                <a:gd name="T10" fmla="*/ 29 w 33"/>
                <a:gd name="T11" fmla="*/ 26 h 32"/>
                <a:gd name="T12" fmla="*/ 17 w 33"/>
                <a:gd name="T13" fmla="*/ 0 h 32"/>
                <a:gd name="T14" fmla="*/ 16 w 33"/>
                <a:gd name="T15" fmla="*/ 0 h 32"/>
                <a:gd name="T16" fmla="*/ 6 w 33"/>
                <a:gd name="T17" fmla="*/ 22 h 32"/>
                <a:gd name="T18" fmla="*/ 3 w 33"/>
                <a:gd name="T19" fmla="*/ 29 h 32"/>
                <a:gd name="T20" fmla="*/ 0 w 33"/>
                <a:gd name="T21" fmla="*/ 30 h 32"/>
                <a:gd name="T22" fmla="*/ 0 w 33"/>
                <a:gd name="T23" fmla="*/ 32 h 32"/>
                <a:gd name="T24" fmla="*/ 10 w 33"/>
                <a:gd name="T25" fmla="*/ 32 h 32"/>
                <a:gd name="T26" fmla="*/ 10 w 33"/>
                <a:gd name="T27" fmla="*/ 30 h 32"/>
                <a:gd name="T28" fmla="*/ 8 w 33"/>
                <a:gd name="T29" fmla="*/ 29 h 32"/>
                <a:gd name="T30" fmla="*/ 7 w 33"/>
                <a:gd name="T31" fmla="*/ 28 h 32"/>
                <a:gd name="T32" fmla="*/ 7 w 33"/>
                <a:gd name="T33" fmla="*/ 27 h 32"/>
                <a:gd name="T34" fmla="*/ 10 w 33"/>
                <a:gd name="T35" fmla="*/ 22 h 32"/>
                <a:gd name="T36" fmla="*/ 21 w 33"/>
                <a:gd name="T37" fmla="*/ 22 h 32"/>
                <a:gd name="T38" fmla="*/ 23 w 33"/>
                <a:gd name="T39" fmla="*/ 26 h 32"/>
                <a:gd name="T40" fmla="*/ 24 w 33"/>
                <a:gd name="T41" fmla="*/ 29 h 32"/>
                <a:gd name="T42" fmla="*/ 23 w 33"/>
                <a:gd name="T43" fmla="*/ 29 h 32"/>
                <a:gd name="T44" fmla="*/ 20 w 33"/>
                <a:gd name="T45" fmla="*/ 30 h 32"/>
                <a:gd name="T46" fmla="*/ 11 w 33"/>
                <a:gd name="T47" fmla="*/ 19 h 32"/>
                <a:gd name="T48" fmla="*/ 15 w 33"/>
                <a:gd name="T49" fmla="*/ 8 h 32"/>
                <a:gd name="T50" fmla="*/ 20 w 33"/>
                <a:gd name="T51" fmla="*/ 19 h 32"/>
                <a:gd name="T52" fmla="*/ 11 w 33"/>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2">
                  <a:moveTo>
                    <a:pt x="20" y="30"/>
                  </a:moveTo>
                  <a:cubicBezTo>
                    <a:pt x="20" y="32"/>
                    <a:pt x="20" y="32"/>
                    <a:pt x="20" y="32"/>
                  </a:cubicBezTo>
                  <a:cubicBezTo>
                    <a:pt x="33" y="32"/>
                    <a:pt x="33" y="32"/>
                    <a:pt x="33" y="32"/>
                  </a:cubicBezTo>
                  <a:cubicBezTo>
                    <a:pt x="33" y="30"/>
                    <a:pt x="33" y="30"/>
                    <a:pt x="33" y="30"/>
                  </a:cubicBezTo>
                  <a:cubicBezTo>
                    <a:pt x="32" y="30"/>
                    <a:pt x="31" y="30"/>
                    <a:pt x="31" y="29"/>
                  </a:cubicBezTo>
                  <a:cubicBezTo>
                    <a:pt x="30" y="29"/>
                    <a:pt x="30" y="28"/>
                    <a:pt x="29" y="26"/>
                  </a:cubicBezTo>
                  <a:cubicBezTo>
                    <a:pt x="17" y="0"/>
                    <a:pt x="17" y="0"/>
                    <a:pt x="17" y="0"/>
                  </a:cubicBezTo>
                  <a:cubicBezTo>
                    <a:pt x="16" y="0"/>
                    <a:pt x="16" y="0"/>
                    <a:pt x="16" y="0"/>
                  </a:cubicBezTo>
                  <a:cubicBezTo>
                    <a:pt x="6" y="22"/>
                    <a:pt x="6" y="22"/>
                    <a:pt x="6" y="22"/>
                  </a:cubicBezTo>
                  <a:cubicBezTo>
                    <a:pt x="5" y="26"/>
                    <a:pt x="4" y="28"/>
                    <a:pt x="3" y="29"/>
                  </a:cubicBezTo>
                  <a:cubicBezTo>
                    <a:pt x="2" y="29"/>
                    <a:pt x="1" y="30"/>
                    <a:pt x="0" y="30"/>
                  </a:cubicBezTo>
                  <a:cubicBezTo>
                    <a:pt x="0" y="32"/>
                    <a:pt x="0" y="32"/>
                    <a:pt x="0" y="32"/>
                  </a:cubicBezTo>
                  <a:cubicBezTo>
                    <a:pt x="10" y="32"/>
                    <a:pt x="10" y="32"/>
                    <a:pt x="10" y="32"/>
                  </a:cubicBezTo>
                  <a:cubicBezTo>
                    <a:pt x="10" y="30"/>
                    <a:pt x="10" y="30"/>
                    <a:pt x="10" y="30"/>
                  </a:cubicBezTo>
                  <a:cubicBezTo>
                    <a:pt x="10" y="30"/>
                    <a:pt x="8" y="30"/>
                    <a:pt x="8" y="29"/>
                  </a:cubicBezTo>
                  <a:cubicBezTo>
                    <a:pt x="7" y="29"/>
                    <a:pt x="7" y="29"/>
                    <a:pt x="7" y="28"/>
                  </a:cubicBezTo>
                  <a:cubicBezTo>
                    <a:pt x="7" y="28"/>
                    <a:pt x="7" y="27"/>
                    <a:pt x="7" y="27"/>
                  </a:cubicBezTo>
                  <a:cubicBezTo>
                    <a:pt x="8" y="26"/>
                    <a:pt x="8" y="24"/>
                    <a:pt x="10" y="22"/>
                  </a:cubicBezTo>
                  <a:cubicBezTo>
                    <a:pt x="21" y="22"/>
                    <a:pt x="21" y="22"/>
                    <a:pt x="21" y="22"/>
                  </a:cubicBezTo>
                  <a:cubicBezTo>
                    <a:pt x="23" y="26"/>
                    <a:pt x="23" y="26"/>
                    <a:pt x="23" y="26"/>
                  </a:cubicBezTo>
                  <a:cubicBezTo>
                    <a:pt x="23" y="26"/>
                    <a:pt x="24" y="28"/>
                    <a:pt x="24" y="29"/>
                  </a:cubicBezTo>
                  <a:cubicBezTo>
                    <a:pt x="24" y="29"/>
                    <a:pt x="23" y="29"/>
                    <a:pt x="23" y="29"/>
                  </a:cubicBezTo>
                  <a:cubicBezTo>
                    <a:pt x="22" y="30"/>
                    <a:pt x="21" y="30"/>
                    <a:pt x="20" y="30"/>
                  </a:cubicBezTo>
                  <a:close/>
                  <a:moveTo>
                    <a:pt x="11" y="19"/>
                  </a:moveTo>
                  <a:cubicBezTo>
                    <a:pt x="15" y="8"/>
                    <a:pt x="15" y="8"/>
                    <a:pt x="15" y="8"/>
                  </a:cubicBezTo>
                  <a:cubicBezTo>
                    <a:pt x="20" y="19"/>
                    <a:pt x="20" y="19"/>
                    <a:pt x="20" y="19"/>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47"/>
            <p:cNvSpPr>
              <a:spLocks/>
            </p:cNvSpPr>
            <p:nvPr userDrawn="1"/>
          </p:nvSpPr>
          <p:spPr bwMode="auto">
            <a:xfrm>
              <a:off x="9738823" y="-991549"/>
              <a:ext cx="92075" cy="106363"/>
            </a:xfrm>
            <a:custGeom>
              <a:avLst/>
              <a:gdLst>
                <a:gd name="T0" fmla="*/ 28 w 28"/>
                <a:gd name="T1" fmla="*/ 23 h 32"/>
                <a:gd name="T2" fmla="*/ 26 w 28"/>
                <a:gd name="T3" fmla="*/ 23 h 32"/>
                <a:gd name="T4" fmla="*/ 22 w 28"/>
                <a:gd name="T5" fmla="*/ 28 h 32"/>
                <a:gd name="T6" fmla="*/ 14 w 28"/>
                <a:gd name="T7" fmla="*/ 29 h 32"/>
                <a:gd name="T8" fmla="*/ 12 w 28"/>
                <a:gd name="T9" fmla="*/ 29 h 32"/>
                <a:gd name="T10" fmla="*/ 11 w 28"/>
                <a:gd name="T11" fmla="*/ 29 h 32"/>
                <a:gd name="T12" fmla="*/ 10 w 28"/>
                <a:gd name="T13" fmla="*/ 28 h 32"/>
                <a:gd name="T14" fmla="*/ 10 w 28"/>
                <a:gd name="T15" fmla="*/ 27 h 32"/>
                <a:gd name="T16" fmla="*/ 10 w 28"/>
                <a:gd name="T17" fmla="*/ 5 h 32"/>
                <a:gd name="T18" fmla="*/ 10 w 28"/>
                <a:gd name="T19" fmla="*/ 3 h 32"/>
                <a:gd name="T20" fmla="*/ 14 w 28"/>
                <a:gd name="T21" fmla="*/ 2 h 32"/>
                <a:gd name="T22" fmla="*/ 14 w 28"/>
                <a:gd name="T23" fmla="*/ 0 h 32"/>
                <a:gd name="T24" fmla="*/ 0 w 28"/>
                <a:gd name="T25" fmla="*/ 0 h 32"/>
                <a:gd name="T26" fmla="*/ 0 w 28"/>
                <a:gd name="T27" fmla="*/ 2 h 32"/>
                <a:gd name="T28" fmla="*/ 3 w 28"/>
                <a:gd name="T29" fmla="*/ 3 h 32"/>
                <a:gd name="T30" fmla="*/ 4 w 28"/>
                <a:gd name="T31" fmla="*/ 6 h 32"/>
                <a:gd name="T32" fmla="*/ 4 w 28"/>
                <a:gd name="T33" fmla="*/ 26 h 32"/>
                <a:gd name="T34" fmla="*/ 3 w 28"/>
                <a:gd name="T35" fmla="*/ 29 h 32"/>
                <a:gd name="T36" fmla="*/ 0 w 28"/>
                <a:gd name="T37" fmla="*/ 30 h 32"/>
                <a:gd name="T38" fmla="*/ 0 w 28"/>
                <a:gd name="T39" fmla="*/ 32 h 32"/>
                <a:gd name="T40" fmla="*/ 26 w 28"/>
                <a:gd name="T41" fmla="*/ 32 h 32"/>
                <a:gd name="T42" fmla="*/ 28 w 28"/>
                <a:gd name="T4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2">
                  <a:moveTo>
                    <a:pt x="28" y="23"/>
                  </a:moveTo>
                  <a:cubicBezTo>
                    <a:pt x="26" y="23"/>
                    <a:pt x="26" y="23"/>
                    <a:pt x="26" y="23"/>
                  </a:cubicBezTo>
                  <a:cubicBezTo>
                    <a:pt x="25" y="24"/>
                    <a:pt x="24" y="27"/>
                    <a:pt x="22" y="28"/>
                  </a:cubicBezTo>
                  <a:cubicBezTo>
                    <a:pt x="21" y="28"/>
                    <a:pt x="18" y="29"/>
                    <a:pt x="14" y="29"/>
                  </a:cubicBezTo>
                  <a:cubicBezTo>
                    <a:pt x="12" y="29"/>
                    <a:pt x="12" y="29"/>
                    <a:pt x="12" y="29"/>
                  </a:cubicBezTo>
                  <a:cubicBezTo>
                    <a:pt x="11" y="29"/>
                    <a:pt x="11" y="29"/>
                    <a:pt x="11" y="29"/>
                  </a:cubicBezTo>
                  <a:cubicBezTo>
                    <a:pt x="10" y="29"/>
                    <a:pt x="10" y="28"/>
                    <a:pt x="10" y="28"/>
                  </a:cubicBezTo>
                  <a:cubicBezTo>
                    <a:pt x="10" y="28"/>
                    <a:pt x="10" y="28"/>
                    <a:pt x="10" y="27"/>
                  </a:cubicBezTo>
                  <a:cubicBezTo>
                    <a:pt x="10" y="5"/>
                    <a:pt x="10" y="5"/>
                    <a:pt x="10" y="5"/>
                  </a:cubicBezTo>
                  <a:cubicBezTo>
                    <a:pt x="10" y="4"/>
                    <a:pt x="10" y="3"/>
                    <a:pt x="10" y="3"/>
                  </a:cubicBezTo>
                  <a:cubicBezTo>
                    <a:pt x="11" y="2"/>
                    <a:pt x="13" y="2"/>
                    <a:pt x="14" y="2"/>
                  </a:cubicBezTo>
                  <a:cubicBezTo>
                    <a:pt x="14" y="0"/>
                    <a:pt x="14" y="0"/>
                    <a:pt x="14" y="0"/>
                  </a:cubicBezTo>
                  <a:cubicBezTo>
                    <a:pt x="0" y="0"/>
                    <a:pt x="0" y="0"/>
                    <a:pt x="0" y="0"/>
                  </a:cubicBezTo>
                  <a:cubicBezTo>
                    <a:pt x="0" y="2"/>
                    <a:pt x="0" y="2"/>
                    <a:pt x="0" y="2"/>
                  </a:cubicBezTo>
                  <a:cubicBezTo>
                    <a:pt x="1" y="2"/>
                    <a:pt x="3" y="2"/>
                    <a:pt x="3" y="3"/>
                  </a:cubicBezTo>
                  <a:cubicBezTo>
                    <a:pt x="4" y="3"/>
                    <a:pt x="4" y="4"/>
                    <a:pt x="4" y="6"/>
                  </a:cubicBezTo>
                  <a:cubicBezTo>
                    <a:pt x="4" y="26"/>
                    <a:pt x="4" y="26"/>
                    <a:pt x="4" y="26"/>
                  </a:cubicBezTo>
                  <a:cubicBezTo>
                    <a:pt x="4" y="28"/>
                    <a:pt x="4" y="29"/>
                    <a:pt x="3" y="29"/>
                  </a:cubicBezTo>
                  <a:cubicBezTo>
                    <a:pt x="3" y="30"/>
                    <a:pt x="1" y="30"/>
                    <a:pt x="0" y="30"/>
                  </a:cubicBezTo>
                  <a:cubicBezTo>
                    <a:pt x="0" y="32"/>
                    <a:pt x="0" y="32"/>
                    <a:pt x="0" y="32"/>
                  </a:cubicBezTo>
                  <a:cubicBezTo>
                    <a:pt x="26" y="32"/>
                    <a:pt x="26" y="32"/>
                    <a:pt x="26" y="32"/>
                  </a:cubicBezTo>
                  <a:lnTo>
                    <a:pt x="2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48"/>
            <p:cNvSpPr>
              <a:spLocks/>
            </p:cNvSpPr>
            <p:nvPr userDrawn="1"/>
          </p:nvSpPr>
          <p:spPr bwMode="auto">
            <a:xfrm>
              <a:off x="9894398" y="-991549"/>
              <a:ext cx="46038" cy="106363"/>
            </a:xfrm>
            <a:custGeom>
              <a:avLst/>
              <a:gdLst>
                <a:gd name="T0" fmla="*/ 11 w 14"/>
                <a:gd name="T1" fmla="*/ 3 h 32"/>
                <a:gd name="T2" fmla="*/ 14 w 14"/>
                <a:gd name="T3" fmla="*/ 2 h 32"/>
                <a:gd name="T4" fmla="*/ 14 w 14"/>
                <a:gd name="T5" fmla="*/ 0 h 32"/>
                <a:gd name="T6" fmla="*/ 0 w 14"/>
                <a:gd name="T7" fmla="*/ 0 h 32"/>
                <a:gd name="T8" fmla="*/ 0 w 14"/>
                <a:gd name="T9" fmla="*/ 2 h 32"/>
                <a:gd name="T10" fmla="*/ 4 w 14"/>
                <a:gd name="T11" fmla="*/ 3 h 32"/>
                <a:gd name="T12" fmla="*/ 4 w 14"/>
                <a:gd name="T13" fmla="*/ 6 h 32"/>
                <a:gd name="T14" fmla="*/ 4 w 14"/>
                <a:gd name="T15" fmla="*/ 26 h 32"/>
                <a:gd name="T16" fmla="*/ 4 w 14"/>
                <a:gd name="T17" fmla="*/ 29 h 32"/>
                <a:gd name="T18" fmla="*/ 0 w 14"/>
                <a:gd name="T19" fmla="*/ 30 h 32"/>
                <a:gd name="T20" fmla="*/ 0 w 14"/>
                <a:gd name="T21" fmla="*/ 32 h 32"/>
                <a:gd name="T22" fmla="*/ 14 w 14"/>
                <a:gd name="T23" fmla="*/ 32 h 32"/>
                <a:gd name="T24" fmla="*/ 14 w 14"/>
                <a:gd name="T25" fmla="*/ 30 h 32"/>
                <a:gd name="T26" fmla="*/ 11 w 14"/>
                <a:gd name="T27" fmla="*/ 29 h 32"/>
                <a:gd name="T28" fmla="*/ 10 w 14"/>
                <a:gd name="T29" fmla="*/ 26 h 32"/>
                <a:gd name="T30" fmla="*/ 10 w 14"/>
                <a:gd name="T31" fmla="*/ 6 h 32"/>
                <a:gd name="T32" fmla="*/ 11 w 14"/>
                <a:gd name="T3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32">
                  <a:moveTo>
                    <a:pt x="11" y="3"/>
                  </a:moveTo>
                  <a:cubicBezTo>
                    <a:pt x="11" y="2"/>
                    <a:pt x="13" y="2"/>
                    <a:pt x="14" y="2"/>
                  </a:cubicBezTo>
                  <a:cubicBezTo>
                    <a:pt x="14" y="0"/>
                    <a:pt x="14" y="0"/>
                    <a:pt x="14" y="0"/>
                  </a:cubicBezTo>
                  <a:cubicBezTo>
                    <a:pt x="0" y="0"/>
                    <a:pt x="0" y="0"/>
                    <a:pt x="0" y="0"/>
                  </a:cubicBezTo>
                  <a:cubicBezTo>
                    <a:pt x="0" y="2"/>
                    <a:pt x="0" y="2"/>
                    <a:pt x="0" y="2"/>
                  </a:cubicBezTo>
                  <a:cubicBezTo>
                    <a:pt x="1" y="2"/>
                    <a:pt x="3" y="2"/>
                    <a:pt x="4" y="3"/>
                  </a:cubicBezTo>
                  <a:cubicBezTo>
                    <a:pt x="4" y="3"/>
                    <a:pt x="4" y="4"/>
                    <a:pt x="4" y="6"/>
                  </a:cubicBezTo>
                  <a:cubicBezTo>
                    <a:pt x="4" y="26"/>
                    <a:pt x="4" y="26"/>
                    <a:pt x="4" y="26"/>
                  </a:cubicBezTo>
                  <a:cubicBezTo>
                    <a:pt x="4" y="28"/>
                    <a:pt x="4" y="29"/>
                    <a:pt x="4" y="29"/>
                  </a:cubicBezTo>
                  <a:cubicBezTo>
                    <a:pt x="3" y="30"/>
                    <a:pt x="1" y="30"/>
                    <a:pt x="0" y="30"/>
                  </a:cubicBezTo>
                  <a:cubicBezTo>
                    <a:pt x="0" y="32"/>
                    <a:pt x="0" y="32"/>
                    <a:pt x="0" y="32"/>
                  </a:cubicBezTo>
                  <a:cubicBezTo>
                    <a:pt x="14" y="32"/>
                    <a:pt x="14" y="32"/>
                    <a:pt x="14" y="32"/>
                  </a:cubicBezTo>
                  <a:cubicBezTo>
                    <a:pt x="14" y="30"/>
                    <a:pt x="14" y="30"/>
                    <a:pt x="14" y="30"/>
                  </a:cubicBezTo>
                  <a:cubicBezTo>
                    <a:pt x="14" y="30"/>
                    <a:pt x="11" y="30"/>
                    <a:pt x="11" y="29"/>
                  </a:cubicBezTo>
                  <a:cubicBezTo>
                    <a:pt x="10" y="29"/>
                    <a:pt x="10" y="28"/>
                    <a:pt x="10" y="26"/>
                  </a:cubicBezTo>
                  <a:cubicBezTo>
                    <a:pt x="10" y="6"/>
                    <a:pt x="10" y="6"/>
                    <a:pt x="10" y="6"/>
                  </a:cubicBezTo>
                  <a:cubicBezTo>
                    <a:pt x="10" y="4"/>
                    <a:pt x="10" y="3"/>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49"/>
            <p:cNvSpPr>
              <a:spLocks noEditPoints="1"/>
            </p:cNvSpPr>
            <p:nvPr userDrawn="1"/>
          </p:nvSpPr>
          <p:spPr bwMode="auto">
            <a:xfrm>
              <a:off x="10005523" y="-991549"/>
              <a:ext cx="106363" cy="106363"/>
            </a:xfrm>
            <a:custGeom>
              <a:avLst/>
              <a:gdLst>
                <a:gd name="T0" fmla="*/ 20 w 32"/>
                <a:gd name="T1" fmla="*/ 30 h 32"/>
                <a:gd name="T2" fmla="*/ 20 w 32"/>
                <a:gd name="T3" fmla="*/ 32 h 32"/>
                <a:gd name="T4" fmla="*/ 32 w 32"/>
                <a:gd name="T5" fmla="*/ 32 h 32"/>
                <a:gd name="T6" fmla="*/ 32 w 32"/>
                <a:gd name="T7" fmla="*/ 30 h 32"/>
                <a:gd name="T8" fmla="*/ 30 w 32"/>
                <a:gd name="T9" fmla="*/ 29 h 32"/>
                <a:gd name="T10" fmla="*/ 28 w 32"/>
                <a:gd name="T11" fmla="*/ 26 h 32"/>
                <a:gd name="T12" fmla="*/ 17 w 32"/>
                <a:gd name="T13" fmla="*/ 0 h 32"/>
                <a:gd name="T14" fmla="*/ 15 w 32"/>
                <a:gd name="T15" fmla="*/ 0 h 32"/>
                <a:gd name="T16" fmla="*/ 5 w 32"/>
                <a:gd name="T17" fmla="*/ 22 h 32"/>
                <a:gd name="T18" fmla="*/ 2 w 32"/>
                <a:gd name="T19" fmla="*/ 29 h 32"/>
                <a:gd name="T20" fmla="*/ 0 w 32"/>
                <a:gd name="T21" fmla="*/ 30 h 32"/>
                <a:gd name="T22" fmla="*/ 0 w 32"/>
                <a:gd name="T23" fmla="*/ 32 h 32"/>
                <a:gd name="T24" fmla="*/ 10 w 32"/>
                <a:gd name="T25" fmla="*/ 32 h 32"/>
                <a:gd name="T26" fmla="*/ 10 w 32"/>
                <a:gd name="T27" fmla="*/ 30 h 32"/>
                <a:gd name="T28" fmla="*/ 7 w 32"/>
                <a:gd name="T29" fmla="*/ 29 h 32"/>
                <a:gd name="T30" fmla="*/ 7 w 32"/>
                <a:gd name="T31" fmla="*/ 28 h 32"/>
                <a:gd name="T32" fmla="*/ 7 w 32"/>
                <a:gd name="T33" fmla="*/ 27 h 32"/>
                <a:gd name="T34" fmla="*/ 9 w 32"/>
                <a:gd name="T35" fmla="*/ 22 h 32"/>
                <a:gd name="T36" fmla="*/ 20 w 32"/>
                <a:gd name="T37" fmla="*/ 22 h 32"/>
                <a:gd name="T38" fmla="*/ 22 w 32"/>
                <a:gd name="T39" fmla="*/ 26 h 32"/>
                <a:gd name="T40" fmla="*/ 23 w 32"/>
                <a:gd name="T41" fmla="*/ 29 h 32"/>
                <a:gd name="T42" fmla="*/ 23 w 32"/>
                <a:gd name="T43" fmla="*/ 29 h 32"/>
                <a:gd name="T44" fmla="*/ 20 w 32"/>
                <a:gd name="T45" fmla="*/ 30 h 32"/>
                <a:gd name="T46" fmla="*/ 10 w 32"/>
                <a:gd name="T47" fmla="*/ 19 h 32"/>
                <a:gd name="T48" fmla="*/ 15 w 32"/>
                <a:gd name="T49" fmla="*/ 8 h 32"/>
                <a:gd name="T50" fmla="*/ 19 w 32"/>
                <a:gd name="T51" fmla="*/ 19 h 32"/>
                <a:gd name="T52" fmla="*/ 10 w 32"/>
                <a:gd name="T5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2">
                  <a:moveTo>
                    <a:pt x="20" y="30"/>
                  </a:moveTo>
                  <a:cubicBezTo>
                    <a:pt x="20" y="32"/>
                    <a:pt x="20" y="32"/>
                    <a:pt x="20" y="32"/>
                  </a:cubicBezTo>
                  <a:cubicBezTo>
                    <a:pt x="32" y="32"/>
                    <a:pt x="32" y="32"/>
                    <a:pt x="32" y="32"/>
                  </a:cubicBezTo>
                  <a:cubicBezTo>
                    <a:pt x="32" y="30"/>
                    <a:pt x="32" y="30"/>
                    <a:pt x="32" y="30"/>
                  </a:cubicBezTo>
                  <a:cubicBezTo>
                    <a:pt x="32" y="30"/>
                    <a:pt x="31" y="30"/>
                    <a:pt x="30" y="29"/>
                  </a:cubicBezTo>
                  <a:cubicBezTo>
                    <a:pt x="30" y="29"/>
                    <a:pt x="29" y="28"/>
                    <a:pt x="28" y="26"/>
                  </a:cubicBezTo>
                  <a:cubicBezTo>
                    <a:pt x="17" y="0"/>
                    <a:pt x="17" y="0"/>
                    <a:pt x="17" y="0"/>
                  </a:cubicBezTo>
                  <a:cubicBezTo>
                    <a:pt x="15" y="0"/>
                    <a:pt x="15" y="0"/>
                    <a:pt x="15" y="0"/>
                  </a:cubicBezTo>
                  <a:cubicBezTo>
                    <a:pt x="5" y="22"/>
                    <a:pt x="5" y="22"/>
                    <a:pt x="5" y="22"/>
                  </a:cubicBezTo>
                  <a:cubicBezTo>
                    <a:pt x="4" y="26"/>
                    <a:pt x="3" y="28"/>
                    <a:pt x="2" y="29"/>
                  </a:cubicBezTo>
                  <a:cubicBezTo>
                    <a:pt x="2" y="29"/>
                    <a:pt x="1" y="30"/>
                    <a:pt x="0" y="30"/>
                  </a:cubicBezTo>
                  <a:cubicBezTo>
                    <a:pt x="0" y="32"/>
                    <a:pt x="0" y="32"/>
                    <a:pt x="0" y="32"/>
                  </a:cubicBezTo>
                  <a:cubicBezTo>
                    <a:pt x="10" y="32"/>
                    <a:pt x="10" y="32"/>
                    <a:pt x="10" y="32"/>
                  </a:cubicBezTo>
                  <a:cubicBezTo>
                    <a:pt x="10" y="30"/>
                    <a:pt x="10" y="30"/>
                    <a:pt x="10" y="30"/>
                  </a:cubicBezTo>
                  <a:cubicBezTo>
                    <a:pt x="9" y="30"/>
                    <a:pt x="8" y="30"/>
                    <a:pt x="7" y="29"/>
                  </a:cubicBezTo>
                  <a:cubicBezTo>
                    <a:pt x="7" y="29"/>
                    <a:pt x="7" y="29"/>
                    <a:pt x="7" y="28"/>
                  </a:cubicBezTo>
                  <a:cubicBezTo>
                    <a:pt x="7" y="28"/>
                    <a:pt x="7" y="27"/>
                    <a:pt x="7" y="27"/>
                  </a:cubicBezTo>
                  <a:cubicBezTo>
                    <a:pt x="7" y="26"/>
                    <a:pt x="8" y="24"/>
                    <a:pt x="9" y="22"/>
                  </a:cubicBezTo>
                  <a:cubicBezTo>
                    <a:pt x="20" y="22"/>
                    <a:pt x="20" y="22"/>
                    <a:pt x="20" y="22"/>
                  </a:cubicBezTo>
                  <a:cubicBezTo>
                    <a:pt x="22" y="26"/>
                    <a:pt x="22" y="26"/>
                    <a:pt x="22" y="26"/>
                  </a:cubicBezTo>
                  <a:cubicBezTo>
                    <a:pt x="22" y="26"/>
                    <a:pt x="23" y="28"/>
                    <a:pt x="23" y="29"/>
                  </a:cubicBezTo>
                  <a:cubicBezTo>
                    <a:pt x="23" y="29"/>
                    <a:pt x="23" y="29"/>
                    <a:pt x="23" y="29"/>
                  </a:cubicBezTo>
                  <a:cubicBezTo>
                    <a:pt x="22" y="30"/>
                    <a:pt x="21" y="30"/>
                    <a:pt x="20" y="30"/>
                  </a:cubicBezTo>
                  <a:close/>
                  <a:moveTo>
                    <a:pt x="10" y="19"/>
                  </a:moveTo>
                  <a:cubicBezTo>
                    <a:pt x="15" y="8"/>
                    <a:pt x="15" y="8"/>
                    <a:pt x="15" y="8"/>
                  </a:cubicBezTo>
                  <a:cubicBezTo>
                    <a:pt x="19" y="19"/>
                    <a:pt x="19" y="19"/>
                    <a:pt x="19" y="19"/>
                  </a:cubicBezTo>
                  <a:lnTo>
                    <a:pt x="1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50"/>
            <p:cNvSpPr>
              <a:spLocks noEditPoints="1"/>
            </p:cNvSpPr>
            <p:nvPr userDrawn="1"/>
          </p:nvSpPr>
          <p:spPr bwMode="auto">
            <a:xfrm>
              <a:off x="10323023" y="-1715450"/>
              <a:ext cx="171450" cy="195263"/>
            </a:xfrm>
            <a:custGeom>
              <a:avLst/>
              <a:gdLst>
                <a:gd name="T0" fmla="*/ 21 w 52"/>
                <a:gd name="T1" fmla="*/ 57 h 59"/>
                <a:gd name="T2" fmla="*/ 21 w 52"/>
                <a:gd name="T3" fmla="*/ 57 h 59"/>
                <a:gd name="T4" fmla="*/ 15 w 52"/>
                <a:gd name="T5" fmla="*/ 51 h 59"/>
                <a:gd name="T6" fmla="*/ 15 w 52"/>
                <a:gd name="T7" fmla="*/ 32 h 59"/>
                <a:gd name="T8" fmla="*/ 19 w 52"/>
                <a:gd name="T9" fmla="*/ 32 h 59"/>
                <a:gd name="T10" fmla="*/ 39 w 52"/>
                <a:gd name="T11" fmla="*/ 59 h 59"/>
                <a:gd name="T12" fmla="*/ 52 w 52"/>
                <a:gd name="T13" fmla="*/ 59 h 59"/>
                <a:gd name="T14" fmla="*/ 52 w 52"/>
                <a:gd name="T15" fmla="*/ 57 h 59"/>
                <a:gd name="T16" fmla="*/ 52 w 52"/>
                <a:gd name="T17" fmla="*/ 57 h 59"/>
                <a:gd name="T18" fmla="*/ 46 w 52"/>
                <a:gd name="T19" fmla="*/ 53 h 59"/>
                <a:gd name="T20" fmla="*/ 30 w 52"/>
                <a:gd name="T21" fmla="*/ 31 h 59"/>
                <a:gd name="T22" fmla="*/ 43 w 52"/>
                <a:gd name="T23" fmla="*/ 17 h 59"/>
                <a:gd name="T24" fmla="*/ 15 w 52"/>
                <a:gd name="T25" fmla="*/ 2 h 59"/>
                <a:gd name="T26" fmla="*/ 0 w 52"/>
                <a:gd name="T27" fmla="*/ 2 h 59"/>
                <a:gd name="T28" fmla="*/ 0 w 52"/>
                <a:gd name="T29" fmla="*/ 3 h 59"/>
                <a:gd name="T30" fmla="*/ 1 w 52"/>
                <a:gd name="T31" fmla="*/ 3 h 59"/>
                <a:gd name="T32" fmla="*/ 6 w 52"/>
                <a:gd name="T33" fmla="*/ 9 h 59"/>
                <a:gd name="T34" fmla="*/ 6 w 52"/>
                <a:gd name="T35" fmla="*/ 51 h 59"/>
                <a:gd name="T36" fmla="*/ 1 w 52"/>
                <a:gd name="T37" fmla="*/ 57 h 59"/>
                <a:gd name="T38" fmla="*/ 0 w 52"/>
                <a:gd name="T39" fmla="*/ 57 h 59"/>
                <a:gd name="T40" fmla="*/ 0 w 52"/>
                <a:gd name="T41" fmla="*/ 59 h 59"/>
                <a:gd name="T42" fmla="*/ 21 w 52"/>
                <a:gd name="T43" fmla="*/ 59 h 59"/>
                <a:gd name="T44" fmla="*/ 21 w 52"/>
                <a:gd name="T45" fmla="*/ 57 h 59"/>
                <a:gd name="T46" fmla="*/ 15 w 52"/>
                <a:gd name="T47" fmla="*/ 6 h 59"/>
                <a:gd name="T48" fmla="*/ 20 w 52"/>
                <a:gd name="T49" fmla="*/ 5 h 59"/>
                <a:gd name="T50" fmla="*/ 33 w 52"/>
                <a:gd name="T51" fmla="*/ 17 h 59"/>
                <a:gd name="T52" fmla="*/ 20 w 52"/>
                <a:gd name="T53" fmla="*/ 29 h 59"/>
                <a:gd name="T54" fmla="*/ 15 w 52"/>
                <a:gd name="T55" fmla="*/ 29 h 59"/>
                <a:gd name="T56" fmla="*/ 15 w 52"/>
                <a:gd name="T5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59">
                  <a:moveTo>
                    <a:pt x="21" y="57"/>
                  </a:moveTo>
                  <a:cubicBezTo>
                    <a:pt x="21" y="57"/>
                    <a:pt x="21" y="57"/>
                    <a:pt x="21" y="57"/>
                  </a:cubicBezTo>
                  <a:cubicBezTo>
                    <a:pt x="17" y="57"/>
                    <a:pt x="15" y="55"/>
                    <a:pt x="15" y="51"/>
                  </a:cubicBezTo>
                  <a:cubicBezTo>
                    <a:pt x="15" y="32"/>
                    <a:pt x="15" y="32"/>
                    <a:pt x="15" y="32"/>
                  </a:cubicBezTo>
                  <a:cubicBezTo>
                    <a:pt x="19" y="32"/>
                    <a:pt x="19" y="32"/>
                    <a:pt x="19" y="32"/>
                  </a:cubicBezTo>
                  <a:cubicBezTo>
                    <a:pt x="39" y="59"/>
                    <a:pt x="39" y="59"/>
                    <a:pt x="39" y="59"/>
                  </a:cubicBezTo>
                  <a:cubicBezTo>
                    <a:pt x="52" y="59"/>
                    <a:pt x="52" y="59"/>
                    <a:pt x="52" y="59"/>
                  </a:cubicBezTo>
                  <a:cubicBezTo>
                    <a:pt x="52" y="57"/>
                    <a:pt x="52" y="57"/>
                    <a:pt x="52" y="57"/>
                  </a:cubicBezTo>
                  <a:cubicBezTo>
                    <a:pt x="52" y="57"/>
                    <a:pt x="52" y="57"/>
                    <a:pt x="52" y="57"/>
                  </a:cubicBezTo>
                  <a:cubicBezTo>
                    <a:pt x="50" y="57"/>
                    <a:pt x="48" y="55"/>
                    <a:pt x="46" y="53"/>
                  </a:cubicBezTo>
                  <a:cubicBezTo>
                    <a:pt x="30" y="31"/>
                    <a:pt x="30" y="31"/>
                    <a:pt x="30" y="31"/>
                  </a:cubicBezTo>
                  <a:cubicBezTo>
                    <a:pt x="37" y="29"/>
                    <a:pt x="43" y="23"/>
                    <a:pt x="43" y="17"/>
                  </a:cubicBezTo>
                  <a:cubicBezTo>
                    <a:pt x="43" y="8"/>
                    <a:pt x="38" y="0"/>
                    <a:pt x="15" y="2"/>
                  </a:cubicBezTo>
                  <a:cubicBezTo>
                    <a:pt x="0" y="2"/>
                    <a:pt x="0" y="2"/>
                    <a:pt x="0" y="2"/>
                  </a:cubicBezTo>
                  <a:cubicBezTo>
                    <a:pt x="0" y="3"/>
                    <a:pt x="0" y="3"/>
                    <a:pt x="0" y="3"/>
                  </a:cubicBezTo>
                  <a:cubicBezTo>
                    <a:pt x="1" y="3"/>
                    <a:pt x="1" y="3"/>
                    <a:pt x="1" y="3"/>
                  </a:cubicBezTo>
                  <a:cubicBezTo>
                    <a:pt x="5" y="3"/>
                    <a:pt x="6" y="5"/>
                    <a:pt x="6" y="9"/>
                  </a:cubicBezTo>
                  <a:cubicBezTo>
                    <a:pt x="6" y="51"/>
                    <a:pt x="6" y="51"/>
                    <a:pt x="6" y="51"/>
                  </a:cubicBezTo>
                  <a:cubicBezTo>
                    <a:pt x="6" y="55"/>
                    <a:pt x="5" y="57"/>
                    <a:pt x="1" y="57"/>
                  </a:cubicBezTo>
                  <a:cubicBezTo>
                    <a:pt x="0" y="57"/>
                    <a:pt x="0" y="57"/>
                    <a:pt x="0" y="57"/>
                  </a:cubicBezTo>
                  <a:cubicBezTo>
                    <a:pt x="0" y="59"/>
                    <a:pt x="0" y="59"/>
                    <a:pt x="0" y="59"/>
                  </a:cubicBezTo>
                  <a:cubicBezTo>
                    <a:pt x="21" y="59"/>
                    <a:pt x="21" y="59"/>
                    <a:pt x="21" y="59"/>
                  </a:cubicBezTo>
                  <a:lnTo>
                    <a:pt x="21" y="57"/>
                  </a:lnTo>
                  <a:close/>
                  <a:moveTo>
                    <a:pt x="15" y="6"/>
                  </a:moveTo>
                  <a:cubicBezTo>
                    <a:pt x="18" y="5"/>
                    <a:pt x="20" y="5"/>
                    <a:pt x="20" y="5"/>
                  </a:cubicBezTo>
                  <a:cubicBezTo>
                    <a:pt x="27" y="5"/>
                    <a:pt x="33" y="10"/>
                    <a:pt x="33" y="17"/>
                  </a:cubicBezTo>
                  <a:cubicBezTo>
                    <a:pt x="33" y="23"/>
                    <a:pt x="27" y="29"/>
                    <a:pt x="20" y="29"/>
                  </a:cubicBezTo>
                  <a:cubicBezTo>
                    <a:pt x="15" y="29"/>
                    <a:pt x="15" y="29"/>
                    <a:pt x="15" y="29"/>
                  </a:cubicBezTo>
                  <a:lnTo>
                    <a:pt x="15"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51"/>
            <p:cNvSpPr>
              <a:spLocks/>
            </p:cNvSpPr>
            <p:nvPr userDrawn="1"/>
          </p:nvSpPr>
          <p:spPr bwMode="auto">
            <a:xfrm>
              <a:off x="8721235" y="-1761487"/>
              <a:ext cx="204788" cy="241300"/>
            </a:xfrm>
            <a:custGeom>
              <a:avLst/>
              <a:gdLst>
                <a:gd name="T0" fmla="*/ 12 w 62"/>
                <a:gd name="T1" fmla="*/ 6 h 73"/>
                <a:gd name="T2" fmla="*/ 25 w 62"/>
                <a:gd name="T3" fmla="*/ 6 h 73"/>
                <a:gd name="T4" fmla="*/ 25 w 62"/>
                <a:gd name="T5" fmla="*/ 64 h 73"/>
                <a:gd name="T6" fmla="*/ 19 w 62"/>
                <a:gd name="T7" fmla="*/ 71 h 73"/>
                <a:gd name="T8" fmla="*/ 15 w 62"/>
                <a:gd name="T9" fmla="*/ 71 h 73"/>
                <a:gd name="T10" fmla="*/ 15 w 62"/>
                <a:gd name="T11" fmla="*/ 73 h 73"/>
                <a:gd name="T12" fmla="*/ 47 w 62"/>
                <a:gd name="T13" fmla="*/ 73 h 73"/>
                <a:gd name="T14" fmla="*/ 47 w 62"/>
                <a:gd name="T15" fmla="*/ 71 h 73"/>
                <a:gd name="T16" fmla="*/ 43 w 62"/>
                <a:gd name="T17" fmla="*/ 71 h 73"/>
                <a:gd name="T18" fmla="*/ 37 w 62"/>
                <a:gd name="T19" fmla="*/ 64 h 73"/>
                <a:gd name="T20" fmla="*/ 37 w 62"/>
                <a:gd name="T21" fmla="*/ 6 h 73"/>
                <a:gd name="T22" fmla="*/ 50 w 62"/>
                <a:gd name="T23" fmla="*/ 6 h 73"/>
                <a:gd name="T24" fmla="*/ 60 w 62"/>
                <a:gd name="T25" fmla="*/ 18 h 73"/>
                <a:gd name="T26" fmla="*/ 62 w 62"/>
                <a:gd name="T27" fmla="*/ 18 h 73"/>
                <a:gd name="T28" fmla="*/ 61 w 62"/>
                <a:gd name="T29" fmla="*/ 1 h 73"/>
                <a:gd name="T30" fmla="*/ 60 w 62"/>
                <a:gd name="T31" fmla="*/ 0 h 73"/>
                <a:gd name="T32" fmla="*/ 2 w 62"/>
                <a:gd name="T33" fmla="*/ 0 h 73"/>
                <a:gd name="T34" fmla="*/ 1 w 62"/>
                <a:gd name="T35" fmla="*/ 1 h 73"/>
                <a:gd name="T36" fmla="*/ 0 w 62"/>
                <a:gd name="T37" fmla="*/ 18 h 73"/>
                <a:gd name="T38" fmla="*/ 2 w 62"/>
                <a:gd name="T39" fmla="*/ 18 h 73"/>
                <a:gd name="T40" fmla="*/ 12 w 62"/>
                <a:gd name="T4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73">
                  <a:moveTo>
                    <a:pt x="12" y="6"/>
                  </a:moveTo>
                  <a:cubicBezTo>
                    <a:pt x="25" y="6"/>
                    <a:pt x="25" y="6"/>
                    <a:pt x="25" y="6"/>
                  </a:cubicBezTo>
                  <a:cubicBezTo>
                    <a:pt x="25" y="64"/>
                    <a:pt x="25" y="64"/>
                    <a:pt x="25" y="64"/>
                  </a:cubicBezTo>
                  <a:cubicBezTo>
                    <a:pt x="25" y="67"/>
                    <a:pt x="22" y="71"/>
                    <a:pt x="19" y="71"/>
                  </a:cubicBezTo>
                  <a:cubicBezTo>
                    <a:pt x="15" y="71"/>
                    <a:pt x="15" y="71"/>
                    <a:pt x="15" y="71"/>
                  </a:cubicBezTo>
                  <a:cubicBezTo>
                    <a:pt x="15" y="73"/>
                    <a:pt x="15" y="73"/>
                    <a:pt x="15" y="73"/>
                  </a:cubicBezTo>
                  <a:cubicBezTo>
                    <a:pt x="47" y="73"/>
                    <a:pt x="47" y="73"/>
                    <a:pt x="47" y="73"/>
                  </a:cubicBezTo>
                  <a:cubicBezTo>
                    <a:pt x="47" y="71"/>
                    <a:pt x="47" y="71"/>
                    <a:pt x="47" y="71"/>
                  </a:cubicBezTo>
                  <a:cubicBezTo>
                    <a:pt x="43" y="71"/>
                    <a:pt x="43" y="71"/>
                    <a:pt x="43" y="71"/>
                  </a:cubicBezTo>
                  <a:cubicBezTo>
                    <a:pt x="40" y="71"/>
                    <a:pt x="37" y="67"/>
                    <a:pt x="37" y="64"/>
                  </a:cubicBezTo>
                  <a:cubicBezTo>
                    <a:pt x="37" y="6"/>
                    <a:pt x="37" y="6"/>
                    <a:pt x="37" y="6"/>
                  </a:cubicBezTo>
                  <a:cubicBezTo>
                    <a:pt x="50" y="6"/>
                    <a:pt x="50" y="6"/>
                    <a:pt x="50" y="6"/>
                  </a:cubicBezTo>
                  <a:cubicBezTo>
                    <a:pt x="56" y="6"/>
                    <a:pt x="59" y="10"/>
                    <a:pt x="60" y="18"/>
                  </a:cubicBezTo>
                  <a:cubicBezTo>
                    <a:pt x="62" y="18"/>
                    <a:pt x="62" y="18"/>
                    <a:pt x="62" y="18"/>
                  </a:cubicBezTo>
                  <a:cubicBezTo>
                    <a:pt x="61" y="1"/>
                    <a:pt x="61" y="1"/>
                    <a:pt x="61" y="1"/>
                  </a:cubicBezTo>
                  <a:cubicBezTo>
                    <a:pt x="61" y="1"/>
                    <a:pt x="60" y="0"/>
                    <a:pt x="60" y="0"/>
                  </a:cubicBezTo>
                  <a:cubicBezTo>
                    <a:pt x="2" y="0"/>
                    <a:pt x="2" y="0"/>
                    <a:pt x="2" y="0"/>
                  </a:cubicBezTo>
                  <a:cubicBezTo>
                    <a:pt x="2" y="0"/>
                    <a:pt x="1" y="1"/>
                    <a:pt x="1" y="1"/>
                  </a:cubicBezTo>
                  <a:cubicBezTo>
                    <a:pt x="0" y="18"/>
                    <a:pt x="0" y="18"/>
                    <a:pt x="0" y="18"/>
                  </a:cubicBezTo>
                  <a:cubicBezTo>
                    <a:pt x="2" y="18"/>
                    <a:pt x="2" y="18"/>
                    <a:pt x="2" y="18"/>
                  </a:cubicBezTo>
                  <a:cubicBezTo>
                    <a:pt x="3" y="10"/>
                    <a:pt x="6"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52"/>
            <p:cNvSpPr>
              <a:spLocks/>
            </p:cNvSpPr>
            <p:nvPr userDrawn="1"/>
          </p:nvSpPr>
          <p:spPr bwMode="auto">
            <a:xfrm>
              <a:off x="9414972" y="-1761487"/>
              <a:ext cx="234950" cy="244475"/>
            </a:xfrm>
            <a:custGeom>
              <a:avLst/>
              <a:gdLst>
                <a:gd name="T0" fmla="*/ 7 w 71"/>
                <a:gd name="T1" fmla="*/ 9 h 74"/>
                <a:gd name="T2" fmla="*/ 7 w 71"/>
                <a:gd name="T3" fmla="*/ 48 h 74"/>
                <a:gd name="T4" fmla="*/ 36 w 71"/>
                <a:gd name="T5" fmla="*/ 74 h 74"/>
                <a:gd name="T6" fmla="*/ 64 w 71"/>
                <a:gd name="T7" fmla="*/ 50 h 74"/>
                <a:gd name="T8" fmla="*/ 64 w 71"/>
                <a:gd name="T9" fmla="*/ 7 h 74"/>
                <a:gd name="T10" fmla="*/ 69 w 71"/>
                <a:gd name="T11" fmla="*/ 2 h 74"/>
                <a:gd name="T12" fmla="*/ 71 w 71"/>
                <a:gd name="T13" fmla="*/ 2 h 74"/>
                <a:gd name="T14" fmla="*/ 71 w 71"/>
                <a:gd name="T15" fmla="*/ 0 h 74"/>
                <a:gd name="T16" fmla="*/ 50 w 71"/>
                <a:gd name="T17" fmla="*/ 0 h 74"/>
                <a:gd name="T18" fmla="*/ 50 w 71"/>
                <a:gd name="T19" fmla="*/ 2 h 74"/>
                <a:gd name="T20" fmla="*/ 53 w 71"/>
                <a:gd name="T21" fmla="*/ 2 h 74"/>
                <a:gd name="T22" fmla="*/ 58 w 71"/>
                <a:gd name="T23" fmla="*/ 7 h 74"/>
                <a:gd name="T24" fmla="*/ 58 w 71"/>
                <a:gd name="T25" fmla="*/ 50 h 74"/>
                <a:gd name="T26" fmla="*/ 37 w 71"/>
                <a:gd name="T27" fmla="*/ 68 h 74"/>
                <a:gd name="T28" fmla="*/ 19 w 71"/>
                <a:gd name="T29" fmla="*/ 49 h 74"/>
                <a:gd name="T30" fmla="*/ 19 w 71"/>
                <a:gd name="T31" fmla="*/ 9 h 74"/>
                <a:gd name="T32" fmla="*/ 26 w 71"/>
                <a:gd name="T33" fmla="*/ 2 h 74"/>
                <a:gd name="T34" fmla="*/ 27 w 71"/>
                <a:gd name="T35" fmla="*/ 2 h 74"/>
                <a:gd name="T36" fmla="*/ 27 w 71"/>
                <a:gd name="T37" fmla="*/ 0 h 74"/>
                <a:gd name="T38" fmla="*/ 0 w 71"/>
                <a:gd name="T39" fmla="*/ 0 h 74"/>
                <a:gd name="T40" fmla="*/ 0 w 71"/>
                <a:gd name="T41" fmla="*/ 2 h 74"/>
                <a:gd name="T42" fmla="*/ 1 w 71"/>
                <a:gd name="T43" fmla="*/ 2 h 74"/>
                <a:gd name="T44" fmla="*/ 7 w 71"/>
                <a:gd name="T45"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74">
                  <a:moveTo>
                    <a:pt x="7" y="9"/>
                  </a:moveTo>
                  <a:cubicBezTo>
                    <a:pt x="7" y="48"/>
                    <a:pt x="7" y="48"/>
                    <a:pt x="7" y="48"/>
                  </a:cubicBezTo>
                  <a:cubicBezTo>
                    <a:pt x="7" y="63"/>
                    <a:pt x="19" y="74"/>
                    <a:pt x="36" y="74"/>
                  </a:cubicBezTo>
                  <a:cubicBezTo>
                    <a:pt x="53" y="74"/>
                    <a:pt x="64" y="63"/>
                    <a:pt x="64" y="50"/>
                  </a:cubicBezTo>
                  <a:cubicBezTo>
                    <a:pt x="64" y="7"/>
                    <a:pt x="64" y="7"/>
                    <a:pt x="64" y="7"/>
                  </a:cubicBezTo>
                  <a:cubicBezTo>
                    <a:pt x="64" y="4"/>
                    <a:pt x="65" y="2"/>
                    <a:pt x="69" y="2"/>
                  </a:cubicBezTo>
                  <a:cubicBezTo>
                    <a:pt x="71" y="2"/>
                    <a:pt x="71" y="2"/>
                    <a:pt x="71" y="2"/>
                  </a:cubicBezTo>
                  <a:cubicBezTo>
                    <a:pt x="71" y="0"/>
                    <a:pt x="71" y="0"/>
                    <a:pt x="71" y="0"/>
                  </a:cubicBezTo>
                  <a:cubicBezTo>
                    <a:pt x="50" y="0"/>
                    <a:pt x="50" y="0"/>
                    <a:pt x="50" y="0"/>
                  </a:cubicBezTo>
                  <a:cubicBezTo>
                    <a:pt x="50" y="2"/>
                    <a:pt x="50" y="2"/>
                    <a:pt x="50" y="2"/>
                  </a:cubicBezTo>
                  <a:cubicBezTo>
                    <a:pt x="53" y="2"/>
                    <a:pt x="53" y="2"/>
                    <a:pt x="53" y="2"/>
                  </a:cubicBezTo>
                  <a:cubicBezTo>
                    <a:pt x="56" y="2"/>
                    <a:pt x="58" y="4"/>
                    <a:pt x="58" y="7"/>
                  </a:cubicBezTo>
                  <a:cubicBezTo>
                    <a:pt x="58" y="50"/>
                    <a:pt x="58" y="50"/>
                    <a:pt x="58" y="50"/>
                  </a:cubicBezTo>
                  <a:cubicBezTo>
                    <a:pt x="58" y="61"/>
                    <a:pt x="48" y="68"/>
                    <a:pt x="37" y="68"/>
                  </a:cubicBezTo>
                  <a:cubicBezTo>
                    <a:pt x="26" y="68"/>
                    <a:pt x="19" y="59"/>
                    <a:pt x="19" y="49"/>
                  </a:cubicBezTo>
                  <a:cubicBezTo>
                    <a:pt x="19" y="9"/>
                    <a:pt x="19" y="9"/>
                    <a:pt x="19" y="9"/>
                  </a:cubicBezTo>
                  <a:cubicBezTo>
                    <a:pt x="19" y="6"/>
                    <a:pt x="22" y="2"/>
                    <a:pt x="26" y="2"/>
                  </a:cubicBezTo>
                  <a:cubicBezTo>
                    <a:pt x="27" y="2"/>
                    <a:pt x="27" y="2"/>
                    <a:pt x="27" y="2"/>
                  </a:cubicBezTo>
                  <a:cubicBezTo>
                    <a:pt x="27" y="0"/>
                    <a:pt x="27" y="0"/>
                    <a:pt x="27" y="0"/>
                  </a:cubicBezTo>
                  <a:cubicBezTo>
                    <a:pt x="0" y="0"/>
                    <a:pt x="0" y="0"/>
                    <a:pt x="0" y="0"/>
                  </a:cubicBezTo>
                  <a:cubicBezTo>
                    <a:pt x="0" y="2"/>
                    <a:pt x="0" y="2"/>
                    <a:pt x="0" y="2"/>
                  </a:cubicBezTo>
                  <a:cubicBezTo>
                    <a:pt x="1" y="2"/>
                    <a:pt x="1" y="2"/>
                    <a:pt x="1" y="2"/>
                  </a:cubicBezTo>
                  <a:cubicBezTo>
                    <a:pt x="5" y="2"/>
                    <a:pt x="7" y="6"/>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53"/>
            <p:cNvSpPr>
              <a:spLocks/>
            </p:cNvSpPr>
            <p:nvPr userDrawn="1"/>
          </p:nvSpPr>
          <p:spPr bwMode="auto">
            <a:xfrm>
              <a:off x="8941897" y="-1712275"/>
              <a:ext cx="182563" cy="192088"/>
            </a:xfrm>
            <a:custGeom>
              <a:avLst/>
              <a:gdLst>
                <a:gd name="T0" fmla="*/ 20 w 55"/>
                <a:gd name="T1" fmla="*/ 56 h 58"/>
                <a:gd name="T2" fmla="*/ 20 w 55"/>
                <a:gd name="T3" fmla="*/ 56 h 58"/>
                <a:gd name="T4" fmla="*/ 15 w 55"/>
                <a:gd name="T5" fmla="*/ 50 h 58"/>
                <a:gd name="T6" fmla="*/ 15 w 55"/>
                <a:gd name="T7" fmla="*/ 30 h 58"/>
                <a:gd name="T8" fmla="*/ 39 w 55"/>
                <a:gd name="T9" fmla="*/ 30 h 58"/>
                <a:gd name="T10" fmla="*/ 39 w 55"/>
                <a:gd name="T11" fmla="*/ 50 h 58"/>
                <a:gd name="T12" fmla="*/ 34 w 55"/>
                <a:gd name="T13" fmla="*/ 56 h 58"/>
                <a:gd name="T14" fmla="*/ 34 w 55"/>
                <a:gd name="T15" fmla="*/ 56 h 58"/>
                <a:gd name="T16" fmla="*/ 34 w 55"/>
                <a:gd name="T17" fmla="*/ 58 h 58"/>
                <a:gd name="T18" fmla="*/ 55 w 55"/>
                <a:gd name="T19" fmla="*/ 58 h 58"/>
                <a:gd name="T20" fmla="*/ 55 w 55"/>
                <a:gd name="T21" fmla="*/ 56 h 58"/>
                <a:gd name="T22" fmla="*/ 54 w 55"/>
                <a:gd name="T23" fmla="*/ 56 h 58"/>
                <a:gd name="T24" fmla="*/ 49 w 55"/>
                <a:gd name="T25" fmla="*/ 50 h 58"/>
                <a:gd name="T26" fmla="*/ 49 w 55"/>
                <a:gd name="T27" fmla="*/ 8 h 58"/>
                <a:gd name="T28" fmla="*/ 54 w 55"/>
                <a:gd name="T29" fmla="*/ 2 h 58"/>
                <a:gd name="T30" fmla="*/ 55 w 55"/>
                <a:gd name="T31" fmla="*/ 2 h 58"/>
                <a:gd name="T32" fmla="*/ 55 w 55"/>
                <a:gd name="T33" fmla="*/ 0 h 58"/>
                <a:gd name="T34" fmla="*/ 34 w 55"/>
                <a:gd name="T35" fmla="*/ 0 h 58"/>
                <a:gd name="T36" fmla="*/ 34 w 55"/>
                <a:gd name="T37" fmla="*/ 2 h 58"/>
                <a:gd name="T38" fmla="*/ 34 w 55"/>
                <a:gd name="T39" fmla="*/ 2 h 58"/>
                <a:gd name="T40" fmla="*/ 39 w 55"/>
                <a:gd name="T41" fmla="*/ 8 h 58"/>
                <a:gd name="T42" fmla="*/ 39 w 55"/>
                <a:gd name="T43" fmla="*/ 26 h 58"/>
                <a:gd name="T44" fmla="*/ 15 w 55"/>
                <a:gd name="T45" fmla="*/ 26 h 58"/>
                <a:gd name="T46" fmla="*/ 15 w 55"/>
                <a:gd name="T47" fmla="*/ 8 h 58"/>
                <a:gd name="T48" fmla="*/ 20 w 55"/>
                <a:gd name="T49" fmla="*/ 2 h 58"/>
                <a:gd name="T50" fmla="*/ 20 w 55"/>
                <a:gd name="T51" fmla="*/ 2 h 58"/>
                <a:gd name="T52" fmla="*/ 20 w 55"/>
                <a:gd name="T53" fmla="*/ 0 h 58"/>
                <a:gd name="T54" fmla="*/ 0 w 55"/>
                <a:gd name="T55" fmla="*/ 0 h 58"/>
                <a:gd name="T56" fmla="*/ 0 w 55"/>
                <a:gd name="T57" fmla="*/ 2 h 58"/>
                <a:gd name="T58" fmla="*/ 0 w 55"/>
                <a:gd name="T59" fmla="*/ 2 h 58"/>
                <a:gd name="T60" fmla="*/ 5 w 55"/>
                <a:gd name="T61" fmla="*/ 8 h 58"/>
                <a:gd name="T62" fmla="*/ 5 w 55"/>
                <a:gd name="T63" fmla="*/ 50 h 58"/>
                <a:gd name="T64" fmla="*/ 0 w 55"/>
                <a:gd name="T65" fmla="*/ 56 h 58"/>
                <a:gd name="T66" fmla="*/ 0 w 55"/>
                <a:gd name="T67" fmla="*/ 56 h 58"/>
                <a:gd name="T68" fmla="*/ 0 w 55"/>
                <a:gd name="T69" fmla="*/ 58 h 58"/>
                <a:gd name="T70" fmla="*/ 20 w 55"/>
                <a:gd name="T71" fmla="*/ 58 h 58"/>
                <a:gd name="T72" fmla="*/ 20 w 55"/>
                <a:gd name="T7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58">
                  <a:moveTo>
                    <a:pt x="20" y="56"/>
                  </a:moveTo>
                  <a:cubicBezTo>
                    <a:pt x="20" y="56"/>
                    <a:pt x="20" y="56"/>
                    <a:pt x="20" y="56"/>
                  </a:cubicBezTo>
                  <a:cubicBezTo>
                    <a:pt x="16" y="56"/>
                    <a:pt x="15" y="54"/>
                    <a:pt x="15" y="50"/>
                  </a:cubicBezTo>
                  <a:cubicBezTo>
                    <a:pt x="15" y="30"/>
                    <a:pt x="15" y="30"/>
                    <a:pt x="15" y="30"/>
                  </a:cubicBezTo>
                  <a:cubicBezTo>
                    <a:pt x="39" y="30"/>
                    <a:pt x="39" y="30"/>
                    <a:pt x="39" y="30"/>
                  </a:cubicBezTo>
                  <a:cubicBezTo>
                    <a:pt x="39" y="50"/>
                    <a:pt x="39" y="50"/>
                    <a:pt x="39" y="50"/>
                  </a:cubicBezTo>
                  <a:cubicBezTo>
                    <a:pt x="39" y="54"/>
                    <a:pt x="38" y="56"/>
                    <a:pt x="34" y="56"/>
                  </a:cubicBezTo>
                  <a:cubicBezTo>
                    <a:pt x="34" y="56"/>
                    <a:pt x="34" y="56"/>
                    <a:pt x="34" y="56"/>
                  </a:cubicBezTo>
                  <a:cubicBezTo>
                    <a:pt x="34" y="58"/>
                    <a:pt x="34" y="58"/>
                    <a:pt x="34" y="58"/>
                  </a:cubicBezTo>
                  <a:cubicBezTo>
                    <a:pt x="55" y="58"/>
                    <a:pt x="55" y="58"/>
                    <a:pt x="55" y="58"/>
                  </a:cubicBezTo>
                  <a:cubicBezTo>
                    <a:pt x="55" y="56"/>
                    <a:pt x="55" y="56"/>
                    <a:pt x="55" y="56"/>
                  </a:cubicBezTo>
                  <a:cubicBezTo>
                    <a:pt x="54" y="56"/>
                    <a:pt x="54" y="56"/>
                    <a:pt x="54" y="56"/>
                  </a:cubicBezTo>
                  <a:cubicBezTo>
                    <a:pt x="50" y="56"/>
                    <a:pt x="49" y="54"/>
                    <a:pt x="49" y="50"/>
                  </a:cubicBezTo>
                  <a:cubicBezTo>
                    <a:pt x="49" y="8"/>
                    <a:pt x="49" y="8"/>
                    <a:pt x="49" y="8"/>
                  </a:cubicBezTo>
                  <a:cubicBezTo>
                    <a:pt x="49" y="4"/>
                    <a:pt x="50" y="2"/>
                    <a:pt x="54" y="2"/>
                  </a:cubicBezTo>
                  <a:cubicBezTo>
                    <a:pt x="55" y="2"/>
                    <a:pt x="55" y="2"/>
                    <a:pt x="55" y="2"/>
                  </a:cubicBezTo>
                  <a:cubicBezTo>
                    <a:pt x="55" y="0"/>
                    <a:pt x="55" y="0"/>
                    <a:pt x="55" y="0"/>
                  </a:cubicBezTo>
                  <a:cubicBezTo>
                    <a:pt x="34" y="0"/>
                    <a:pt x="34" y="0"/>
                    <a:pt x="34" y="0"/>
                  </a:cubicBezTo>
                  <a:cubicBezTo>
                    <a:pt x="34" y="2"/>
                    <a:pt x="34" y="2"/>
                    <a:pt x="34" y="2"/>
                  </a:cubicBezTo>
                  <a:cubicBezTo>
                    <a:pt x="34" y="2"/>
                    <a:pt x="34" y="2"/>
                    <a:pt x="34" y="2"/>
                  </a:cubicBezTo>
                  <a:cubicBezTo>
                    <a:pt x="38" y="2"/>
                    <a:pt x="39" y="4"/>
                    <a:pt x="39" y="8"/>
                  </a:cubicBezTo>
                  <a:cubicBezTo>
                    <a:pt x="39" y="26"/>
                    <a:pt x="39" y="26"/>
                    <a:pt x="39" y="26"/>
                  </a:cubicBezTo>
                  <a:cubicBezTo>
                    <a:pt x="15" y="26"/>
                    <a:pt x="15" y="26"/>
                    <a:pt x="15" y="26"/>
                  </a:cubicBezTo>
                  <a:cubicBezTo>
                    <a:pt x="15" y="8"/>
                    <a:pt x="15" y="8"/>
                    <a:pt x="15" y="8"/>
                  </a:cubicBezTo>
                  <a:cubicBezTo>
                    <a:pt x="15" y="4"/>
                    <a:pt x="16" y="2"/>
                    <a:pt x="20" y="2"/>
                  </a:cubicBezTo>
                  <a:cubicBezTo>
                    <a:pt x="20" y="2"/>
                    <a:pt x="20" y="2"/>
                    <a:pt x="20" y="2"/>
                  </a:cubicBezTo>
                  <a:cubicBezTo>
                    <a:pt x="20" y="0"/>
                    <a:pt x="20" y="0"/>
                    <a:pt x="20" y="0"/>
                  </a:cubicBezTo>
                  <a:cubicBezTo>
                    <a:pt x="0" y="0"/>
                    <a:pt x="0" y="0"/>
                    <a:pt x="0" y="0"/>
                  </a:cubicBezTo>
                  <a:cubicBezTo>
                    <a:pt x="0" y="2"/>
                    <a:pt x="0" y="2"/>
                    <a:pt x="0" y="2"/>
                  </a:cubicBezTo>
                  <a:cubicBezTo>
                    <a:pt x="0" y="2"/>
                    <a:pt x="0" y="2"/>
                    <a:pt x="0" y="2"/>
                  </a:cubicBezTo>
                  <a:cubicBezTo>
                    <a:pt x="4" y="2"/>
                    <a:pt x="5" y="4"/>
                    <a:pt x="5" y="8"/>
                  </a:cubicBezTo>
                  <a:cubicBezTo>
                    <a:pt x="5" y="50"/>
                    <a:pt x="5" y="50"/>
                    <a:pt x="5" y="50"/>
                  </a:cubicBezTo>
                  <a:cubicBezTo>
                    <a:pt x="5" y="54"/>
                    <a:pt x="4" y="56"/>
                    <a:pt x="0" y="56"/>
                  </a:cubicBezTo>
                  <a:cubicBezTo>
                    <a:pt x="0" y="56"/>
                    <a:pt x="0" y="56"/>
                    <a:pt x="0" y="56"/>
                  </a:cubicBezTo>
                  <a:cubicBezTo>
                    <a:pt x="0" y="58"/>
                    <a:pt x="0" y="58"/>
                    <a:pt x="0" y="58"/>
                  </a:cubicBezTo>
                  <a:cubicBezTo>
                    <a:pt x="20" y="58"/>
                    <a:pt x="20" y="58"/>
                    <a:pt x="20" y="58"/>
                  </a:cubicBezTo>
                  <a:lnTo>
                    <a:pt x="2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54"/>
            <p:cNvSpPr>
              <a:spLocks/>
            </p:cNvSpPr>
            <p:nvPr userDrawn="1"/>
          </p:nvSpPr>
          <p:spPr bwMode="auto">
            <a:xfrm>
              <a:off x="9143510" y="-1712275"/>
              <a:ext cx="158750" cy="192088"/>
            </a:xfrm>
            <a:custGeom>
              <a:avLst/>
              <a:gdLst>
                <a:gd name="T0" fmla="*/ 48 w 48"/>
                <a:gd name="T1" fmla="*/ 42 h 58"/>
                <a:gd name="T2" fmla="*/ 46 w 48"/>
                <a:gd name="T3" fmla="*/ 42 h 58"/>
                <a:gd name="T4" fmla="*/ 33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8 w 48"/>
                <a:gd name="T19" fmla="*/ 35 h 58"/>
                <a:gd name="T20" fmla="*/ 38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3 w 48"/>
                <a:gd name="T37" fmla="*/ 13 h 58"/>
                <a:gd name="T38" fmla="*/ 42 w 48"/>
                <a:gd name="T39" fmla="*/ 0 h 58"/>
                <a:gd name="T40" fmla="*/ 0 w 48"/>
                <a:gd name="T41" fmla="*/ 0 h 58"/>
                <a:gd name="T42" fmla="*/ 0 w 48"/>
                <a:gd name="T43" fmla="*/ 2 h 58"/>
                <a:gd name="T44" fmla="*/ 1 w 48"/>
                <a:gd name="T45" fmla="*/ 2 h 58"/>
                <a:gd name="T46" fmla="*/ 6 w 48"/>
                <a:gd name="T47" fmla="*/ 8 h 58"/>
                <a:gd name="T48" fmla="*/ 6 w 48"/>
                <a:gd name="T49" fmla="*/ 50 h 58"/>
                <a:gd name="T50" fmla="*/ 1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1" y="54"/>
                    <a:pt x="33" y="54"/>
                  </a:cubicBezTo>
                  <a:cubicBezTo>
                    <a:pt x="18" y="54"/>
                    <a:pt x="18" y="54"/>
                    <a:pt x="18" y="54"/>
                  </a:cubicBezTo>
                  <a:cubicBezTo>
                    <a:pt x="17" y="54"/>
                    <a:pt x="15" y="52"/>
                    <a:pt x="15" y="51"/>
                  </a:cubicBezTo>
                  <a:cubicBezTo>
                    <a:pt x="15" y="29"/>
                    <a:pt x="15" y="29"/>
                    <a:pt x="15" y="29"/>
                  </a:cubicBezTo>
                  <a:cubicBezTo>
                    <a:pt x="32" y="29"/>
                    <a:pt x="32" y="29"/>
                    <a:pt x="32" y="29"/>
                  </a:cubicBezTo>
                  <a:cubicBezTo>
                    <a:pt x="35" y="29"/>
                    <a:pt x="36" y="32"/>
                    <a:pt x="36" y="35"/>
                  </a:cubicBezTo>
                  <a:cubicBezTo>
                    <a:pt x="36" y="35"/>
                    <a:pt x="36" y="35"/>
                    <a:pt x="36" y="35"/>
                  </a:cubicBezTo>
                  <a:cubicBezTo>
                    <a:pt x="38" y="35"/>
                    <a:pt x="38" y="35"/>
                    <a:pt x="38" y="35"/>
                  </a:cubicBezTo>
                  <a:cubicBezTo>
                    <a:pt x="38" y="19"/>
                    <a:pt x="38" y="19"/>
                    <a:pt x="38" y="19"/>
                  </a:cubicBezTo>
                  <a:cubicBezTo>
                    <a:pt x="36" y="19"/>
                    <a:pt x="36" y="19"/>
                    <a:pt x="36" y="19"/>
                  </a:cubicBezTo>
                  <a:cubicBezTo>
                    <a:pt x="36" y="20"/>
                    <a:pt x="36" y="20"/>
                    <a:pt x="36" y="20"/>
                  </a:cubicBezTo>
                  <a:cubicBezTo>
                    <a:pt x="36" y="22"/>
                    <a:pt x="35" y="25"/>
                    <a:pt x="32" y="25"/>
                  </a:cubicBezTo>
                  <a:cubicBezTo>
                    <a:pt x="15" y="25"/>
                    <a:pt x="15" y="25"/>
                    <a:pt x="15" y="25"/>
                  </a:cubicBezTo>
                  <a:cubicBezTo>
                    <a:pt x="15" y="4"/>
                    <a:pt x="15" y="4"/>
                    <a:pt x="15" y="4"/>
                  </a:cubicBezTo>
                  <a:cubicBezTo>
                    <a:pt x="33" y="4"/>
                    <a:pt x="33" y="4"/>
                    <a:pt x="33" y="4"/>
                  </a:cubicBezTo>
                  <a:cubicBezTo>
                    <a:pt x="38" y="4"/>
                    <a:pt x="41" y="7"/>
                    <a:pt x="41" y="13"/>
                  </a:cubicBezTo>
                  <a:cubicBezTo>
                    <a:pt x="43" y="13"/>
                    <a:pt x="43" y="13"/>
                    <a:pt x="43" y="13"/>
                  </a:cubicBezTo>
                  <a:cubicBezTo>
                    <a:pt x="42" y="0"/>
                    <a:pt x="42" y="0"/>
                    <a:pt x="42"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55"/>
            <p:cNvSpPr>
              <a:spLocks/>
            </p:cNvSpPr>
            <p:nvPr userDrawn="1"/>
          </p:nvSpPr>
          <p:spPr bwMode="auto">
            <a:xfrm>
              <a:off x="9870585"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0 w 21"/>
                <a:gd name="T19" fmla="*/ 2 h 58"/>
                <a:gd name="T20" fmla="*/ 6 w 21"/>
                <a:gd name="T21" fmla="*/ 8 h 58"/>
                <a:gd name="T22" fmla="*/ 6 w 21"/>
                <a:gd name="T23" fmla="*/ 50 h 58"/>
                <a:gd name="T24" fmla="*/ 0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56"/>
            <p:cNvSpPr>
              <a:spLocks/>
            </p:cNvSpPr>
            <p:nvPr userDrawn="1"/>
          </p:nvSpPr>
          <p:spPr bwMode="auto">
            <a:xfrm>
              <a:off x="9959485" y="-1712275"/>
              <a:ext cx="182563" cy="192088"/>
            </a:xfrm>
            <a:custGeom>
              <a:avLst/>
              <a:gdLst>
                <a:gd name="T0" fmla="*/ 5 w 55"/>
                <a:gd name="T1" fmla="*/ 7 h 58"/>
                <a:gd name="T2" fmla="*/ 27 w 55"/>
                <a:gd name="T3" fmla="*/ 57 h 58"/>
                <a:gd name="T4" fmla="*/ 29 w 55"/>
                <a:gd name="T5" fmla="*/ 57 h 58"/>
                <a:gd name="T6" fmla="*/ 49 w 55"/>
                <a:gd name="T7" fmla="*/ 7 h 58"/>
                <a:gd name="T8" fmla="*/ 55 w 55"/>
                <a:gd name="T9" fmla="*/ 2 h 58"/>
                <a:gd name="T10" fmla="*/ 55 w 55"/>
                <a:gd name="T11" fmla="*/ 0 h 58"/>
                <a:gd name="T12" fmla="*/ 41 w 55"/>
                <a:gd name="T13" fmla="*/ 0 h 58"/>
                <a:gd name="T14" fmla="*/ 41 w 55"/>
                <a:gd name="T15" fmla="*/ 2 h 58"/>
                <a:gd name="T16" fmla="*/ 42 w 55"/>
                <a:gd name="T17" fmla="*/ 2 h 58"/>
                <a:gd name="T18" fmla="*/ 45 w 55"/>
                <a:gd name="T19" fmla="*/ 6 h 58"/>
                <a:gd name="T20" fmla="*/ 31 w 55"/>
                <a:gd name="T21" fmla="*/ 41 h 58"/>
                <a:gd name="T22" fmla="*/ 15 w 55"/>
                <a:gd name="T23" fmla="*/ 6 h 58"/>
                <a:gd name="T24" fmla="*/ 18 w 55"/>
                <a:gd name="T25" fmla="*/ 2 h 58"/>
                <a:gd name="T26" fmla="*/ 20 w 55"/>
                <a:gd name="T27" fmla="*/ 2 h 58"/>
                <a:gd name="T28" fmla="*/ 20 w 55"/>
                <a:gd name="T29" fmla="*/ 0 h 58"/>
                <a:gd name="T30" fmla="*/ 0 w 55"/>
                <a:gd name="T31" fmla="*/ 0 h 58"/>
                <a:gd name="T32" fmla="*/ 0 w 55"/>
                <a:gd name="T33" fmla="*/ 2 h 58"/>
                <a:gd name="T34" fmla="*/ 5 w 55"/>
                <a:gd name="T35" fmla="*/ 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5" y="7"/>
                  </a:moveTo>
                  <a:cubicBezTo>
                    <a:pt x="27" y="57"/>
                    <a:pt x="27" y="57"/>
                    <a:pt x="27" y="57"/>
                  </a:cubicBezTo>
                  <a:cubicBezTo>
                    <a:pt x="28" y="58"/>
                    <a:pt x="29" y="58"/>
                    <a:pt x="29" y="57"/>
                  </a:cubicBezTo>
                  <a:cubicBezTo>
                    <a:pt x="49" y="7"/>
                    <a:pt x="49" y="7"/>
                    <a:pt x="49" y="7"/>
                  </a:cubicBezTo>
                  <a:cubicBezTo>
                    <a:pt x="51"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6" y="4"/>
                    <a:pt x="45" y="6"/>
                  </a:cubicBezTo>
                  <a:cubicBezTo>
                    <a:pt x="31" y="41"/>
                    <a:pt x="31" y="41"/>
                    <a:pt x="31" y="41"/>
                  </a:cubicBezTo>
                  <a:cubicBezTo>
                    <a:pt x="15" y="6"/>
                    <a:pt x="15" y="6"/>
                    <a:pt x="15" y="6"/>
                  </a:cubicBezTo>
                  <a:cubicBezTo>
                    <a:pt x="14" y="4"/>
                    <a:pt x="16" y="2"/>
                    <a:pt x="18" y="2"/>
                  </a:cubicBezTo>
                  <a:cubicBezTo>
                    <a:pt x="20" y="2"/>
                    <a:pt x="20" y="2"/>
                    <a:pt x="20" y="2"/>
                  </a:cubicBezTo>
                  <a:cubicBezTo>
                    <a:pt x="20" y="0"/>
                    <a:pt x="20" y="0"/>
                    <a:pt x="20" y="0"/>
                  </a:cubicBezTo>
                  <a:cubicBezTo>
                    <a:pt x="0" y="0"/>
                    <a:pt x="0" y="0"/>
                    <a:pt x="0" y="0"/>
                  </a:cubicBezTo>
                  <a:cubicBezTo>
                    <a:pt x="0" y="2"/>
                    <a:pt x="0" y="2"/>
                    <a:pt x="0" y="2"/>
                  </a:cubicBezTo>
                  <a:cubicBezTo>
                    <a:pt x="2" y="2"/>
                    <a:pt x="4" y="4"/>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57"/>
            <p:cNvSpPr>
              <a:spLocks/>
            </p:cNvSpPr>
            <p:nvPr userDrawn="1"/>
          </p:nvSpPr>
          <p:spPr bwMode="auto">
            <a:xfrm>
              <a:off x="10161098" y="-1712275"/>
              <a:ext cx="158750" cy="192088"/>
            </a:xfrm>
            <a:custGeom>
              <a:avLst/>
              <a:gdLst>
                <a:gd name="T0" fmla="*/ 48 w 48"/>
                <a:gd name="T1" fmla="*/ 42 h 58"/>
                <a:gd name="T2" fmla="*/ 46 w 48"/>
                <a:gd name="T3" fmla="*/ 42 h 58"/>
                <a:gd name="T4" fmla="*/ 32 w 48"/>
                <a:gd name="T5" fmla="*/ 54 h 58"/>
                <a:gd name="T6" fmla="*/ 18 w 48"/>
                <a:gd name="T7" fmla="*/ 54 h 58"/>
                <a:gd name="T8" fmla="*/ 15 w 48"/>
                <a:gd name="T9" fmla="*/ 51 h 58"/>
                <a:gd name="T10" fmla="*/ 15 w 48"/>
                <a:gd name="T11" fmla="*/ 29 h 58"/>
                <a:gd name="T12" fmla="*/ 32 w 48"/>
                <a:gd name="T13" fmla="*/ 29 h 58"/>
                <a:gd name="T14" fmla="*/ 36 w 48"/>
                <a:gd name="T15" fmla="*/ 35 h 58"/>
                <a:gd name="T16" fmla="*/ 36 w 48"/>
                <a:gd name="T17" fmla="*/ 35 h 58"/>
                <a:gd name="T18" fmla="*/ 37 w 48"/>
                <a:gd name="T19" fmla="*/ 35 h 58"/>
                <a:gd name="T20" fmla="*/ 37 w 48"/>
                <a:gd name="T21" fmla="*/ 19 h 58"/>
                <a:gd name="T22" fmla="*/ 36 w 48"/>
                <a:gd name="T23" fmla="*/ 19 h 58"/>
                <a:gd name="T24" fmla="*/ 36 w 48"/>
                <a:gd name="T25" fmla="*/ 20 h 58"/>
                <a:gd name="T26" fmla="*/ 32 w 48"/>
                <a:gd name="T27" fmla="*/ 25 h 58"/>
                <a:gd name="T28" fmla="*/ 15 w 48"/>
                <a:gd name="T29" fmla="*/ 25 h 58"/>
                <a:gd name="T30" fmla="*/ 15 w 48"/>
                <a:gd name="T31" fmla="*/ 4 h 58"/>
                <a:gd name="T32" fmla="*/ 33 w 48"/>
                <a:gd name="T33" fmla="*/ 4 h 58"/>
                <a:gd name="T34" fmla="*/ 41 w 48"/>
                <a:gd name="T35" fmla="*/ 13 h 58"/>
                <a:gd name="T36" fmla="*/ 42 w 48"/>
                <a:gd name="T37" fmla="*/ 13 h 58"/>
                <a:gd name="T38" fmla="*/ 41 w 48"/>
                <a:gd name="T39" fmla="*/ 0 h 58"/>
                <a:gd name="T40" fmla="*/ 0 w 48"/>
                <a:gd name="T41" fmla="*/ 0 h 58"/>
                <a:gd name="T42" fmla="*/ 0 w 48"/>
                <a:gd name="T43" fmla="*/ 2 h 58"/>
                <a:gd name="T44" fmla="*/ 0 w 48"/>
                <a:gd name="T45" fmla="*/ 2 h 58"/>
                <a:gd name="T46" fmla="*/ 6 w 48"/>
                <a:gd name="T47" fmla="*/ 8 h 58"/>
                <a:gd name="T48" fmla="*/ 6 w 48"/>
                <a:gd name="T49" fmla="*/ 50 h 58"/>
                <a:gd name="T50" fmla="*/ 0 w 48"/>
                <a:gd name="T51" fmla="*/ 56 h 58"/>
                <a:gd name="T52" fmla="*/ 0 w 48"/>
                <a:gd name="T53" fmla="*/ 56 h 58"/>
                <a:gd name="T54" fmla="*/ 0 w 48"/>
                <a:gd name="T55" fmla="*/ 58 h 58"/>
                <a:gd name="T56" fmla="*/ 43 w 48"/>
                <a:gd name="T57" fmla="*/ 58 h 58"/>
                <a:gd name="T58" fmla="*/ 48 w 48"/>
                <a:gd name="T5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8">
                  <a:moveTo>
                    <a:pt x="48" y="42"/>
                  </a:moveTo>
                  <a:cubicBezTo>
                    <a:pt x="46" y="42"/>
                    <a:pt x="46" y="42"/>
                    <a:pt x="46" y="42"/>
                  </a:cubicBezTo>
                  <a:cubicBezTo>
                    <a:pt x="44" y="49"/>
                    <a:pt x="40" y="54"/>
                    <a:pt x="32" y="54"/>
                  </a:cubicBezTo>
                  <a:cubicBezTo>
                    <a:pt x="18" y="54"/>
                    <a:pt x="18" y="54"/>
                    <a:pt x="18" y="54"/>
                  </a:cubicBezTo>
                  <a:cubicBezTo>
                    <a:pt x="16" y="54"/>
                    <a:pt x="15" y="52"/>
                    <a:pt x="15" y="51"/>
                  </a:cubicBezTo>
                  <a:cubicBezTo>
                    <a:pt x="15" y="29"/>
                    <a:pt x="15" y="29"/>
                    <a:pt x="15" y="29"/>
                  </a:cubicBezTo>
                  <a:cubicBezTo>
                    <a:pt x="32" y="29"/>
                    <a:pt x="32" y="29"/>
                    <a:pt x="32" y="29"/>
                  </a:cubicBezTo>
                  <a:cubicBezTo>
                    <a:pt x="34" y="29"/>
                    <a:pt x="36" y="32"/>
                    <a:pt x="36" y="35"/>
                  </a:cubicBezTo>
                  <a:cubicBezTo>
                    <a:pt x="36" y="35"/>
                    <a:pt x="36" y="35"/>
                    <a:pt x="36" y="35"/>
                  </a:cubicBezTo>
                  <a:cubicBezTo>
                    <a:pt x="37" y="35"/>
                    <a:pt x="37" y="35"/>
                    <a:pt x="37" y="35"/>
                  </a:cubicBezTo>
                  <a:cubicBezTo>
                    <a:pt x="37" y="19"/>
                    <a:pt x="37" y="19"/>
                    <a:pt x="37" y="19"/>
                  </a:cubicBezTo>
                  <a:cubicBezTo>
                    <a:pt x="36" y="19"/>
                    <a:pt x="36" y="19"/>
                    <a:pt x="36" y="19"/>
                  </a:cubicBezTo>
                  <a:cubicBezTo>
                    <a:pt x="36" y="20"/>
                    <a:pt x="36" y="20"/>
                    <a:pt x="36" y="20"/>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2"/>
                    <a:pt x="0" y="2"/>
                    <a:pt x="0" y="2"/>
                  </a:cubicBezTo>
                  <a:cubicBezTo>
                    <a:pt x="0" y="2"/>
                    <a:pt x="0" y="2"/>
                    <a:pt x="0" y="2"/>
                  </a:cubicBezTo>
                  <a:cubicBezTo>
                    <a:pt x="4" y="2"/>
                    <a:pt x="6" y="4"/>
                    <a:pt x="6" y="8"/>
                  </a:cubicBezTo>
                  <a:cubicBezTo>
                    <a:pt x="6" y="50"/>
                    <a:pt x="6" y="50"/>
                    <a:pt x="6" y="50"/>
                  </a:cubicBezTo>
                  <a:cubicBezTo>
                    <a:pt x="6" y="54"/>
                    <a:pt x="4" y="56"/>
                    <a:pt x="0" y="56"/>
                  </a:cubicBezTo>
                  <a:cubicBezTo>
                    <a:pt x="0" y="56"/>
                    <a:pt x="0" y="56"/>
                    <a:pt x="0" y="56"/>
                  </a:cubicBezTo>
                  <a:cubicBezTo>
                    <a:pt x="0" y="58"/>
                    <a:pt x="0" y="58"/>
                    <a:pt x="0" y="58"/>
                  </a:cubicBezTo>
                  <a:cubicBezTo>
                    <a:pt x="43" y="58"/>
                    <a:pt x="43" y="58"/>
                    <a:pt x="43" y="58"/>
                  </a:cubicBezTo>
                  <a:lnTo>
                    <a:pt x="4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58"/>
            <p:cNvSpPr>
              <a:spLocks/>
            </p:cNvSpPr>
            <p:nvPr userDrawn="1"/>
          </p:nvSpPr>
          <p:spPr bwMode="auto">
            <a:xfrm>
              <a:off x="10500823" y="-1718625"/>
              <a:ext cx="130175" cy="206375"/>
            </a:xfrm>
            <a:custGeom>
              <a:avLst/>
              <a:gdLst>
                <a:gd name="T0" fmla="*/ 10 w 39"/>
                <a:gd name="T1" fmla="*/ 29 h 62"/>
                <a:gd name="T2" fmla="*/ 27 w 39"/>
                <a:gd name="T3" fmla="*/ 42 h 62"/>
                <a:gd name="T4" fmla="*/ 25 w 39"/>
                <a:gd name="T5" fmla="*/ 54 h 62"/>
                <a:gd name="T6" fmla="*/ 4 w 39"/>
                <a:gd name="T7" fmla="*/ 40 h 62"/>
                <a:gd name="T8" fmla="*/ 3 w 39"/>
                <a:gd name="T9" fmla="*/ 40 h 62"/>
                <a:gd name="T10" fmla="*/ 3 w 39"/>
                <a:gd name="T11" fmla="*/ 60 h 62"/>
                <a:gd name="T12" fmla="*/ 4 w 39"/>
                <a:gd name="T13" fmla="*/ 60 h 62"/>
                <a:gd name="T14" fmla="*/ 9 w 39"/>
                <a:gd name="T15" fmla="*/ 57 h 62"/>
                <a:gd name="T16" fmla="*/ 31 w 39"/>
                <a:gd name="T17" fmla="*/ 57 h 62"/>
                <a:gd name="T18" fmla="*/ 36 w 39"/>
                <a:gd name="T19" fmla="*/ 38 h 62"/>
                <a:gd name="T20" fmla="*/ 16 w 39"/>
                <a:gd name="T21" fmla="*/ 23 h 62"/>
                <a:gd name="T22" fmla="*/ 14 w 39"/>
                <a:gd name="T23" fmla="*/ 7 h 62"/>
                <a:gd name="T24" fmla="*/ 33 w 39"/>
                <a:gd name="T25" fmla="*/ 21 h 62"/>
                <a:gd name="T26" fmla="*/ 34 w 39"/>
                <a:gd name="T27" fmla="*/ 21 h 62"/>
                <a:gd name="T28" fmla="*/ 34 w 39"/>
                <a:gd name="T29" fmla="*/ 2 h 62"/>
                <a:gd name="T30" fmla="*/ 33 w 39"/>
                <a:gd name="T31" fmla="*/ 2 h 62"/>
                <a:gd name="T32" fmla="*/ 27 w 39"/>
                <a:gd name="T33" fmla="*/ 4 h 62"/>
                <a:gd name="T34" fmla="*/ 7 w 39"/>
                <a:gd name="T35" fmla="*/ 6 h 62"/>
                <a:gd name="T36" fmla="*/ 10 w 39"/>
                <a:gd name="T37"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62">
                  <a:moveTo>
                    <a:pt x="10" y="29"/>
                  </a:moveTo>
                  <a:cubicBezTo>
                    <a:pt x="16" y="33"/>
                    <a:pt x="24" y="38"/>
                    <a:pt x="27" y="42"/>
                  </a:cubicBezTo>
                  <a:cubicBezTo>
                    <a:pt x="30" y="45"/>
                    <a:pt x="30" y="50"/>
                    <a:pt x="25" y="54"/>
                  </a:cubicBezTo>
                  <a:cubicBezTo>
                    <a:pt x="17" y="61"/>
                    <a:pt x="4" y="53"/>
                    <a:pt x="4" y="40"/>
                  </a:cubicBezTo>
                  <a:cubicBezTo>
                    <a:pt x="3" y="40"/>
                    <a:pt x="3" y="40"/>
                    <a:pt x="3" y="40"/>
                  </a:cubicBezTo>
                  <a:cubicBezTo>
                    <a:pt x="3" y="60"/>
                    <a:pt x="3" y="60"/>
                    <a:pt x="3" y="60"/>
                  </a:cubicBezTo>
                  <a:cubicBezTo>
                    <a:pt x="4" y="60"/>
                    <a:pt x="4" y="60"/>
                    <a:pt x="4" y="60"/>
                  </a:cubicBezTo>
                  <a:cubicBezTo>
                    <a:pt x="5" y="57"/>
                    <a:pt x="7" y="56"/>
                    <a:pt x="9" y="57"/>
                  </a:cubicBezTo>
                  <a:cubicBezTo>
                    <a:pt x="16" y="61"/>
                    <a:pt x="25" y="62"/>
                    <a:pt x="31" y="57"/>
                  </a:cubicBezTo>
                  <a:cubicBezTo>
                    <a:pt x="37" y="53"/>
                    <a:pt x="39" y="44"/>
                    <a:pt x="36" y="38"/>
                  </a:cubicBezTo>
                  <a:cubicBezTo>
                    <a:pt x="32" y="31"/>
                    <a:pt x="23" y="27"/>
                    <a:pt x="16" y="23"/>
                  </a:cubicBezTo>
                  <a:cubicBezTo>
                    <a:pt x="8" y="18"/>
                    <a:pt x="8" y="11"/>
                    <a:pt x="14" y="7"/>
                  </a:cubicBezTo>
                  <a:cubicBezTo>
                    <a:pt x="22" y="2"/>
                    <a:pt x="33" y="10"/>
                    <a:pt x="33" y="21"/>
                  </a:cubicBezTo>
                  <a:cubicBezTo>
                    <a:pt x="34" y="21"/>
                    <a:pt x="34" y="21"/>
                    <a:pt x="34" y="21"/>
                  </a:cubicBezTo>
                  <a:cubicBezTo>
                    <a:pt x="34" y="2"/>
                    <a:pt x="34" y="2"/>
                    <a:pt x="34" y="2"/>
                  </a:cubicBezTo>
                  <a:cubicBezTo>
                    <a:pt x="33" y="2"/>
                    <a:pt x="33" y="2"/>
                    <a:pt x="33" y="2"/>
                  </a:cubicBezTo>
                  <a:cubicBezTo>
                    <a:pt x="32" y="5"/>
                    <a:pt x="30" y="5"/>
                    <a:pt x="27" y="4"/>
                  </a:cubicBezTo>
                  <a:cubicBezTo>
                    <a:pt x="19" y="0"/>
                    <a:pt x="13" y="1"/>
                    <a:pt x="7" y="6"/>
                  </a:cubicBezTo>
                  <a:cubicBezTo>
                    <a:pt x="1" y="11"/>
                    <a:pt x="0" y="23"/>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59"/>
            <p:cNvSpPr>
              <a:spLocks/>
            </p:cNvSpPr>
            <p:nvPr userDrawn="1"/>
          </p:nvSpPr>
          <p:spPr bwMode="auto">
            <a:xfrm>
              <a:off x="9656273" y="-1712275"/>
              <a:ext cx="195263" cy="192088"/>
            </a:xfrm>
            <a:custGeom>
              <a:avLst/>
              <a:gdLst>
                <a:gd name="T0" fmla="*/ 9 w 59"/>
                <a:gd name="T1" fmla="*/ 8 h 58"/>
                <a:gd name="T2" fmla="*/ 9 w 59"/>
                <a:gd name="T3" fmla="*/ 52 h 58"/>
                <a:gd name="T4" fmla="*/ 4 w 59"/>
                <a:gd name="T5" fmla="*/ 56 h 58"/>
                <a:gd name="T6" fmla="*/ 4 w 59"/>
                <a:gd name="T7" fmla="*/ 56 h 58"/>
                <a:gd name="T8" fmla="*/ 4 w 59"/>
                <a:gd name="T9" fmla="*/ 58 h 58"/>
                <a:gd name="T10" fmla="*/ 20 w 59"/>
                <a:gd name="T11" fmla="*/ 58 h 58"/>
                <a:gd name="T12" fmla="*/ 20 w 59"/>
                <a:gd name="T13" fmla="*/ 56 h 58"/>
                <a:gd name="T14" fmla="*/ 19 w 59"/>
                <a:gd name="T15" fmla="*/ 56 h 58"/>
                <a:gd name="T16" fmla="*/ 14 w 59"/>
                <a:gd name="T17" fmla="*/ 52 h 58"/>
                <a:gd name="T18" fmla="*/ 14 w 59"/>
                <a:gd name="T19" fmla="*/ 14 h 58"/>
                <a:gd name="T20" fmla="*/ 52 w 59"/>
                <a:gd name="T21" fmla="*/ 58 h 58"/>
                <a:gd name="T22" fmla="*/ 53 w 59"/>
                <a:gd name="T23" fmla="*/ 58 h 58"/>
                <a:gd name="T24" fmla="*/ 53 w 59"/>
                <a:gd name="T25" fmla="*/ 6 h 58"/>
                <a:gd name="T26" fmla="*/ 58 w 59"/>
                <a:gd name="T27" fmla="*/ 2 h 58"/>
                <a:gd name="T28" fmla="*/ 59 w 59"/>
                <a:gd name="T29" fmla="*/ 2 h 58"/>
                <a:gd name="T30" fmla="*/ 59 w 59"/>
                <a:gd name="T31" fmla="*/ 0 h 58"/>
                <a:gd name="T32" fmla="*/ 43 w 59"/>
                <a:gd name="T33" fmla="*/ 0 h 58"/>
                <a:gd name="T34" fmla="*/ 43 w 59"/>
                <a:gd name="T35" fmla="*/ 2 h 58"/>
                <a:gd name="T36" fmla="*/ 43 w 59"/>
                <a:gd name="T37" fmla="*/ 2 h 58"/>
                <a:gd name="T38" fmla="*/ 48 w 59"/>
                <a:gd name="T39" fmla="*/ 6 h 58"/>
                <a:gd name="T40" fmla="*/ 48 w 59"/>
                <a:gd name="T41" fmla="*/ 39 h 58"/>
                <a:gd name="T42" fmla="*/ 15 w 59"/>
                <a:gd name="T43" fmla="*/ 0 h 58"/>
                <a:gd name="T44" fmla="*/ 0 w 59"/>
                <a:gd name="T45" fmla="*/ 0 h 58"/>
                <a:gd name="T46" fmla="*/ 0 w 59"/>
                <a:gd name="T47" fmla="*/ 2 h 58"/>
                <a:gd name="T48" fmla="*/ 5 w 59"/>
                <a:gd name="T49" fmla="*/ 4 h 58"/>
                <a:gd name="T50" fmla="*/ 9 w 59"/>
                <a:gd name="T5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58">
                  <a:moveTo>
                    <a:pt x="9" y="8"/>
                  </a:moveTo>
                  <a:cubicBezTo>
                    <a:pt x="9" y="52"/>
                    <a:pt x="9" y="52"/>
                    <a:pt x="9" y="52"/>
                  </a:cubicBezTo>
                  <a:cubicBezTo>
                    <a:pt x="9" y="55"/>
                    <a:pt x="7" y="56"/>
                    <a:pt x="4" y="56"/>
                  </a:cubicBezTo>
                  <a:cubicBezTo>
                    <a:pt x="4" y="56"/>
                    <a:pt x="4" y="56"/>
                    <a:pt x="4" y="56"/>
                  </a:cubicBezTo>
                  <a:cubicBezTo>
                    <a:pt x="4" y="58"/>
                    <a:pt x="4" y="58"/>
                    <a:pt x="4" y="58"/>
                  </a:cubicBezTo>
                  <a:cubicBezTo>
                    <a:pt x="20" y="58"/>
                    <a:pt x="20" y="58"/>
                    <a:pt x="20" y="58"/>
                  </a:cubicBezTo>
                  <a:cubicBezTo>
                    <a:pt x="20" y="56"/>
                    <a:pt x="20" y="56"/>
                    <a:pt x="20" y="56"/>
                  </a:cubicBezTo>
                  <a:cubicBezTo>
                    <a:pt x="19" y="56"/>
                    <a:pt x="19" y="56"/>
                    <a:pt x="19" y="56"/>
                  </a:cubicBezTo>
                  <a:cubicBezTo>
                    <a:pt x="17" y="56"/>
                    <a:pt x="14" y="55"/>
                    <a:pt x="14" y="52"/>
                  </a:cubicBezTo>
                  <a:cubicBezTo>
                    <a:pt x="14" y="14"/>
                    <a:pt x="14" y="14"/>
                    <a:pt x="14" y="14"/>
                  </a:cubicBezTo>
                  <a:cubicBezTo>
                    <a:pt x="52" y="58"/>
                    <a:pt x="52" y="58"/>
                    <a:pt x="52" y="58"/>
                  </a:cubicBezTo>
                  <a:cubicBezTo>
                    <a:pt x="53" y="58"/>
                    <a:pt x="53" y="58"/>
                    <a:pt x="53" y="58"/>
                  </a:cubicBezTo>
                  <a:cubicBezTo>
                    <a:pt x="53" y="6"/>
                    <a:pt x="53" y="6"/>
                    <a:pt x="53" y="6"/>
                  </a:cubicBezTo>
                  <a:cubicBezTo>
                    <a:pt x="53" y="3"/>
                    <a:pt x="56" y="2"/>
                    <a:pt x="58" y="2"/>
                  </a:cubicBezTo>
                  <a:cubicBezTo>
                    <a:pt x="59" y="2"/>
                    <a:pt x="59" y="2"/>
                    <a:pt x="59" y="2"/>
                  </a:cubicBezTo>
                  <a:cubicBezTo>
                    <a:pt x="59" y="0"/>
                    <a:pt x="59" y="0"/>
                    <a:pt x="59" y="0"/>
                  </a:cubicBezTo>
                  <a:cubicBezTo>
                    <a:pt x="43" y="0"/>
                    <a:pt x="43" y="0"/>
                    <a:pt x="43" y="0"/>
                  </a:cubicBezTo>
                  <a:cubicBezTo>
                    <a:pt x="43" y="2"/>
                    <a:pt x="43" y="2"/>
                    <a:pt x="43" y="2"/>
                  </a:cubicBezTo>
                  <a:cubicBezTo>
                    <a:pt x="43" y="2"/>
                    <a:pt x="43" y="2"/>
                    <a:pt x="43" y="2"/>
                  </a:cubicBezTo>
                  <a:cubicBezTo>
                    <a:pt x="46" y="2"/>
                    <a:pt x="48" y="3"/>
                    <a:pt x="48" y="6"/>
                  </a:cubicBezTo>
                  <a:cubicBezTo>
                    <a:pt x="48" y="39"/>
                    <a:pt x="48" y="39"/>
                    <a:pt x="48" y="39"/>
                  </a:cubicBezTo>
                  <a:cubicBezTo>
                    <a:pt x="15" y="0"/>
                    <a:pt x="15" y="0"/>
                    <a:pt x="15" y="0"/>
                  </a:cubicBezTo>
                  <a:cubicBezTo>
                    <a:pt x="0" y="0"/>
                    <a:pt x="0" y="0"/>
                    <a:pt x="0" y="0"/>
                  </a:cubicBezTo>
                  <a:cubicBezTo>
                    <a:pt x="0" y="2"/>
                    <a:pt x="0" y="2"/>
                    <a:pt x="0" y="2"/>
                  </a:cubicBezTo>
                  <a:cubicBezTo>
                    <a:pt x="3" y="2"/>
                    <a:pt x="4" y="2"/>
                    <a:pt x="5" y="4"/>
                  </a:cubicBezTo>
                  <a:cubicBezTo>
                    <a:pt x="7" y="5"/>
                    <a:pt x="8" y="6"/>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60"/>
            <p:cNvSpPr>
              <a:spLocks/>
            </p:cNvSpPr>
            <p:nvPr userDrawn="1"/>
          </p:nvSpPr>
          <p:spPr bwMode="auto">
            <a:xfrm>
              <a:off x="10643698" y="-1712275"/>
              <a:ext cx="69850" cy="192088"/>
            </a:xfrm>
            <a:custGeom>
              <a:avLst/>
              <a:gdLst>
                <a:gd name="T0" fmla="*/ 21 w 21"/>
                <a:gd name="T1" fmla="*/ 56 h 58"/>
                <a:gd name="T2" fmla="*/ 20 w 21"/>
                <a:gd name="T3" fmla="*/ 56 h 58"/>
                <a:gd name="T4" fmla="*/ 15 w 21"/>
                <a:gd name="T5" fmla="*/ 50 h 58"/>
                <a:gd name="T6" fmla="*/ 15 w 21"/>
                <a:gd name="T7" fmla="*/ 8 h 58"/>
                <a:gd name="T8" fmla="*/ 20 w 21"/>
                <a:gd name="T9" fmla="*/ 2 h 58"/>
                <a:gd name="T10" fmla="*/ 21 w 21"/>
                <a:gd name="T11" fmla="*/ 2 h 58"/>
                <a:gd name="T12" fmla="*/ 21 w 21"/>
                <a:gd name="T13" fmla="*/ 0 h 58"/>
                <a:gd name="T14" fmla="*/ 0 w 21"/>
                <a:gd name="T15" fmla="*/ 0 h 58"/>
                <a:gd name="T16" fmla="*/ 0 w 21"/>
                <a:gd name="T17" fmla="*/ 2 h 58"/>
                <a:gd name="T18" fmla="*/ 1 w 21"/>
                <a:gd name="T19" fmla="*/ 2 h 58"/>
                <a:gd name="T20" fmla="*/ 6 w 21"/>
                <a:gd name="T21" fmla="*/ 8 h 58"/>
                <a:gd name="T22" fmla="*/ 6 w 21"/>
                <a:gd name="T23" fmla="*/ 50 h 58"/>
                <a:gd name="T24" fmla="*/ 1 w 21"/>
                <a:gd name="T25" fmla="*/ 56 h 58"/>
                <a:gd name="T26" fmla="*/ 0 w 21"/>
                <a:gd name="T27" fmla="*/ 56 h 58"/>
                <a:gd name="T28" fmla="*/ 0 w 21"/>
                <a:gd name="T29" fmla="*/ 58 h 58"/>
                <a:gd name="T30" fmla="*/ 21 w 21"/>
                <a:gd name="T31" fmla="*/ 58 h 58"/>
                <a:gd name="T32" fmla="*/ 21 w 21"/>
                <a:gd name="T33"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58">
                  <a:moveTo>
                    <a:pt x="21" y="56"/>
                  </a:moveTo>
                  <a:cubicBezTo>
                    <a:pt x="20" y="56"/>
                    <a:pt x="20" y="56"/>
                    <a:pt x="20" y="56"/>
                  </a:cubicBezTo>
                  <a:cubicBezTo>
                    <a:pt x="17" y="56"/>
                    <a:pt x="15" y="54"/>
                    <a:pt x="15" y="50"/>
                  </a:cubicBezTo>
                  <a:cubicBezTo>
                    <a:pt x="15" y="8"/>
                    <a:pt x="15" y="8"/>
                    <a:pt x="15" y="8"/>
                  </a:cubicBezTo>
                  <a:cubicBezTo>
                    <a:pt x="15" y="4"/>
                    <a:pt x="17" y="2"/>
                    <a:pt x="20" y="2"/>
                  </a:cubicBezTo>
                  <a:cubicBezTo>
                    <a:pt x="21" y="2"/>
                    <a:pt x="21" y="2"/>
                    <a:pt x="21" y="2"/>
                  </a:cubicBezTo>
                  <a:cubicBezTo>
                    <a:pt x="21" y="0"/>
                    <a:pt x="21" y="0"/>
                    <a:pt x="21" y="0"/>
                  </a:cubicBezTo>
                  <a:cubicBezTo>
                    <a:pt x="0" y="0"/>
                    <a:pt x="0" y="0"/>
                    <a:pt x="0" y="0"/>
                  </a:cubicBezTo>
                  <a:cubicBezTo>
                    <a:pt x="0" y="2"/>
                    <a:pt x="0" y="2"/>
                    <a:pt x="0" y="2"/>
                  </a:cubicBezTo>
                  <a:cubicBezTo>
                    <a:pt x="1" y="2"/>
                    <a:pt x="1" y="2"/>
                    <a:pt x="1" y="2"/>
                  </a:cubicBezTo>
                  <a:cubicBezTo>
                    <a:pt x="4" y="2"/>
                    <a:pt x="6" y="4"/>
                    <a:pt x="6" y="8"/>
                  </a:cubicBezTo>
                  <a:cubicBezTo>
                    <a:pt x="6" y="50"/>
                    <a:pt x="6" y="50"/>
                    <a:pt x="6" y="50"/>
                  </a:cubicBezTo>
                  <a:cubicBezTo>
                    <a:pt x="6" y="54"/>
                    <a:pt x="4" y="56"/>
                    <a:pt x="1" y="56"/>
                  </a:cubicBezTo>
                  <a:cubicBezTo>
                    <a:pt x="0" y="56"/>
                    <a:pt x="0" y="56"/>
                    <a:pt x="0" y="56"/>
                  </a:cubicBezTo>
                  <a:cubicBezTo>
                    <a:pt x="0" y="58"/>
                    <a:pt x="0" y="58"/>
                    <a:pt x="0" y="58"/>
                  </a:cubicBezTo>
                  <a:cubicBezTo>
                    <a:pt x="21" y="58"/>
                    <a:pt x="21" y="58"/>
                    <a:pt x="21" y="58"/>
                  </a:cubicBezTo>
                  <a:lnTo>
                    <a:pt x="2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61"/>
            <p:cNvSpPr>
              <a:spLocks/>
            </p:cNvSpPr>
            <p:nvPr userDrawn="1"/>
          </p:nvSpPr>
          <p:spPr bwMode="auto">
            <a:xfrm>
              <a:off x="10907223" y="-1712275"/>
              <a:ext cx="182563" cy="192088"/>
            </a:xfrm>
            <a:custGeom>
              <a:avLst/>
              <a:gdLst>
                <a:gd name="T0" fmla="*/ 6 w 55"/>
                <a:gd name="T1" fmla="*/ 6 h 58"/>
                <a:gd name="T2" fmla="*/ 23 w 55"/>
                <a:gd name="T3" fmla="*/ 33 h 58"/>
                <a:gd name="T4" fmla="*/ 23 w 55"/>
                <a:gd name="T5" fmla="*/ 50 h 58"/>
                <a:gd name="T6" fmla="*/ 18 w 55"/>
                <a:gd name="T7" fmla="*/ 56 h 58"/>
                <a:gd name="T8" fmla="*/ 18 w 55"/>
                <a:gd name="T9" fmla="*/ 56 h 58"/>
                <a:gd name="T10" fmla="*/ 18 w 55"/>
                <a:gd name="T11" fmla="*/ 58 h 58"/>
                <a:gd name="T12" fmla="*/ 39 w 55"/>
                <a:gd name="T13" fmla="*/ 58 h 58"/>
                <a:gd name="T14" fmla="*/ 39 w 55"/>
                <a:gd name="T15" fmla="*/ 56 h 58"/>
                <a:gd name="T16" fmla="*/ 38 w 55"/>
                <a:gd name="T17" fmla="*/ 56 h 58"/>
                <a:gd name="T18" fmla="*/ 33 w 55"/>
                <a:gd name="T19" fmla="*/ 50 h 58"/>
                <a:gd name="T20" fmla="*/ 33 w 55"/>
                <a:gd name="T21" fmla="*/ 33 h 58"/>
                <a:gd name="T22" fmla="*/ 48 w 55"/>
                <a:gd name="T23" fmla="*/ 6 h 58"/>
                <a:gd name="T24" fmla="*/ 55 w 55"/>
                <a:gd name="T25" fmla="*/ 2 h 58"/>
                <a:gd name="T26" fmla="*/ 55 w 55"/>
                <a:gd name="T27" fmla="*/ 0 h 58"/>
                <a:gd name="T28" fmla="*/ 41 w 55"/>
                <a:gd name="T29" fmla="*/ 0 h 58"/>
                <a:gd name="T30" fmla="*/ 41 w 55"/>
                <a:gd name="T31" fmla="*/ 2 h 58"/>
                <a:gd name="T32" fmla="*/ 42 w 55"/>
                <a:gd name="T33" fmla="*/ 2 h 58"/>
                <a:gd name="T34" fmla="*/ 44 w 55"/>
                <a:gd name="T35" fmla="*/ 6 h 58"/>
                <a:gd name="T36" fmla="*/ 31 w 55"/>
                <a:gd name="T37" fmla="*/ 28 h 58"/>
                <a:gd name="T38" fmla="*/ 17 w 55"/>
                <a:gd name="T39" fmla="*/ 6 h 58"/>
                <a:gd name="T40" fmla="*/ 19 w 55"/>
                <a:gd name="T41" fmla="*/ 2 h 58"/>
                <a:gd name="T42" fmla="*/ 20 w 55"/>
                <a:gd name="T43" fmla="*/ 2 h 58"/>
                <a:gd name="T44" fmla="*/ 20 w 55"/>
                <a:gd name="T45" fmla="*/ 0 h 58"/>
                <a:gd name="T46" fmla="*/ 0 w 55"/>
                <a:gd name="T47" fmla="*/ 0 h 58"/>
                <a:gd name="T48" fmla="*/ 0 w 55"/>
                <a:gd name="T49" fmla="*/ 2 h 58"/>
                <a:gd name="T50" fmla="*/ 6 w 55"/>
                <a:gd name="T5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8">
                  <a:moveTo>
                    <a:pt x="6" y="6"/>
                  </a:moveTo>
                  <a:cubicBezTo>
                    <a:pt x="23" y="33"/>
                    <a:pt x="23" y="33"/>
                    <a:pt x="23" y="33"/>
                  </a:cubicBezTo>
                  <a:cubicBezTo>
                    <a:pt x="23" y="50"/>
                    <a:pt x="23" y="50"/>
                    <a:pt x="23" y="50"/>
                  </a:cubicBezTo>
                  <a:cubicBezTo>
                    <a:pt x="23" y="54"/>
                    <a:pt x="22" y="56"/>
                    <a:pt x="18" y="56"/>
                  </a:cubicBezTo>
                  <a:cubicBezTo>
                    <a:pt x="18" y="56"/>
                    <a:pt x="18" y="56"/>
                    <a:pt x="18" y="56"/>
                  </a:cubicBezTo>
                  <a:cubicBezTo>
                    <a:pt x="18" y="58"/>
                    <a:pt x="18" y="58"/>
                    <a:pt x="18" y="58"/>
                  </a:cubicBezTo>
                  <a:cubicBezTo>
                    <a:pt x="39" y="58"/>
                    <a:pt x="39" y="58"/>
                    <a:pt x="39" y="58"/>
                  </a:cubicBezTo>
                  <a:cubicBezTo>
                    <a:pt x="39" y="56"/>
                    <a:pt x="39" y="56"/>
                    <a:pt x="39" y="56"/>
                  </a:cubicBezTo>
                  <a:cubicBezTo>
                    <a:pt x="38" y="56"/>
                    <a:pt x="38" y="56"/>
                    <a:pt x="38" y="56"/>
                  </a:cubicBezTo>
                  <a:cubicBezTo>
                    <a:pt x="34" y="56"/>
                    <a:pt x="33" y="54"/>
                    <a:pt x="33" y="50"/>
                  </a:cubicBezTo>
                  <a:cubicBezTo>
                    <a:pt x="33" y="33"/>
                    <a:pt x="33" y="33"/>
                    <a:pt x="33" y="33"/>
                  </a:cubicBezTo>
                  <a:cubicBezTo>
                    <a:pt x="48" y="6"/>
                    <a:pt x="48" y="6"/>
                    <a:pt x="48" y="6"/>
                  </a:cubicBezTo>
                  <a:cubicBezTo>
                    <a:pt x="50" y="4"/>
                    <a:pt x="52" y="2"/>
                    <a:pt x="55" y="2"/>
                  </a:cubicBezTo>
                  <a:cubicBezTo>
                    <a:pt x="55" y="0"/>
                    <a:pt x="55" y="0"/>
                    <a:pt x="55" y="0"/>
                  </a:cubicBezTo>
                  <a:cubicBezTo>
                    <a:pt x="41" y="0"/>
                    <a:pt x="41" y="0"/>
                    <a:pt x="41" y="0"/>
                  </a:cubicBezTo>
                  <a:cubicBezTo>
                    <a:pt x="41" y="2"/>
                    <a:pt x="41" y="2"/>
                    <a:pt x="41" y="2"/>
                  </a:cubicBezTo>
                  <a:cubicBezTo>
                    <a:pt x="42" y="2"/>
                    <a:pt x="42" y="2"/>
                    <a:pt x="42" y="2"/>
                  </a:cubicBezTo>
                  <a:cubicBezTo>
                    <a:pt x="44" y="2"/>
                    <a:pt x="45" y="4"/>
                    <a:pt x="44" y="6"/>
                  </a:cubicBezTo>
                  <a:cubicBezTo>
                    <a:pt x="31" y="28"/>
                    <a:pt x="31" y="28"/>
                    <a:pt x="31" y="28"/>
                  </a:cubicBezTo>
                  <a:cubicBezTo>
                    <a:pt x="17" y="6"/>
                    <a:pt x="17" y="6"/>
                    <a:pt x="17" y="6"/>
                  </a:cubicBezTo>
                  <a:cubicBezTo>
                    <a:pt x="15" y="4"/>
                    <a:pt x="17" y="2"/>
                    <a:pt x="19" y="2"/>
                  </a:cubicBezTo>
                  <a:cubicBezTo>
                    <a:pt x="20" y="2"/>
                    <a:pt x="20" y="2"/>
                    <a:pt x="20" y="2"/>
                  </a:cubicBezTo>
                  <a:cubicBezTo>
                    <a:pt x="20" y="0"/>
                    <a:pt x="20" y="0"/>
                    <a:pt x="20" y="0"/>
                  </a:cubicBezTo>
                  <a:cubicBezTo>
                    <a:pt x="0" y="0"/>
                    <a:pt x="0" y="0"/>
                    <a:pt x="0" y="0"/>
                  </a:cubicBezTo>
                  <a:cubicBezTo>
                    <a:pt x="0" y="2"/>
                    <a:pt x="0" y="2"/>
                    <a:pt x="0" y="2"/>
                  </a:cubicBezTo>
                  <a:cubicBezTo>
                    <a:pt x="2" y="2"/>
                    <a:pt x="4" y="3"/>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62"/>
            <p:cNvSpPr>
              <a:spLocks/>
            </p:cNvSpPr>
            <p:nvPr userDrawn="1"/>
          </p:nvSpPr>
          <p:spPr bwMode="auto">
            <a:xfrm>
              <a:off x="10732598" y="-1712275"/>
              <a:ext cx="161925" cy="192088"/>
            </a:xfrm>
            <a:custGeom>
              <a:avLst/>
              <a:gdLst>
                <a:gd name="T0" fmla="*/ 8 w 49"/>
                <a:gd name="T1" fmla="*/ 5 h 58"/>
                <a:gd name="T2" fmla="*/ 20 w 49"/>
                <a:gd name="T3" fmla="*/ 5 h 58"/>
                <a:gd name="T4" fmla="*/ 20 w 49"/>
                <a:gd name="T5" fmla="*/ 51 h 58"/>
                <a:gd name="T6" fmla="*/ 14 w 49"/>
                <a:gd name="T7" fmla="*/ 56 h 58"/>
                <a:gd name="T8" fmla="*/ 14 w 49"/>
                <a:gd name="T9" fmla="*/ 56 h 58"/>
                <a:gd name="T10" fmla="*/ 14 w 49"/>
                <a:gd name="T11" fmla="*/ 58 h 58"/>
                <a:gd name="T12" fmla="*/ 35 w 49"/>
                <a:gd name="T13" fmla="*/ 58 h 58"/>
                <a:gd name="T14" fmla="*/ 35 w 49"/>
                <a:gd name="T15" fmla="*/ 56 h 58"/>
                <a:gd name="T16" fmla="*/ 34 w 49"/>
                <a:gd name="T17" fmla="*/ 56 h 58"/>
                <a:gd name="T18" fmla="*/ 29 w 49"/>
                <a:gd name="T19" fmla="*/ 51 h 58"/>
                <a:gd name="T20" fmla="*/ 29 w 49"/>
                <a:gd name="T21" fmla="*/ 5 h 58"/>
                <a:gd name="T22" fmla="*/ 41 w 49"/>
                <a:gd name="T23" fmla="*/ 5 h 58"/>
                <a:gd name="T24" fmla="*/ 48 w 49"/>
                <a:gd name="T25" fmla="*/ 14 h 58"/>
                <a:gd name="T26" fmla="*/ 49 w 49"/>
                <a:gd name="T27" fmla="*/ 14 h 58"/>
                <a:gd name="T28" fmla="*/ 49 w 49"/>
                <a:gd name="T29" fmla="*/ 1 h 58"/>
                <a:gd name="T30" fmla="*/ 48 w 49"/>
                <a:gd name="T31" fmla="*/ 0 h 58"/>
                <a:gd name="T32" fmla="*/ 1 w 49"/>
                <a:gd name="T33" fmla="*/ 0 h 58"/>
                <a:gd name="T34" fmla="*/ 0 w 49"/>
                <a:gd name="T35" fmla="*/ 1 h 58"/>
                <a:gd name="T36" fmla="*/ 0 w 49"/>
                <a:gd name="T37" fmla="*/ 14 h 58"/>
                <a:gd name="T38" fmla="*/ 1 w 49"/>
                <a:gd name="T39" fmla="*/ 14 h 58"/>
                <a:gd name="T40" fmla="*/ 8 w 49"/>
                <a:gd name="T4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8">
                  <a:moveTo>
                    <a:pt x="8" y="5"/>
                  </a:moveTo>
                  <a:cubicBezTo>
                    <a:pt x="20" y="5"/>
                    <a:pt x="20" y="5"/>
                    <a:pt x="20" y="5"/>
                  </a:cubicBezTo>
                  <a:cubicBezTo>
                    <a:pt x="20" y="51"/>
                    <a:pt x="20" y="51"/>
                    <a:pt x="20" y="51"/>
                  </a:cubicBezTo>
                  <a:cubicBezTo>
                    <a:pt x="20" y="54"/>
                    <a:pt x="18" y="56"/>
                    <a:pt x="14" y="56"/>
                  </a:cubicBezTo>
                  <a:cubicBezTo>
                    <a:pt x="14" y="56"/>
                    <a:pt x="14" y="56"/>
                    <a:pt x="14" y="56"/>
                  </a:cubicBezTo>
                  <a:cubicBezTo>
                    <a:pt x="14" y="58"/>
                    <a:pt x="14" y="58"/>
                    <a:pt x="14" y="58"/>
                  </a:cubicBezTo>
                  <a:cubicBezTo>
                    <a:pt x="35" y="58"/>
                    <a:pt x="35" y="58"/>
                    <a:pt x="35" y="58"/>
                  </a:cubicBezTo>
                  <a:cubicBezTo>
                    <a:pt x="35" y="56"/>
                    <a:pt x="35" y="56"/>
                    <a:pt x="35" y="56"/>
                  </a:cubicBezTo>
                  <a:cubicBezTo>
                    <a:pt x="34" y="56"/>
                    <a:pt x="34" y="56"/>
                    <a:pt x="34" y="56"/>
                  </a:cubicBezTo>
                  <a:cubicBezTo>
                    <a:pt x="31" y="56"/>
                    <a:pt x="29" y="54"/>
                    <a:pt x="29" y="51"/>
                  </a:cubicBezTo>
                  <a:cubicBezTo>
                    <a:pt x="29" y="5"/>
                    <a:pt x="29" y="5"/>
                    <a:pt x="29" y="5"/>
                  </a:cubicBezTo>
                  <a:cubicBezTo>
                    <a:pt x="41" y="5"/>
                    <a:pt x="41" y="5"/>
                    <a:pt x="41" y="5"/>
                  </a:cubicBezTo>
                  <a:cubicBezTo>
                    <a:pt x="45" y="5"/>
                    <a:pt x="47" y="8"/>
                    <a:pt x="48" y="14"/>
                  </a:cubicBezTo>
                  <a:cubicBezTo>
                    <a:pt x="49" y="14"/>
                    <a:pt x="49" y="14"/>
                    <a:pt x="49" y="14"/>
                  </a:cubicBezTo>
                  <a:cubicBezTo>
                    <a:pt x="49" y="1"/>
                    <a:pt x="49" y="1"/>
                    <a:pt x="49" y="1"/>
                  </a:cubicBezTo>
                  <a:cubicBezTo>
                    <a:pt x="49" y="1"/>
                    <a:pt x="48" y="0"/>
                    <a:pt x="48" y="0"/>
                  </a:cubicBezTo>
                  <a:cubicBezTo>
                    <a:pt x="1" y="0"/>
                    <a:pt x="1" y="0"/>
                    <a:pt x="1" y="0"/>
                  </a:cubicBezTo>
                  <a:cubicBezTo>
                    <a:pt x="1" y="0"/>
                    <a:pt x="0" y="1"/>
                    <a:pt x="0" y="1"/>
                  </a:cubicBezTo>
                  <a:cubicBezTo>
                    <a:pt x="0" y="14"/>
                    <a:pt x="0" y="14"/>
                    <a:pt x="0" y="14"/>
                  </a:cubicBezTo>
                  <a:cubicBezTo>
                    <a:pt x="1" y="14"/>
                    <a:pt x="1" y="14"/>
                    <a:pt x="1" y="14"/>
                  </a:cubicBezTo>
                  <a:cubicBezTo>
                    <a:pt x="2" y="8"/>
                    <a:pt x="4"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63"/>
            <p:cNvSpPr>
              <a:spLocks/>
            </p:cNvSpPr>
            <p:nvPr userDrawn="1"/>
          </p:nvSpPr>
          <p:spPr bwMode="auto">
            <a:xfrm>
              <a:off x="8968885" y="-1356674"/>
              <a:ext cx="149225" cy="188913"/>
            </a:xfrm>
            <a:custGeom>
              <a:avLst/>
              <a:gdLst>
                <a:gd name="T0" fmla="*/ 36 w 45"/>
                <a:gd name="T1" fmla="*/ 4 h 57"/>
                <a:gd name="T2" fmla="*/ 44 w 45"/>
                <a:gd name="T3" fmla="*/ 13 h 57"/>
                <a:gd name="T4" fmla="*/ 45 w 45"/>
                <a:gd name="T5" fmla="*/ 13 h 57"/>
                <a:gd name="T6" fmla="*/ 44 w 45"/>
                <a:gd name="T7" fmla="*/ 0 h 57"/>
                <a:gd name="T8" fmla="*/ 0 w 45"/>
                <a:gd name="T9" fmla="*/ 0 h 57"/>
                <a:gd name="T10" fmla="*/ 0 w 45"/>
                <a:gd name="T11" fmla="*/ 1 h 57"/>
                <a:gd name="T12" fmla="*/ 0 w 45"/>
                <a:gd name="T13" fmla="*/ 1 h 57"/>
                <a:gd name="T14" fmla="*/ 6 w 45"/>
                <a:gd name="T15" fmla="*/ 8 h 57"/>
                <a:gd name="T16" fmla="*/ 6 w 45"/>
                <a:gd name="T17" fmla="*/ 50 h 57"/>
                <a:gd name="T18" fmla="*/ 0 w 45"/>
                <a:gd name="T19" fmla="*/ 56 h 57"/>
                <a:gd name="T20" fmla="*/ 0 w 45"/>
                <a:gd name="T21" fmla="*/ 56 h 57"/>
                <a:gd name="T22" fmla="*/ 0 w 45"/>
                <a:gd name="T23" fmla="*/ 57 h 57"/>
                <a:gd name="T24" fmla="*/ 21 w 45"/>
                <a:gd name="T25" fmla="*/ 57 h 57"/>
                <a:gd name="T26" fmla="*/ 21 w 45"/>
                <a:gd name="T27" fmla="*/ 56 h 57"/>
                <a:gd name="T28" fmla="*/ 20 w 45"/>
                <a:gd name="T29" fmla="*/ 56 h 57"/>
                <a:gd name="T30" fmla="*/ 15 w 45"/>
                <a:gd name="T31" fmla="*/ 50 h 57"/>
                <a:gd name="T32" fmla="*/ 15 w 45"/>
                <a:gd name="T33" fmla="*/ 29 h 57"/>
                <a:gd name="T34" fmla="*/ 32 w 45"/>
                <a:gd name="T35" fmla="*/ 29 h 57"/>
                <a:gd name="T36" fmla="*/ 36 w 45"/>
                <a:gd name="T37" fmla="*/ 34 h 57"/>
                <a:gd name="T38" fmla="*/ 36 w 45"/>
                <a:gd name="T39" fmla="*/ 35 h 57"/>
                <a:gd name="T40" fmla="*/ 37 w 45"/>
                <a:gd name="T41" fmla="*/ 35 h 57"/>
                <a:gd name="T42" fmla="*/ 37 w 45"/>
                <a:gd name="T43" fmla="*/ 19 h 57"/>
                <a:gd name="T44" fmla="*/ 36 w 45"/>
                <a:gd name="T45" fmla="*/ 19 h 57"/>
                <a:gd name="T46" fmla="*/ 36 w 45"/>
                <a:gd name="T47" fmla="*/ 19 h 57"/>
                <a:gd name="T48" fmla="*/ 32 w 45"/>
                <a:gd name="T49" fmla="*/ 24 h 57"/>
                <a:gd name="T50" fmla="*/ 15 w 45"/>
                <a:gd name="T51" fmla="*/ 24 h 57"/>
                <a:gd name="T52" fmla="*/ 15 w 45"/>
                <a:gd name="T53" fmla="*/ 4 h 57"/>
                <a:gd name="T54" fmla="*/ 36 w 45"/>
                <a:gd name="T5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57">
                  <a:moveTo>
                    <a:pt x="36" y="4"/>
                  </a:moveTo>
                  <a:cubicBezTo>
                    <a:pt x="40" y="4"/>
                    <a:pt x="43" y="7"/>
                    <a:pt x="44" y="13"/>
                  </a:cubicBezTo>
                  <a:cubicBezTo>
                    <a:pt x="45" y="13"/>
                    <a:pt x="45" y="13"/>
                    <a:pt x="45" y="13"/>
                  </a:cubicBezTo>
                  <a:cubicBezTo>
                    <a:pt x="44" y="0"/>
                    <a:pt x="44" y="0"/>
                    <a:pt x="44" y="0"/>
                  </a:cubicBezTo>
                  <a:cubicBezTo>
                    <a:pt x="0" y="0"/>
                    <a:pt x="0" y="0"/>
                    <a:pt x="0" y="0"/>
                  </a:cubicBezTo>
                  <a:cubicBezTo>
                    <a:pt x="0" y="1"/>
                    <a:pt x="0" y="1"/>
                    <a:pt x="0" y="1"/>
                  </a:cubicBezTo>
                  <a:cubicBezTo>
                    <a:pt x="0" y="1"/>
                    <a:pt x="0" y="1"/>
                    <a:pt x="0" y="1"/>
                  </a:cubicBezTo>
                  <a:cubicBezTo>
                    <a:pt x="4" y="1"/>
                    <a:pt x="6" y="4"/>
                    <a:pt x="6" y="8"/>
                  </a:cubicBezTo>
                  <a:cubicBezTo>
                    <a:pt x="6" y="50"/>
                    <a:pt x="6" y="50"/>
                    <a:pt x="6" y="50"/>
                  </a:cubicBezTo>
                  <a:cubicBezTo>
                    <a:pt x="6" y="53"/>
                    <a:pt x="4" y="56"/>
                    <a:pt x="0" y="56"/>
                  </a:cubicBezTo>
                  <a:cubicBezTo>
                    <a:pt x="0" y="56"/>
                    <a:pt x="0" y="56"/>
                    <a:pt x="0" y="56"/>
                  </a:cubicBezTo>
                  <a:cubicBezTo>
                    <a:pt x="0" y="57"/>
                    <a:pt x="0" y="57"/>
                    <a:pt x="0" y="57"/>
                  </a:cubicBezTo>
                  <a:cubicBezTo>
                    <a:pt x="21" y="57"/>
                    <a:pt x="21" y="57"/>
                    <a:pt x="21" y="57"/>
                  </a:cubicBezTo>
                  <a:cubicBezTo>
                    <a:pt x="21" y="56"/>
                    <a:pt x="21" y="56"/>
                    <a:pt x="21" y="56"/>
                  </a:cubicBezTo>
                  <a:cubicBezTo>
                    <a:pt x="20" y="56"/>
                    <a:pt x="20" y="56"/>
                    <a:pt x="20" y="56"/>
                  </a:cubicBezTo>
                  <a:cubicBezTo>
                    <a:pt x="17" y="56"/>
                    <a:pt x="15" y="54"/>
                    <a:pt x="15" y="50"/>
                  </a:cubicBezTo>
                  <a:cubicBezTo>
                    <a:pt x="15" y="29"/>
                    <a:pt x="15" y="29"/>
                    <a:pt x="15" y="29"/>
                  </a:cubicBezTo>
                  <a:cubicBezTo>
                    <a:pt x="32" y="29"/>
                    <a:pt x="32" y="29"/>
                    <a:pt x="32" y="29"/>
                  </a:cubicBezTo>
                  <a:cubicBezTo>
                    <a:pt x="35"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5" y="24"/>
                    <a:pt x="32" y="24"/>
                  </a:cubicBezTo>
                  <a:cubicBezTo>
                    <a:pt x="15" y="24"/>
                    <a:pt x="15" y="24"/>
                    <a:pt x="15" y="24"/>
                  </a:cubicBezTo>
                  <a:cubicBezTo>
                    <a:pt x="15" y="4"/>
                    <a:pt x="15" y="4"/>
                    <a:pt x="15" y="4"/>
                  </a:cubicBezTo>
                  <a:lnTo>
                    <a:pt x="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64"/>
            <p:cNvSpPr>
              <a:spLocks/>
            </p:cNvSpPr>
            <p:nvPr userDrawn="1"/>
          </p:nvSpPr>
          <p:spPr bwMode="auto">
            <a:xfrm>
              <a:off x="9662623" y="-1356674"/>
              <a:ext cx="155575" cy="188913"/>
            </a:xfrm>
            <a:custGeom>
              <a:avLst/>
              <a:gdLst>
                <a:gd name="T0" fmla="*/ 47 w 47"/>
                <a:gd name="T1" fmla="*/ 42 h 57"/>
                <a:gd name="T2" fmla="*/ 46 w 47"/>
                <a:gd name="T3" fmla="*/ 42 h 57"/>
                <a:gd name="T4" fmla="*/ 32 w 47"/>
                <a:gd name="T5" fmla="*/ 53 h 57"/>
                <a:gd name="T6" fmla="*/ 18 w 47"/>
                <a:gd name="T7" fmla="*/ 53 h 57"/>
                <a:gd name="T8" fmla="*/ 15 w 47"/>
                <a:gd name="T9" fmla="*/ 50 h 57"/>
                <a:gd name="T10" fmla="*/ 15 w 47"/>
                <a:gd name="T11" fmla="*/ 29 h 57"/>
                <a:gd name="T12" fmla="*/ 32 w 47"/>
                <a:gd name="T13" fmla="*/ 29 h 57"/>
                <a:gd name="T14" fmla="*/ 36 w 47"/>
                <a:gd name="T15" fmla="*/ 34 h 57"/>
                <a:gd name="T16" fmla="*/ 36 w 47"/>
                <a:gd name="T17" fmla="*/ 35 h 57"/>
                <a:gd name="T18" fmla="*/ 37 w 47"/>
                <a:gd name="T19" fmla="*/ 35 h 57"/>
                <a:gd name="T20" fmla="*/ 37 w 47"/>
                <a:gd name="T21" fmla="*/ 19 h 57"/>
                <a:gd name="T22" fmla="*/ 36 w 47"/>
                <a:gd name="T23" fmla="*/ 19 h 57"/>
                <a:gd name="T24" fmla="*/ 36 w 47"/>
                <a:gd name="T25" fmla="*/ 19 h 57"/>
                <a:gd name="T26" fmla="*/ 32 w 47"/>
                <a:gd name="T27" fmla="*/ 25 h 57"/>
                <a:gd name="T28" fmla="*/ 15 w 47"/>
                <a:gd name="T29" fmla="*/ 25 h 57"/>
                <a:gd name="T30" fmla="*/ 15 w 47"/>
                <a:gd name="T31" fmla="*/ 4 h 57"/>
                <a:gd name="T32" fmla="*/ 33 w 47"/>
                <a:gd name="T33" fmla="*/ 4 h 57"/>
                <a:gd name="T34" fmla="*/ 41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6 w 47"/>
                <a:gd name="T47" fmla="*/ 7 h 57"/>
                <a:gd name="T48" fmla="*/ 6 w 47"/>
                <a:gd name="T49" fmla="*/ 50 h 57"/>
                <a:gd name="T50" fmla="*/ 0 w 47"/>
                <a:gd name="T51" fmla="*/ 56 h 57"/>
                <a:gd name="T52" fmla="*/ 0 w 47"/>
                <a:gd name="T53" fmla="*/ 56 h 57"/>
                <a:gd name="T54" fmla="*/ 0 w 47"/>
                <a:gd name="T55" fmla="*/ 57 h 57"/>
                <a:gd name="T56" fmla="*/ 43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6" y="42"/>
                    <a:pt x="46" y="42"/>
                    <a:pt x="46" y="42"/>
                  </a:cubicBezTo>
                  <a:cubicBezTo>
                    <a:pt x="44" y="48"/>
                    <a:pt x="40" y="53"/>
                    <a:pt x="32" y="53"/>
                  </a:cubicBezTo>
                  <a:cubicBezTo>
                    <a:pt x="18" y="53"/>
                    <a:pt x="18" y="53"/>
                    <a:pt x="18" y="53"/>
                  </a:cubicBezTo>
                  <a:cubicBezTo>
                    <a:pt x="16" y="53"/>
                    <a:pt x="15" y="52"/>
                    <a:pt x="15" y="50"/>
                  </a:cubicBezTo>
                  <a:cubicBezTo>
                    <a:pt x="15" y="29"/>
                    <a:pt x="15" y="29"/>
                    <a:pt x="15" y="29"/>
                  </a:cubicBezTo>
                  <a:cubicBezTo>
                    <a:pt x="32" y="29"/>
                    <a:pt x="32" y="29"/>
                    <a:pt x="32" y="29"/>
                  </a:cubicBezTo>
                  <a:cubicBezTo>
                    <a:pt x="34" y="29"/>
                    <a:pt x="36" y="32"/>
                    <a:pt x="36" y="34"/>
                  </a:cubicBezTo>
                  <a:cubicBezTo>
                    <a:pt x="36" y="35"/>
                    <a:pt x="36" y="35"/>
                    <a:pt x="36" y="35"/>
                  </a:cubicBezTo>
                  <a:cubicBezTo>
                    <a:pt x="37" y="35"/>
                    <a:pt x="37" y="35"/>
                    <a:pt x="37" y="35"/>
                  </a:cubicBezTo>
                  <a:cubicBezTo>
                    <a:pt x="37" y="19"/>
                    <a:pt x="37" y="19"/>
                    <a:pt x="37" y="19"/>
                  </a:cubicBezTo>
                  <a:cubicBezTo>
                    <a:pt x="36" y="19"/>
                    <a:pt x="36" y="19"/>
                    <a:pt x="36" y="19"/>
                  </a:cubicBezTo>
                  <a:cubicBezTo>
                    <a:pt x="36" y="19"/>
                    <a:pt x="36" y="19"/>
                    <a:pt x="36" y="19"/>
                  </a:cubicBezTo>
                  <a:cubicBezTo>
                    <a:pt x="36" y="22"/>
                    <a:pt x="34" y="25"/>
                    <a:pt x="32" y="25"/>
                  </a:cubicBezTo>
                  <a:cubicBezTo>
                    <a:pt x="15" y="25"/>
                    <a:pt x="15" y="25"/>
                    <a:pt x="15" y="25"/>
                  </a:cubicBezTo>
                  <a:cubicBezTo>
                    <a:pt x="15" y="4"/>
                    <a:pt x="15" y="4"/>
                    <a:pt x="15" y="4"/>
                  </a:cubicBezTo>
                  <a:cubicBezTo>
                    <a:pt x="33" y="4"/>
                    <a:pt x="33" y="4"/>
                    <a:pt x="33" y="4"/>
                  </a:cubicBezTo>
                  <a:cubicBezTo>
                    <a:pt x="37" y="4"/>
                    <a:pt x="41" y="7"/>
                    <a:pt x="41"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6" y="4"/>
                    <a:pt x="6" y="7"/>
                  </a:cubicBezTo>
                  <a:cubicBezTo>
                    <a:pt x="6" y="50"/>
                    <a:pt x="6" y="50"/>
                    <a:pt x="6" y="50"/>
                  </a:cubicBezTo>
                  <a:cubicBezTo>
                    <a:pt x="6" y="53"/>
                    <a:pt x="4" y="56"/>
                    <a:pt x="0" y="56"/>
                  </a:cubicBezTo>
                  <a:cubicBezTo>
                    <a:pt x="0" y="56"/>
                    <a:pt x="0" y="56"/>
                    <a:pt x="0" y="56"/>
                  </a:cubicBezTo>
                  <a:cubicBezTo>
                    <a:pt x="0" y="57"/>
                    <a:pt x="0" y="57"/>
                    <a:pt x="0" y="57"/>
                  </a:cubicBezTo>
                  <a:cubicBezTo>
                    <a:pt x="43" y="57"/>
                    <a:pt x="43" y="57"/>
                    <a:pt x="43"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65"/>
            <p:cNvSpPr>
              <a:spLocks/>
            </p:cNvSpPr>
            <p:nvPr userDrawn="1"/>
          </p:nvSpPr>
          <p:spPr bwMode="auto">
            <a:xfrm>
              <a:off x="9461010" y="-1356674"/>
              <a:ext cx="182563" cy="192088"/>
            </a:xfrm>
            <a:custGeom>
              <a:avLst/>
              <a:gdLst>
                <a:gd name="T0" fmla="*/ 50 w 55"/>
                <a:gd name="T1" fmla="*/ 39 h 58"/>
                <a:gd name="T2" fmla="*/ 50 w 55"/>
                <a:gd name="T3" fmla="*/ 5 h 58"/>
                <a:gd name="T4" fmla="*/ 53 w 55"/>
                <a:gd name="T5" fmla="*/ 1 h 58"/>
                <a:gd name="T6" fmla="*/ 55 w 55"/>
                <a:gd name="T7" fmla="*/ 1 h 58"/>
                <a:gd name="T8" fmla="*/ 55 w 55"/>
                <a:gd name="T9" fmla="*/ 0 h 58"/>
                <a:gd name="T10" fmla="*/ 40 w 55"/>
                <a:gd name="T11" fmla="*/ 0 h 58"/>
                <a:gd name="T12" fmla="*/ 40 w 55"/>
                <a:gd name="T13" fmla="*/ 1 h 58"/>
                <a:gd name="T14" fmla="*/ 41 w 55"/>
                <a:gd name="T15" fmla="*/ 1 h 58"/>
                <a:gd name="T16" fmla="*/ 45 w 55"/>
                <a:gd name="T17" fmla="*/ 5 h 58"/>
                <a:gd name="T18" fmla="*/ 45 w 55"/>
                <a:gd name="T19" fmla="*/ 39 h 58"/>
                <a:gd name="T20" fmla="*/ 29 w 55"/>
                <a:gd name="T21" fmla="*/ 53 h 58"/>
                <a:gd name="T22" fmla="*/ 15 w 55"/>
                <a:gd name="T23" fmla="*/ 38 h 58"/>
                <a:gd name="T24" fmla="*/ 15 w 55"/>
                <a:gd name="T25" fmla="*/ 7 h 58"/>
                <a:gd name="T26" fmla="*/ 20 w 55"/>
                <a:gd name="T27" fmla="*/ 1 h 58"/>
                <a:gd name="T28" fmla="*/ 20 w 55"/>
                <a:gd name="T29" fmla="*/ 1 h 58"/>
                <a:gd name="T30" fmla="*/ 20 w 55"/>
                <a:gd name="T31" fmla="*/ 0 h 58"/>
                <a:gd name="T32" fmla="*/ 0 w 55"/>
                <a:gd name="T33" fmla="*/ 0 h 58"/>
                <a:gd name="T34" fmla="*/ 0 w 55"/>
                <a:gd name="T35" fmla="*/ 1 h 58"/>
                <a:gd name="T36" fmla="*/ 0 w 55"/>
                <a:gd name="T37" fmla="*/ 1 h 58"/>
                <a:gd name="T38" fmla="*/ 5 w 55"/>
                <a:gd name="T39" fmla="*/ 7 h 58"/>
                <a:gd name="T40" fmla="*/ 5 w 55"/>
                <a:gd name="T41" fmla="*/ 38 h 58"/>
                <a:gd name="T42" fmla="*/ 28 w 55"/>
                <a:gd name="T43" fmla="*/ 58 h 58"/>
                <a:gd name="T44" fmla="*/ 50 w 55"/>
                <a:gd name="T45"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8">
                  <a:moveTo>
                    <a:pt x="50" y="39"/>
                  </a:moveTo>
                  <a:cubicBezTo>
                    <a:pt x="50" y="5"/>
                    <a:pt x="50" y="5"/>
                    <a:pt x="50" y="5"/>
                  </a:cubicBezTo>
                  <a:cubicBezTo>
                    <a:pt x="50" y="3"/>
                    <a:pt x="51" y="1"/>
                    <a:pt x="53" y="1"/>
                  </a:cubicBezTo>
                  <a:cubicBezTo>
                    <a:pt x="55" y="1"/>
                    <a:pt x="55" y="1"/>
                    <a:pt x="55" y="1"/>
                  </a:cubicBezTo>
                  <a:cubicBezTo>
                    <a:pt x="55" y="0"/>
                    <a:pt x="55" y="0"/>
                    <a:pt x="55" y="0"/>
                  </a:cubicBezTo>
                  <a:cubicBezTo>
                    <a:pt x="40" y="0"/>
                    <a:pt x="40" y="0"/>
                    <a:pt x="40" y="0"/>
                  </a:cubicBezTo>
                  <a:cubicBezTo>
                    <a:pt x="40" y="1"/>
                    <a:pt x="40" y="1"/>
                    <a:pt x="40" y="1"/>
                  </a:cubicBezTo>
                  <a:cubicBezTo>
                    <a:pt x="41" y="1"/>
                    <a:pt x="41" y="1"/>
                    <a:pt x="41" y="1"/>
                  </a:cubicBezTo>
                  <a:cubicBezTo>
                    <a:pt x="43" y="1"/>
                    <a:pt x="45" y="3"/>
                    <a:pt x="45" y="5"/>
                  </a:cubicBezTo>
                  <a:cubicBezTo>
                    <a:pt x="45" y="39"/>
                    <a:pt x="45" y="39"/>
                    <a:pt x="45" y="39"/>
                  </a:cubicBezTo>
                  <a:cubicBezTo>
                    <a:pt x="45" y="48"/>
                    <a:pt x="37" y="53"/>
                    <a:pt x="29" y="53"/>
                  </a:cubicBezTo>
                  <a:cubicBezTo>
                    <a:pt x="20" y="53"/>
                    <a:pt x="15" y="46"/>
                    <a:pt x="15" y="38"/>
                  </a:cubicBezTo>
                  <a:cubicBezTo>
                    <a:pt x="15" y="7"/>
                    <a:pt x="15" y="7"/>
                    <a:pt x="15" y="7"/>
                  </a:cubicBezTo>
                  <a:cubicBezTo>
                    <a:pt x="15" y="4"/>
                    <a:pt x="17" y="1"/>
                    <a:pt x="20" y="1"/>
                  </a:cubicBezTo>
                  <a:cubicBezTo>
                    <a:pt x="20" y="1"/>
                    <a:pt x="20" y="1"/>
                    <a:pt x="20" y="1"/>
                  </a:cubicBezTo>
                  <a:cubicBezTo>
                    <a:pt x="20" y="0"/>
                    <a:pt x="20" y="0"/>
                    <a:pt x="20" y="0"/>
                  </a:cubicBezTo>
                  <a:cubicBezTo>
                    <a:pt x="0" y="0"/>
                    <a:pt x="0" y="0"/>
                    <a:pt x="0" y="0"/>
                  </a:cubicBezTo>
                  <a:cubicBezTo>
                    <a:pt x="0" y="1"/>
                    <a:pt x="0" y="1"/>
                    <a:pt x="0" y="1"/>
                  </a:cubicBezTo>
                  <a:cubicBezTo>
                    <a:pt x="0" y="1"/>
                    <a:pt x="0" y="1"/>
                    <a:pt x="0" y="1"/>
                  </a:cubicBezTo>
                  <a:cubicBezTo>
                    <a:pt x="3" y="1"/>
                    <a:pt x="5" y="4"/>
                    <a:pt x="5" y="7"/>
                  </a:cubicBezTo>
                  <a:cubicBezTo>
                    <a:pt x="5" y="38"/>
                    <a:pt x="5" y="38"/>
                    <a:pt x="5" y="38"/>
                  </a:cubicBezTo>
                  <a:cubicBezTo>
                    <a:pt x="5" y="49"/>
                    <a:pt x="14" y="58"/>
                    <a:pt x="28" y="58"/>
                  </a:cubicBezTo>
                  <a:cubicBezTo>
                    <a:pt x="41" y="58"/>
                    <a:pt x="50" y="50"/>
                    <a:pt x="5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66"/>
            <p:cNvSpPr>
              <a:spLocks/>
            </p:cNvSpPr>
            <p:nvPr userDrawn="1"/>
          </p:nvSpPr>
          <p:spPr bwMode="auto">
            <a:xfrm>
              <a:off x="9830898" y="-1356674"/>
              <a:ext cx="155575" cy="188913"/>
            </a:xfrm>
            <a:custGeom>
              <a:avLst/>
              <a:gdLst>
                <a:gd name="T0" fmla="*/ 47 w 47"/>
                <a:gd name="T1" fmla="*/ 42 h 57"/>
                <a:gd name="T2" fmla="*/ 45 w 47"/>
                <a:gd name="T3" fmla="*/ 42 h 57"/>
                <a:gd name="T4" fmla="*/ 32 w 47"/>
                <a:gd name="T5" fmla="*/ 53 h 57"/>
                <a:gd name="T6" fmla="*/ 17 w 47"/>
                <a:gd name="T7" fmla="*/ 53 h 57"/>
                <a:gd name="T8" fmla="*/ 14 w 47"/>
                <a:gd name="T9" fmla="*/ 50 h 57"/>
                <a:gd name="T10" fmla="*/ 14 w 47"/>
                <a:gd name="T11" fmla="*/ 29 h 57"/>
                <a:gd name="T12" fmla="*/ 31 w 47"/>
                <a:gd name="T13" fmla="*/ 29 h 57"/>
                <a:gd name="T14" fmla="*/ 35 w 47"/>
                <a:gd name="T15" fmla="*/ 34 h 57"/>
                <a:gd name="T16" fmla="*/ 35 w 47"/>
                <a:gd name="T17" fmla="*/ 35 h 57"/>
                <a:gd name="T18" fmla="*/ 37 w 47"/>
                <a:gd name="T19" fmla="*/ 35 h 57"/>
                <a:gd name="T20" fmla="*/ 37 w 47"/>
                <a:gd name="T21" fmla="*/ 19 h 57"/>
                <a:gd name="T22" fmla="*/ 35 w 47"/>
                <a:gd name="T23" fmla="*/ 19 h 57"/>
                <a:gd name="T24" fmla="*/ 35 w 47"/>
                <a:gd name="T25" fmla="*/ 19 h 57"/>
                <a:gd name="T26" fmla="*/ 31 w 47"/>
                <a:gd name="T27" fmla="*/ 25 h 57"/>
                <a:gd name="T28" fmla="*/ 14 w 47"/>
                <a:gd name="T29" fmla="*/ 25 h 57"/>
                <a:gd name="T30" fmla="*/ 14 w 47"/>
                <a:gd name="T31" fmla="*/ 4 h 57"/>
                <a:gd name="T32" fmla="*/ 32 w 47"/>
                <a:gd name="T33" fmla="*/ 4 h 57"/>
                <a:gd name="T34" fmla="*/ 40 w 47"/>
                <a:gd name="T35" fmla="*/ 13 h 57"/>
                <a:gd name="T36" fmla="*/ 42 w 47"/>
                <a:gd name="T37" fmla="*/ 13 h 57"/>
                <a:gd name="T38" fmla="*/ 41 w 47"/>
                <a:gd name="T39" fmla="*/ 0 h 57"/>
                <a:gd name="T40" fmla="*/ 0 w 47"/>
                <a:gd name="T41" fmla="*/ 0 h 57"/>
                <a:gd name="T42" fmla="*/ 0 w 47"/>
                <a:gd name="T43" fmla="*/ 1 h 57"/>
                <a:gd name="T44" fmla="*/ 0 w 47"/>
                <a:gd name="T45" fmla="*/ 1 h 57"/>
                <a:gd name="T46" fmla="*/ 5 w 47"/>
                <a:gd name="T47" fmla="*/ 7 h 57"/>
                <a:gd name="T48" fmla="*/ 5 w 47"/>
                <a:gd name="T49" fmla="*/ 50 h 57"/>
                <a:gd name="T50" fmla="*/ 0 w 47"/>
                <a:gd name="T51" fmla="*/ 56 h 57"/>
                <a:gd name="T52" fmla="*/ 0 w 47"/>
                <a:gd name="T53" fmla="*/ 56 h 57"/>
                <a:gd name="T54" fmla="*/ 0 w 47"/>
                <a:gd name="T55" fmla="*/ 57 h 57"/>
                <a:gd name="T56" fmla="*/ 42 w 47"/>
                <a:gd name="T57" fmla="*/ 57 h 57"/>
                <a:gd name="T58" fmla="*/ 47 w 47"/>
                <a:gd name="T59"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57">
                  <a:moveTo>
                    <a:pt x="47" y="42"/>
                  </a:moveTo>
                  <a:cubicBezTo>
                    <a:pt x="45" y="42"/>
                    <a:pt x="45" y="42"/>
                    <a:pt x="45" y="42"/>
                  </a:cubicBezTo>
                  <a:cubicBezTo>
                    <a:pt x="43" y="48"/>
                    <a:pt x="40" y="53"/>
                    <a:pt x="32" y="53"/>
                  </a:cubicBezTo>
                  <a:cubicBezTo>
                    <a:pt x="17" y="53"/>
                    <a:pt x="17" y="53"/>
                    <a:pt x="17" y="53"/>
                  </a:cubicBezTo>
                  <a:cubicBezTo>
                    <a:pt x="16" y="53"/>
                    <a:pt x="14" y="52"/>
                    <a:pt x="14" y="50"/>
                  </a:cubicBezTo>
                  <a:cubicBezTo>
                    <a:pt x="14" y="29"/>
                    <a:pt x="14" y="29"/>
                    <a:pt x="14" y="29"/>
                  </a:cubicBezTo>
                  <a:cubicBezTo>
                    <a:pt x="31" y="29"/>
                    <a:pt x="31" y="29"/>
                    <a:pt x="31" y="29"/>
                  </a:cubicBezTo>
                  <a:cubicBezTo>
                    <a:pt x="34" y="29"/>
                    <a:pt x="35" y="32"/>
                    <a:pt x="35" y="34"/>
                  </a:cubicBezTo>
                  <a:cubicBezTo>
                    <a:pt x="35" y="35"/>
                    <a:pt x="35" y="35"/>
                    <a:pt x="35" y="35"/>
                  </a:cubicBezTo>
                  <a:cubicBezTo>
                    <a:pt x="37" y="35"/>
                    <a:pt x="37" y="35"/>
                    <a:pt x="37" y="35"/>
                  </a:cubicBezTo>
                  <a:cubicBezTo>
                    <a:pt x="37" y="19"/>
                    <a:pt x="37" y="19"/>
                    <a:pt x="37" y="19"/>
                  </a:cubicBezTo>
                  <a:cubicBezTo>
                    <a:pt x="35" y="19"/>
                    <a:pt x="35" y="19"/>
                    <a:pt x="35" y="19"/>
                  </a:cubicBezTo>
                  <a:cubicBezTo>
                    <a:pt x="35" y="19"/>
                    <a:pt x="35" y="19"/>
                    <a:pt x="35" y="19"/>
                  </a:cubicBezTo>
                  <a:cubicBezTo>
                    <a:pt x="35" y="22"/>
                    <a:pt x="34" y="25"/>
                    <a:pt x="31" y="25"/>
                  </a:cubicBezTo>
                  <a:cubicBezTo>
                    <a:pt x="14" y="25"/>
                    <a:pt x="14" y="25"/>
                    <a:pt x="14" y="25"/>
                  </a:cubicBezTo>
                  <a:cubicBezTo>
                    <a:pt x="14" y="4"/>
                    <a:pt x="14" y="4"/>
                    <a:pt x="14" y="4"/>
                  </a:cubicBezTo>
                  <a:cubicBezTo>
                    <a:pt x="32" y="4"/>
                    <a:pt x="32" y="4"/>
                    <a:pt x="32" y="4"/>
                  </a:cubicBezTo>
                  <a:cubicBezTo>
                    <a:pt x="37" y="4"/>
                    <a:pt x="40" y="7"/>
                    <a:pt x="40" y="13"/>
                  </a:cubicBezTo>
                  <a:cubicBezTo>
                    <a:pt x="42" y="13"/>
                    <a:pt x="42" y="13"/>
                    <a:pt x="42" y="13"/>
                  </a:cubicBezTo>
                  <a:cubicBezTo>
                    <a:pt x="41" y="0"/>
                    <a:pt x="41" y="0"/>
                    <a:pt x="41" y="0"/>
                  </a:cubicBezTo>
                  <a:cubicBezTo>
                    <a:pt x="0" y="0"/>
                    <a:pt x="0" y="0"/>
                    <a:pt x="0" y="0"/>
                  </a:cubicBezTo>
                  <a:cubicBezTo>
                    <a:pt x="0" y="1"/>
                    <a:pt x="0" y="1"/>
                    <a:pt x="0" y="1"/>
                  </a:cubicBezTo>
                  <a:cubicBezTo>
                    <a:pt x="0" y="1"/>
                    <a:pt x="0" y="1"/>
                    <a:pt x="0" y="1"/>
                  </a:cubicBezTo>
                  <a:cubicBezTo>
                    <a:pt x="4" y="1"/>
                    <a:pt x="5" y="4"/>
                    <a:pt x="5" y="7"/>
                  </a:cubicBezTo>
                  <a:cubicBezTo>
                    <a:pt x="5" y="50"/>
                    <a:pt x="5" y="50"/>
                    <a:pt x="5" y="50"/>
                  </a:cubicBezTo>
                  <a:cubicBezTo>
                    <a:pt x="5" y="53"/>
                    <a:pt x="4" y="56"/>
                    <a:pt x="0" y="56"/>
                  </a:cubicBezTo>
                  <a:cubicBezTo>
                    <a:pt x="0" y="56"/>
                    <a:pt x="0" y="56"/>
                    <a:pt x="0" y="56"/>
                  </a:cubicBezTo>
                  <a:cubicBezTo>
                    <a:pt x="0" y="57"/>
                    <a:pt x="0" y="57"/>
                    <a:pt x="0" y="57"/>
                  </a:cubicBezTo>
                  <a:cubicBezTo>
                    <a:pt x="42" y="57"/>
                    <a:pt x="42" y="57"/>
                    <a:pt x="42" y="57"/>
                  </a:cubicBezTo>
                  <a:lnTo>
                    <a:pt x="47"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67"/>
            <p:cNvSpPr>
              <a:spLocks/>
            </p:cNvSpPr>
            <p:nvPr userDrawn="1"/>
          </p:nvSpPr>
          <p:spPr bwMode="auto">
            <a:xfrm>
              <a:off x="10338898" y="-1356674"/>
              <a:ext cx="152400" cy="188913"/>
            </a:xfrm>
            <a:custGeom>
              <a:avLst/>
              <a:gdLst>
                <a:gd name="T0" fmla="*/ 0 w 46"/>
                <a:gd name="T1" fmla="*/ 56 h 57"/>
                <a:gd name="T2" fmla="*/ 0 w 46"/>
                <a:gd name="T3" fmla="*/ 56 h 57"/>
                <a:gd name="T4" fmla="*/ 0 w 46"/>
                <a:gd name="T5" fmla="*/ 57 h 57"/>
                <a:gd name="T6" fmla="*/ 42 w 46"/>
                <a:gd name="T7" fmla="*/ 57 h 57"/>
                <a:gd name="T8" fmla="*/ 46 w 46"/>
                <a:gd name="T9" fmla="*/ 42 h 57"/>
                <a:gd name="T10" fmla="*/ 45 w 46"/>
                <a:gd name="T11" fmla="*/ 42 h 57"/>
                <a:gd name="T12" fmla="*/ 31 w 46"/>
                <a:gd name="T13" fmla="*/ 53 h 57"/>
                <a:gd name="T14" fmla="*/ 18 w 46"/>
                <a:gd name="T15" fmla="*/ 53 h 57"/>
                <a:gd name="T16" fmla="*/ 15 w 46"/>
                <a:gd name="T17" fmla="*/ 49 h 57"/>
                <a:gd name="T18" fmla="*/ 15 w 46"/>
                <a:gd name="T19" fmla="*/ 8 h 57"/>
                <a:gd name="T20" fmla="*/ 20 w 46"/>
                <a:gd name="T21" fmla="*/ 1 h 57"/>
                <a:gd name="T22" fmla="*/ 21 w 46"/>
                <a:gd name="T23" fmla="*/ 1 h 57"/>
                <a:gd name="T24" fmla="*/ 21 w 46"/>
                <a:gd name="T25" fmla="*/ 0 h 57"/>
                <a:gd name="T26" fmla="*/ 0 w 46"/>
                <a:gd name="T27" fmla="*/ 0 h 57"/>
                <a:gd name="T28" fmla="*/ 0 w 46"/>
                <a:gd name="T29" fmla="*/ 1 h 57"/>
                <a:gd name="T30" fmla="*/ 0 w 46"/>
                <a:gd name="T31" fmla="*/ 1 h 57"/>
                <a:gd name="T32" fmla="*/ 6 w 46"/>
                <a:gd name="T33" fmla="*/ 8 h 57"/>
                <a:gd name="T34" fmla="*/ 6 w 46"/>
                <a:gd name="T35" fmla="*/ 49 h 57"/>
                <a:gd name="T36" fmla="*/ 0 w 46"/>
                <a:gd name="T3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57">
                  <a:moveTo>
                    <a:pt x="0" y="56"/>
                  </a:moveTo>
                  <a:cubicBezTo>
                    <a:pt x="0" y="56"/>
                    <a:pt x="0" y="56"/>
                    <a:pt x="0" y="56"/>
                  </a:cubicBezTo>
                  <a:cubicBezTo>
                    <a:pt x="0" y="57"/>
                    <a:pt x="0" y="57"/>
                    <a:pt x="0" y="57"/>
                  </a:cubicBezTo>
                  <a:cubicBezTo>
                    <a:pt x="42" y="57"/>
                    <a:pt x="42" y="57"/>
                    <a:pt x="42" y="57"/>
                  </a:cubicBezTo>
                  <a:cubicBezTo>
                    <a:pt x="46" y="42"/>
                    <a:pt x="46" y="42"/>
                    <a:pt x="46" y="42"/>
                  </a:cubicBezTo>
                  <a:cubicBezTo>
                    <a:pt x="45" y="42"/>
                    <a:pt x="45" y="42"/>
                    <a:pt x="45" y="42"/>
                  </a:cubicBezTo>
                  <a:cubicBezTo>
                    <a:pt x="43" y="48"/>
                    <a:pt x="39" y="53"/>
                    <a:pt x="31" y="53"/>
                  </a:cubicBezTo>
                  <a:cubicBezTo>
                    <a:pt x="18" y="53"/>
                    <a:pt x="18" y="53"/>
                    <a:pt x="18" y="53"/>
                  </a:cubicBezTo>
                  <a:cubicBezTo>
                    <a:pt x="16" y="53"/>
                    <a:pt x="15" y="51"/>
                    <a:pt x="15" y="49"/>
                  </a:cubicBezTo>
                  <a:cubicBezTo>
                    <a:pt x="15" y="8"/>
                    <a:pt x="15" y="8"/>
                    <a:pt x="15" y="8"/>
                  </a:cubicBezTo>
                  <a:cubicBezTo>
                    <a:pt x="15" y="4"/>
                    <a:pt x="16" y="1"/>
                    <a:pt x="20" y="1"/>
                  </a:cubicBezTo>
                  <a:cubicBezTo>
                    <a:pt x="21" y="1"/>
                    <a:pt x="21" y="1"/>
                    <a:pt x="21" y="1"/>
                  </a:cubicBezTo>
                  <a:cubicBezTo>
                    <a:pt x="21" y="0"/>
                    <a:pt x="21" y="0"/>
                    <a:pt x="21" y="0"/>
                  </a:cubicBezTo>
                  <a:cubicBezTo>
                    <a:pt x="0" y="0"/>
                    <a:pt x="0" y="0"/>
                    <a:pt x="0" y="0"/>
                  </a:cubicBezTo>
                  <a:cubicBezTo>
                    <a:pt x="0" y="1"/>
                    <a:pt x="0" y="1"/>
                    <a:pt x="0" y="1"/>
                  </a:cubicBezTo>
                  <a:cubicBezTo>
                    <a:pt x="0" y="1"/>
                    <a:pt x="0" y="1"/>
                    <a:pt x="0" y="1"/>
                  </a:cubicBezTo>
                  <a:cubicBezTo>
                    <a:pt x="4" y="1"/>
                    <a:pt x="6" y="4"/>
                    <a:pt x="6" y="8"/>
                  </a:cubicBezTo>
                  <a:cubicBezTo>
                    <a:pt x="6" y="49"/>
                    <a:pt x="6" y="49"/>
                    <a:pt x="6" y="49"/>
                  </a:cubicBezTo>
                  <a:cubicBezTo>
                    <a:pt x="6" y="53"/>
                    <a:pt x="4" y="56"/>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68"/>
            <p:cNvSpPr>
              <a:spLocks/>
            </p:cNvSpPr>
            <p:nvPr userDrawn="1"/>
          </p:nvSpPr>
          <p:spPr bwMode="auto">
            <a:xfrm>
              <a:off x="10188085" y="-1363024"/>
              <a:ext cx="131763" cy="201613"/>
            </a:xfrm>
            <a:custGeom>
              <a:avLst/>
              <a:gdLst>
                <a:gd name="T0" fmla="*/ 5 w 40"/>
                <a:gd name="T1" fmla="*/ 40 h 61"/>
                <a:gd name="T2" fmla="*/ 3 w 40"/>
                <a:gd name="T3" fmla="*/ 40 h 61"/>
                <a:gd name="T4" fmla="*/ 3 w 40"/>
                <a:gd name="T5" fmla="*/ 59 h 61"/>
                <a:gd name="T6" fmla="*/ 5 w 40"/>
                <a:gd name="T7" fmla="*/ 59 h 61"/>
                <a:gd name="T8" fmla="*/ 10 w 40"/>
                <a:gd name="T9" fmla="*/ 57 h 61"/>
                <a:gd name="T10" fmla="*/ 32 w 40"/>
                <a:gd name="T11" fmla="*/ 56 h 61"/>
                <a:gd name="T12" fmla="*/ 36 w 40"/>
                <a:gd name="T13" fmla="*/ 37 h 61"/>
                <a:gd name="T14" fmla="*/ 17 w 40"/>
                <a:gd name="T15" fmla="*/ 22 h 61"/>
                <a:gd name="T16" fmla="*/ 15 w 40"/>
                <a:gd name="T17" fmla="*/ 6 h 61"/>
                <a:gd name="T18" fmla="*/ 33 w 40"/>
                <a:gd name="T19" fmla="*/ 20 h 61"/>
                <a:gd name="T20" fmla="*/ 35 w 40"/>
                <a:gd name="T21" fmla="*/ 20 h 61"/>
                <a:gd name="T22" fmla="*/ 35 w 40"/>
                <a:gd name="T23" fmla="*/ 2 h 61"/>
                <a:gd name="T24" fmla="*/ 33 w 40"/>
                <a:gd name="T25" fmla="*/ 2 h 61"/>
                <a:gd name="T26" fmla="*/ 28 w 40"/>
                <a:gd name="T27" fmla="*/ 4 h 61"/>
                <a:gd name="T28" fmla="*/ 8 w 40"/>
                <a:gd name="T29" fmla="*/ 5 h 61"/>
                <a:gd name="T30" fmla="*/ 10 w 40"/>
                <a:gd name="T31" fmla="*/ 29 h 61"/>
                <a:gd name="T32" fmla="*/ 28 w 40"/>
                <a:gd name="T33" fmla="*/ 41 h 61"/>
                <a:gd name="T34" fmla="*/ 26 w 40"/>
                <a:gd name="T35" fmla="*/ 54 h 61"/>
                <a:gd name="T36" fmla="*/ 5 w 40"/>
                <a:gd name="T37"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61">
                  <a:moveTo>
                    <a:pt x="5" y="40"/>
                  </a:moveTo>
                  <a:cubicBezTo>
                    <a:pt x="3" y="40"/>
                    <a:pt x="3" y="40"/>
                    <a:pt x="3" y="40"/>
                  </a:cubicBezTo>
                  <a:cubicBezTo>
                    <a:pt x="3" y="59"/>
                    <a:pt x="3" y="59"/>
                    <a:pt x="3" y="59"/>
                  </a:cubicBezTo>
                  <a:cubicBezTo>
                    <a:pt x="5" y="59"/>
                    <a:pt x="5" y="59"/>
                    <a:pt x="5" y="59"/>
                  </a:cubicBezTo>
                  <a:cubicBezTo>
                    <a:pt x="5" y="57"/>
                    <a:pt x="8" y="55"/>
                    <a:pt x="10" y="57"/>
                  </a:cubicBezTo>
                  <a:cubicBezTo>
                    <a:pt x="17" y="60"/>
                    <a:pt x="25" y="61"/>
                    <a:pt x="32" y="56"/>
                  </a:cubicBezTo>
                  <a:cubicBezTo>
                    <a:pt x="37" y="52"/>
                    <a:pt x="40" y="44"/>
                    <a:pt x="36" y="37"/>
                  </a:cubicBezTo>
                  <a:cubicBezTo>
                    <a:pt x="33" y="31"/>
                    <a:pt x="24" y="26"/>
                    <a:pt x="17" y="22"/>
                  </a:cubicBezTo>
                  <a:cubicBezTo>
                    <a:pt x="9" y="18"/>
                    <a:pt x="8" y="10"/>
                    <a:pt x="15" y="6"/>
                  </a:cubicBezTo>
                  <a:cubicBezTo>
                    <a:pt x="22" y="2"/>
                    <a:pt x="33" y="9"/>
                    <a:pt x="33" y="20"/>
                  </a:cubicBezTo>
                  <a:cubicBezTo>
                    <a:pt x="35" y="20"/>
                    <a:pt x="35" y="20"/>
                    <a:pt x="35" y="20"/>
                  </a:cubicBezTo>
                  <a:cubicBezTo>
                    <a:pt x="35" y="2"/>
                    <a:pt x="35" y="2"/>
                    <a:pt x="35" y="2"/>
                  </a:cubicBezTo>
                  <a:cubicBezTo>
                    <a:pt x="33" y="2"/>
                    <a:pt x="33" y="2"/>
                    <a:pt x="33" y="2"/>
                  </a:cubicBezTo>
                  <a:cubicBezTo>
                    <a:pt x="33" y="4"/>
                    <a:pt x="31" y="5"/>
                    <a:pt x="28" y="4"/>
                  </a:cubicBezTo>
                  <a:cubicBezTo>
                    <a:pt x="20" y="0"/>
                    <a:pt x="13" y="0"/>
                    <a:pt x="8" y="5"/>
                  </a:cubicBezTo>
                  <a:cubicBezTo>
                    <a:pt x="1" y="11"/>
                    <a:pt x="0" y="23"/>
                    <a:pt x="10" y="29"/>
                  </a:cubicBezTo>
                  <a:cubicBezTo>
                    <a:pt x="17" y="33"/>
                    <a:pt x="25" y="37"/>
                    <a:pt x="28" y="41"/>
                  </a:cubicBezTo>
                  <a:cubicBezTo>
                    <a:pt x="30" y="45"/>
                    <a:pt x="31" y="49"/>
                    <a:pt x="26" y="54"/>
                  </a:cubicBezTo>
                  <a:cubicBezTo>
                    <a:pt x="18" y="61"/>
                    <a:pt x="5" y="52"/>
                    <a:pt x="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69"/>
            <p:cNvSpPr>
              <a:spLocks/>
            </p:cNvSpPr>
            <p:nvPr userDrawn="1"/>
          </p:nvSpPr>
          <p:spPr bwMode="auto">
            <a:xfrm>
              <a:off x="9986473" y="-1356674"/>
              <a:ext cx="192088" cy="188913"/>
            </a:xfrm>
            <a:custGeom>
              <a:avLst/>
              <a:gdLst>
                <a:gd name="T0" fmla="*/ 53 w 58"/>
                <a:gd name="T1" fmla="*/ 57 h 57"/>
                <a:gd name="T2" fmla="*/ 53 w 58"/>
                <a:gd name="T3" fmla="*/ 6 h 57"/>
                <a:gd name="T4" fmla="*/ 58 w 58"/>
                <a:gd name="T5" fmla="*/ 1 h 57"/>
                <a:gd name="T6" fmla="*/ 58 w 58"/>
                <a:gd name="T7" fmla="*/ 1 h 57"/>
                <a:gd name="T8" fmla="*/ 58 w 58"/>
                <a:gd name="T9" fmla="*/ 0 h 57"/>
                <a:gd name="T10" fmla="*/ 42 w 58"/>
                <a:gd name="T11" fmla="*/ 0 h 57"/>
                <a:gd name="T12" fmla="*/ 42 w 58"/>
                <a:gd name="T13" fmla="*/ 1 h 57"/>
                <a:gd name="T14" fmla="*/ 43 w 58"/>
                <a:gd name="T15" fmla="*/ 1 h 57"/>
                <a:gd name="T16" fmla="*/ 48 w 58"/>
                <a:gd name="T17" fmla="*/ 6 h 57"/>
                <a:gd name="T18" fmla="*/ 48 w 58"/>
                <a:gd name="T19" fmla="*/ 38 h 57"/>
                <a:gd name="T20" fmla="*/ 14 w 58"/>
                <a:gd name="T21" fmla="*/ 0 h 57"/>
                <a:gd name="T22" fmla="*/ 0 w 58"/>
                <a:gd name="T23" fmla="*/ 0 h 57"/>
                <a:gd name="T24" fmla="*/ 0 w 58"/>
                <a:gd name="T25" fmla="*/ 1 h 57"/>
                <a:gd name="T26" fmla="*/ 5 w 58"/>
                <a:gd name="T27" fmla="*/ 3 h 57"/>
                <a:gd name="T28" fmla="*/ 9 w 58"/>
                <a:gd name="T29" fmla="*/ 8 h 57"/>
                <a:gd name="T30" fmla="*/ 9 w 58"/>
                <a:gd name="T31" fmla="*/ 51 h 57"/>
                <a:gd name="T32" fmla="*/ 4 w 58"/>
                <a:gd name="T33" fmla="*/ 56 h 57"/>
                <a:gd name="T34" fmla="*/ 3 w 58"/>
                <a:gd name="T35" fmla="*/ 56 h 57"/>
                <a:gd name="T36" fmla="*/ 3 w 58"/>
                <a:gd name="T37" fmla="*/ 57 h 57"/>
                <a:gd name="T38" fmla="*/ 19 w 58"/>
                <a:gd name="T39" fmla="*/ 57 h 57"/>
                <a:gd name="T40" fmla="*/ 19 w 58"/>
                <a:gd name="T41" fmla="*/ 56 h 57"/>
                <a:gd name="T42" fmla="*/ 19 w 58"/>
                <a:gd name="T43" fmla="*/ 56 h 57"/>
                <a:gd name="T44" fmla="*/ 14 w 58"/>
                <a:gd name="T45" fmla="*/ 51 h 57"/>
                <a:gd name="T46" fmla="*/ 14 w 58"/>
                <a:gd name="T47" fmla="*/ 13 h 57"/>
                <a:gd name="T48" fmla="*/ 51 w 58"/>
                <a:gd name="T49" fmla="*/ 57 h 57"/>
                <a:gd name="T50" fmla="*/ 53 w 58"/>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7">
                  <a:moveTo>
                    <a:pt x="53" y="57"/>
                  </a:moveTo>
                  <a:cubicBezTo>
                    <a:pt x="53" y="6"/>
                    <a:pt x="53" y="6"/>
                    <a:pt x="53" y="6"/>
                  </a:cubicBezTo>
                  <a:cubicBezTo>
                    <a:pt x="53" y="3"/>
                    <a:pt x="55" y="1"/>
                    <a:pt x="58" y="1"/>
                  </a:cubicBezTo>
                  <a:cubicBezTo>
                    <a:pt x="58" y="1"/>
                    <a:pt x="58" y="1"/>
                    <a:pt x="58" y="1"/>
                  </a:cubicBezTo>
                  <a:cubicBezTo>
                    <a:pt x="58" y="0"/>
                    <a:pt x="58" y="0"/>
                    <a:pt x="58" y="0"/>
                  </a:cubicBezTo>
                  <a:cubicBezTo>
                    <a:pt x="42" y="0"/>
                    <a:pt x="42" y="0"/>
                    <a:pt x="42" y="0"/>
                  </a:cubicBezTo>
                  <a:cubicBezTo>
                    <a:pt x="42" y="1"/>
                    <a:pt x="42" y="1"/>
                    <a:pt x="42" y="1"/>
                  </a:cubicBezTo>
                  <a:cubicBezTo>
                    <a:pt x="43" y="1"/>
                    <a:pt x="43" y="1"/>
                    <a:pt x="43" y="1"/>
                  </a:cubicBezTo>
                  <a:cubicBezTo>
                    <a:pt x="45" y="1"/>
                    <a:pt x="48" y="3"/>
                    <a:pt x="48" y="6"/>
                  </a:cubicBezTo>
                  <a:cubicBezTo>
                    <a:pt x="48" y="38"/>
                    <a:pt x="48" y="38"/>
                    <a:pt x="48" y="38"/>
                  </a:cubicBezTo>
                  <a:cubicBezTo>
                    <a:pt x="14" y="0"/>
                    <a:pt x="14" y="0"/>
                    <a:pt x="14"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3" y="56"/>
                    <a:pt x="3" y="56"/>
                    <a:pt x="3" y="56"/>
                  </a:cubicBezTo>
                  <a:cubicBezTo>
                    <a:pt x="3" y="57"/>
                    <a:pt x="3" y="57"/>
                    <a:pt x="3"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cubicBezTo>
                    <a:pt x="51" y="57"/>
                    <a:pt x="51" y="57"/>
                    <a:pt x="51" y="57"/>
                  </a:cubicBezTo>
                  <a:lnTo>
                    <a:pt x="5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70"/>
            <p:cNvSpPr>
              <a:spLocks/>
            </p:cNvSpPr>
            <p:nvPr userDrawn="1"/>
          </p:nvSpPr>
          <p:spPr bwMode="auto">
            <a:xfrm>
              <a:off x="10689735" y="-1356674"/>
              <a:ext cx="195263" cy="188913"/>
            </a:xfrm>
            <a:custGeom>
              <a:avLst/>
              <a:gdLst>
                <a:gd name="T0" fmla="*/ 52 w 59"/>
                <a:gd name="T1" fmla="*/ 57 h 57"/>
                <a:gd name="T2" fmla="*/ 53 w 59"/>
                <a:gd name="T3" fmla="*/ 57 h 57"/>
                <a:gd name="T4" fmla="*/ 53 w 59"/>
                <a:gd name="T5" fmla="*/ 6 h 57"/>
                <a:gd name="T6" fmla="*/ 58 w 59"/>
                <a:gd name="T7" fmla="*/ 1 h 57"/>
                <a:gd name="T8" fmla="*/ 59 w 59"/>
                <a:gd name="T9" fmla="*/ 1 h 57"/>
                <a:gd name="T10" fmla="*/ 59 w 59"/>
                <a:gd name="T11" fmla="*/ 0 h 57"/>
                <a:gd name="T12" fmla="*/ 43 w 59"/>
                <a:gd name="T13" fmla="*/ 0 h 57"/>
                <a:gd name="T14" fmla="*/ 43 w 59"/>
                <a:gd name="T15" fmla="*/ 1 h 57"/>
                <a:gd name="T16" fmla="*/ 48 w 59"/>
                <a:gd name="T17" fmla="*/ 6 h 57"/>
                <a:gd name="T18" fmla="*/ 48 w 59"/>
                <a:gd name="T19" fmla="*/ 38 h 57"/>
                <a:gd name="T20" fmla="*/ 15 w 59"/>
                <a:gd name="T21" fmla="*/ 0 h 57"/>
                <a:gd name="T22" fmla="*/ 0 w 59"/>
                <a:gd name="T23" fmla="*/ 0 h 57"/>
                <a:gd name="T24" fmla="*/ 0 w 59"/>
                <a:gd name="T25" fmla="*/ 1 h 57"/>
                <a:gd name="T26" fmla="*/ 5 w 59"/>
                <a:gd name="T27" fmla="*/ 3 h 57"/>
                <a:gd name="T28" fmla="*/ 9 w 59"/>
                <a:gd name="T29" fmla="*/ 8 h 57"/>
                <a:gd name="T30" fmla="*/ 9 w 59"/>
                <a:gd name="T31" fmla="*/ 51 h 57"/>
                <a:gd name="T32" fmla="*/ 4 w 59"/>
                <a:gd name="T33" fmla="*/ 56 h 57"/>
                <a:gd name="T34" fmla="*/ 4 w 59"/>
                <a:gd name="T35" fmla="*/ 56 h 57"/>
                <a:gd name="T36" fmla="*/ 4 w 59"/>
                <a:gd name="T37" fmla="*/ 57 h 57"/>
                <a:gd name="T38" fmla="*/ 19 w 59"/>
                <a:gd name="T39" fmla="*/ 57 h 57"/>
                <a:gd name="T40" fmla="*/ 19 w 59"/>
                <a:gd name="T41" fmla="*/ 56 h 57"/>
                <a:gd name="T42" fmla="*/ 19 w 59"/>
                <a:gd name="T43" fmla="*/ 56 h 57"/>
                <a:gd name="T44" fmla="*/ 14 w 59"/>
                <a:gd name="T45" fmla="*/ 51 h 57"/>
                <a:gd name="T46" fmla="*/ 14 w 59"/>
                <a:gd name="T47" fmla="*/ 13 h 57"/>
                <a:gd name="T48" fmla="*/ 52 w 59"/>
                <a:gd name="T4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7">
                  <a:moveTo>
                    <a:pt x="52" y="57"/>
                  </a:moveTo>
                  <a:cubicBezTo>
                    <a:pt x="53" y="57"/>
                    <a:pt x="53" y="57"/>
                    <a:pt x="53" y="57"/>
                  </a:cubicBezTo>
                  <a:cubicBezTo>
                    <a:pt x="53" y="6"/>
                    <a:pt x="53" y="6"/>
                    <a:pt x="53" y="6"/>
                  </a:cubicBezTo>
                  <a:cubicBezTo>
                    <a:pt x="53" y="3"/>
                    <a:pt x="55" y="1"/>
                    <a:pt x="58" y="1"/>
                  </a:cubicBezTo>
                  <a:cubicBezTo>
                    <a:pt x="59" y="1"/>
                    <a:pt x="59" y="1"/>
                    <a:pt x="59" y="1"/>
                  </a:cubicBezTo>
                  <a:cubicBezTo>
                    <a:pt x="59" y="0"/>
                    <a:pt x="59" y="0"/>
                    <a:pt x="59" y="0"/>
                  </a:cubicBezTo>
                  <a:cubicBezTo>
                    <a:pt x="43" y="0"/>
                    <a:pt x="43" y="0"/>
                    <a:pt x="43" y="0"/>
                  </a:cubicBezTo>
                  <a:cubicBezTo>
                    <a:pt x="43" y="1"/>
                    <a:pt x="43" y="1"/>
                    <a:pt x="43" y="1"/>
                  </a:cubicBezTo>
                  <a:cubicBezTo>
                    <a:pt x="45" y="1"/>
                    <a:pt x="48" y="3"/>
                    <a:pt x="48" y="6"/>
                  </a:cubicBezTo>
                  <a:cubicBezTo>
                    <a:pt x="48" y="38"/>
                    <a:pt x="48" y="38"/>
                    <a:pt x="48" y="38"/>
                  </a:cubicBezTo>
                  <a:cubicBezTo>
                    <a:pt x="15" y="0"/>
                    <a:pt x="15" y="0"/>
                    <a:pt x="15" y="0"/>
                  </a:cubicBezTo>
                  <a:cubicBezTo>
                    <a:pt x="0" y="0"/>
                    <a:pt x="0" y="0"/>
                    <a:pt x="0" y="0"/>
                  </a:cubicBezTo>
                  <a:cubicBezTo>
                    <a:pt x="0" y="1"/>
                    <a:pt x="0" y="1"/>
                    <a:pt x="0" y="1"/>
                  </a:cubicBezTo>
                  <a:cubicBezTo>
                    <a:pt x="2" y="1"/>
                    <a:pt x="4" y="2"/>
                    <a:pt x="5" y="3"/>
                  </a:cubicBezTo>
                  <a:cubicBezTo>
                    <a:pt x="6" y="5"/>
                    <a:pt x="7" y="5"/>
                    <a:pt x="9" y="8"/>
                  </a:cubicBezTo>
                  <a:cubicBezTo>
                    <a:pt x="9" y="51"/>
                    <a:pt x="9" y="51"/>
                    <a:pt x="9" y="51"/>
                  </a:cubicBezTo>
                  <a:cubicBezTo>
                    <a:pt x="9" y="54"/>
                    <a:pt x="6" y="56"/>
                    <a:pt x="4" y="56"/>
                  </a:cubicBezTo>
                  <a:cubicBezTo>
                    <a:pt x="4" y="56"/>
                    <a:pt x="4" y="56"/>
                    <a:pt x="4" y="56"/>
                  </a:cubicBezTo>
                  <a:cubicBezTo>
                    <a:pt x="4" y="57"/>
                    <a:pt x="4" y="57"/>
                    <a:pt x="4" y="57"/>
                  </a:cubicBezTo>
                  <a:cubicBezTo>
                    <a:pt x="19" y="57"/>
                    <a:pt x="19" y="57"/>
                    <a:pt x="19" y="57"/>
                  </a:cubicBezTo>
                  <a:cubicBezTo>
                    <a:pt x="19" y="56"/>
                    <a:pt x="19" y="56"/>
                    <a:pt x="19" y="56"/>
                  </a:cubicBezTo>
                  <a:cubicBezTo>
                    <a:pt x="19" y="56"/>
                    <a:pt x="19" y="56"/>
                    <a:pt x="19" y="56"/>
                  </a:cubicBezTo>
                  <a:cubicBezTo>
                    <a:pt x="16" y="56"/>
                    <a:pt x="14" y="54"/>
                    <a:pt x="14" y="51"/>
                  </a:cubicBezTo>
                  <a:cubicBezTo>
                    <a:pt x="14" y="13"/>
                    <a:pt x="14" y="13"/>
                    <a:pt x="14" y="13"/>
                  </a:cubicBezTo>
                  <a:lnTo>
                    <a:pt x="5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71"/>
            <p:cNvSpPr>
              <a:spLocks noEditPoints="1"/>
            </p:cNvSpPr>
            <p:nvPr userDrawn="1"/>
          </p:nvSpPr>
          <p:spPr bwMode="auto">
            <a:xfrm>
              <a:off x="10491298" y="-1366199"/>
              <a:ext cx="192088" cy="198438"/>
            </a:xfrm>
            <a:custGeom>
              <a:avLst/>
              <a:gdLst>
                <a:gd name="T0" fmla="*/ 0 w 58"/>
                <a:gd name="T1" fmla="*/ 58 h 60"/>
                <a:gd name="T2" fmla="*/ 0 w 58"/>
                <a:gd name="T3" fmla="*/ 60 h 60"/>
                <a:gd name="T4" fmla="*/ 15 w 58"/>
                <a:gd name="T5" fmla="*/ 60 h 60"/>
                <a:gd name="T6" fmla="*/ 15 w 58"/>
                <a:gd name="T7" fmla="*/ 58 h 60"/>
                <a:gd name="T8" fmla="*/ 15 w 58"/>
                <a:gd name="T9" fmla="*/ 58 h 60"/>
                <a:gd name="T10" fmla="*/ 11 w 58"/>
                <a:gd name="T11" fmla="*/ 54 h 60"/>
                <a:gd name="T12" fmla="*/ 17 w 58"/>
                <a:gd name="T13" fmla="*/ 42 h 60"/>
                <a:gd name="T14" fmla="*/ 37 w 58"/>
                <a:gd name="T15" fmla="*/ 42 h 60"/>
                <a:gd name="T16" fmla="*/ 43 w 58"/>
                <a:gd name="T17" fmla="*/ 54 h 60"/>
                <a:gd name="T18" fmla="*/ 40 w 58"/>
                <a:gd name="T19" fmla="*/ 58 h 60"/>
                <a:gd name="T20" fmla="*/ 38 w 58"/>
                <a:gd name="T21" fmla="*/ 58 h 60"/>
                <a:gd name="T22" fmla="*/ 38 w 58"/>
                <a:gd name="T23" fmla="*/ 60 h 60"/>
                <a:gd name="T24" fmla="*/ 58 w 58"/>
                <a:gd name="T25" fmla="*/ 60 h 60"/>
                <a:gd name="T26" fmla="*/ 58 w 58"/>
                <a:gd name="T27" fmla="*/ 58 h 60"/>
                <a:gd name="T28" fmla="*/ 58 w 58"/>
                <a:gd name="T29" fmla="*/ 58 h 60"/>
                <a:gd name="T30" fmla="*/ 52 w 58"/>
                <a:gd name="T31" fmla="*/ 53 h 60"/>
                <a:gd name="T32" fmla="*/ 30 w 58"/>
                <a:gd name="T33" fmla="*/ 2 h 60"/>
                <a:gd name="T34" fmla="*/ 28 w 58"/>
                <a:gd name="T35" fmla="*/ 2 h 60"/>
                <a:gd name="T36" fmla="*/ 7 w 58"/>
                <a:gd name="T37" fmla="*/ 53 h 60"/>
                <a:gd name="T38" fmla="*/ 1 w 58"/>
                <a:gd name="T39" fmla="*/ 58 h 60"/>
                <a:gd name="T40" fmla="*/ 0 w 58"/>
                <a:gd name="T41" fmla="*/ 58 h 60"/>
                <a:gd name="T42" fmla="*/ 27 w 58"/>
                <a:gd name="T43" fmla="*/ 18 h 60"/>
                <a:gd name="T44" fmla="*/ 35 w 58"/>
                <a:gd name="T45" fmla="*/ 37 h 60"/>
                <a:gd name="T46" fmla="*/ 18 w 58"/>
                <a:gd name="T47" fmla="*/ 37 h 60"/>
                <a:gd name="T48" fmla="*/ 27 w 58"/>
                <a:gd name="T4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0" y="58"/>
                  </a:moveTo>
                  <a:cubicBezTo>
                    <a:pt x="0" y="60"/>
                    <a:pt x="0" y="60"/>
                    <a:pt x="0" y="60"/>
                  </a:cubicBezTo>
                  <a:cubicBezTo>
                    <a:pt x="15" y="60"/>
                    <a:pt x="15" y="60"/>
                    <a:pt x="15" y="60"/>
                  </a:cubicBezTo>
                  <a:cubicBezTo>
                    <a:pt x="15" y="58"/>
                    <a:pt x="15" y="58"/>
                    <a:pt x="15" y="58"/>
                  </a:cubicBezTo>
                  <a:cubicBezTo>
                    <a:pt x="15" y="58"/>
                    <a:pt x="15" y="58"/>
                    <a:pt x="15" y="58"/>
                  </a:cubicBezTo>
                  <a:cubicBezTo>
                    <a:pt x="13" y="58"/>
                    <a:pt x="10" y="57"/>
                    <a:pt x="11" y="54"/>
                  </a:cubicBezTo>
                  <a:cubicBezTo>
                    <a:pt x="17" y="42"/>
                    <a:pt x="17" y="42"/>
                    <a:pt x="17" y="42"/>
                  </a:cubicBezTo>
                  <a:cubicBezTo>
                    <a:pt x="37" y="42"/>
                    <a:pt x="37" y="42"/>
                    <a:pt x="37" y="42"/>
                  </a:cubicBezTo>
                  <a:cubicBezTo>
                    <a:pt x="43" y="54"/>
                    <a:pt x="43" y="54"/>
                    <a:pt x="43" y="54"/>
                  </a:cubicBezTo>
                  <a:cubicBezTo>
                    <a:pt x="44" y="57"/>
                    <a:pt x="42" y="58"/>
                    <a:pt x="40" y="58"/>
                  </a:cubicBezTo>
                  <a:cubicBezTo>
                    <a:pt x="38" y="58"/>
                    <a:pt x="38" y="58"/>
                    <a:pt x="38" y="58"/>
                  </a:cubicBezTo>
                  <a:cubicBezTo>
                    <a:pt x="38" y="60"/>
                    <a:pt x="38" y="60"/>
                    <a:pt x="38" y="60"/>
                  </a:cubicBezTo>
                  <a:cubicBezTo>
                    <a:pt x="58" y="60"/>
                    <a:pt x="58" y="60"/>
                    <a:pt x="58" y="60"/>
                  </a:cubicBezTo>
                  <a:cubicBezTo>
                    <a:pt x="58" y="58"/>
                    <a:pt x="58" y="58"/>
                    <a:pt x="58" y="58"/>
                  </a:cubicBezTo>
                  <a:cubicBezTo>
                    <a:pt x="58" y="58"/>
                    <a:pt x="58" y="58"/>
                    <a:pt x="58" y="58"/>
                  </a:cubicBezTo>
                  <a:cubicBezTo>
                    <a:pt x="55" y="58"/>
                    <a:pt x="54" y="57"/>
                    <a:pt x="52" y="53"/>
                  </a:cubicBezTo>
                  <a:cubicBezTo>
                    <a:pt x="30" y="2"/>
                    <a:pt x="30" y="2"/>
                    <a:pt x="30" y="2"/>
                  </a:cubicBezTo>
                  <a:cubicBezTo>
                    <a:pt x="30" y="2"/>
                    <a:pt x="29" y="0"/>
                    <a:pt x="28" y="2"/>
                  </a:cubicBezTo>
                  <a:cubicBezTo>
                    <a:pt x="7" y="53"/>
                    <a:pt x="7" y="53"/>
                    <a:pt x="7" y="53"/>
                  </a:cubicBezTo>
                  <a:cubicBezTo>
                    <a:pt x="5" y="57"/>
                    <a:pt x="3" y="58"/>
                    <a:pt x="1" y="58"/>
                  </a:cubicBezTo>
                  <a:lnTo>
                    <a:pt x="0" y="58"/>
                  </a:lnTo>
                  <a:close/>
                  <a:moveTo>
                    <a:pt x="27" y="18"/>
                  </a:moveTo>
                  <a:cubicBezTo>
                    <a:pt x="35" y="37"/>
                    <a:pt x="35" y="37"/>
                    <a:pt x="35" y="37"/>
                  </a:cubicBezTo>
                  <a:cubicBezTo>
                    <a:pt x="18" y="37"/>
                    <a:pt x="18" y="37"/>
                    <a:pt x="18" y="37"/>
                  </a:cubicBezTo>
                  <a:lnTo>
                    <a:pt x="2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72"/>
            <p:cNvSpPr>
              <a:spLocks noEditPoints="1"/>
            </p:cNvSpPr>
            <p:nvPr userDrawn="1"/>
          </p:nvSpPr>
          <p:spPr bwMode="auto">
            <a:xfrm>
              <a:off x="10904048" y="-1359849"/>
              <a:ext cx="192088" cy="192088"/>
            </a:xfrm>
            <a:custGeom>
              <a:avLst/>
              <a:gdLst>
                <a:gd name="T0" fmla="*/ 56 w 58"/>
                <a:gd name="T1" fmla="*/ 29 h 58"/>
                <a:gd name="T2" fmla="*/ 22 w 58"/>
                <a:gd name="T3" fmla="*/ 1 h 58"/>
                <a:gd name="T4" fmla="*/ 0 w 58"/>
                <a:gd name="T5" fmla="*/ 1 h 58"/>
                <a:gd name="T6" fmla="*/ 0 w 58"/>
                <a:gd name="T7" fmla="*/ 2 h 58"/>
                <a:gd name="T8" fmla="*/ 0 w 58"/>
                <a:gd name="T9" fmla="*/ 2 h 58"/>
                <a:gd name="T10" fmla="*/ 5 w 58"/>
                <a:gd name="T11" fmla="*/ 9 h 58"/>
                <a:gd name="T12" fmla="*/ 5 w 58"/>
                <a:gd name="T13" fmla="*/ 51 h 58"/>
                <a:gd name="T14" fmla="*/ 0 w 58"/>
                <a:gd name="T15" fmla="*/ 57 h 58"/>
                <a:gd name="T16" fmla="*/ 0 w 58"/>
                <a:gd name="T17" fmla="*/ 57 h 58"/>
                <a:gd name="T18" fmla="*/ 0 w 58"/>
                <a:gd name="T19" fmla="*/ 58 h 58"/>
                <a:gd name="T20" fmla="*/ 26 w 58"/>
                <a:gd name="T21" fmla="*/ 58 h 58"/>
                <a:gd name="T22" fmla="*/ 56 w 58"/>
                <a:gd name="T23" fmla="*/ 29 h 58"/>
                <a:gd name="T24" fmla="*/ 16 w 58"/>
                <a:gd name="T25" fmla="*/ 54 h 58"/>
                <a:gd name="T26" fmla="*/ 16 w 58"/>
                <a:gd name="T27" fmla="*/ 5 h 58"/>
                <a:gd name="T28" fmla="*/ 21 w 58"/>
                <a:gd name="T29" fmla="*/ 4 h 58"/>
                <a:gd name="T30" fmla="*/ 47 w 58"/>
                <a:gd name="T31" fmla="*/ 29 h 58"/>
                <a:gd name="T32" fmla="*/ 21 w 58"/>
                <a:gd name="T33" fmla="*/ 55 h 58"/>
                <a:gd name="T34" fmla="*/ 16 w 58"/>
                <a:gd name="T35"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8">
                  <a:moveTo>
                    <a:pt x="56" y="29"/>
                  </a:moveTo>
                  <a:cubicBezTo>
                    <a:pt x="56" y="29"/>
                    <a:pt x="58" y="0"/>
                    <a:pt x="22" y="1"/>
                  </a:cubicBezTo>
                  <a:cubicBezTo>
                    <a:pt x="0" y="1"/>
                    <a:pt x="0" y="1"/>
                    <a:pt x="0" y="1"/>
                  </a:cubicBezTo>
                  <a:cubicBezTo>
                    <a:pt x="0" y="2"/>
                    <a:pt x="0" y="2"/>
                    <a:pt x="0" y="2"/>
                  </a:cubicBezTo>
                  <a:cubicBezTo>
                    <a:pt x="0" y="2"/>
                    <a:pt x="0" y="2"/>
                    <a:pt x="0" y="2"/>
                  </a:cubicBezTo>
                  <a:cubicBezTo>
                    <a:pt x="4" y="2"/>
                    <a:pt x="5" y="5"/>
                    <a:pt x="5" y="9"/>
                  </a:cubicBezTo>
                  <a:cubicBezTo>
                    <a:pt x="5" y="51"/>
                    <a:pt x="5" y="51"/>
                    <a:pt x="5" y="51"/>
                  </a:cubicBezTo>
                  <a:cubicBezTo>
                    <a:pt x="5" y="54"/>
                    <a:pt x="4" y="57"/>
                    <a:pt x="0" y="57"/>
                  </a:cubicBezTo>
                  <a:cubicBezTo>
                    <a:pt x="0" y="57"/>
                    <a:pt x="0" y="57"/>
                    <a:pt x="0" y="57"/>
                  </a:cubicBezTo>
                  <a:cubicBezTo>
                    <a:pt x="0" y="58"/>
                    <a:pt x="0" y="58"/>
                    <a:pt x="0" y="58"/>
                  </a:cubicBezTo>
                  <a:cubicBezTo>
                    <a:pt x="26" y="58"/>
                    <a:pt x="26" y="58"/>
                    <a:pt x="26" y="58"/>
                  </a:cubicBezTo>
                  <a:cubicBezTo>
                    <a:pt x="43" y="58"/>
                    <a:pt x="56" y="46"/>
                    <a:pt x="56" y="29"/>
                  </a:cubicBezTo>
                  <a:close/>
                  <a:moveTo>
                    <a:pt x="16" y="54"/>
                  </a:moveTo>
                  <a:cubicBezTo>
                    <a:pt x="16" y="5"/>
                    <a:pt x="16" y="5"/>
                    <a:pt x="16" y="5"/>
                  </a:cubicBezTo>
                  <a:cubicBezTo>
                    <a:pt x="18" y="3"/>
                    <a:pt x="21" y="4"/>
                    <a:pt x="21" y="4"/>
                  </a:cubicBezTo>
                  <a:cubicBezTo>
                    <a:pt x="48" y="3"/>
                    <a:pt x="47" y="29"/>
                    <a:pt x="47" y="29"/>
                  </a:cubicBezTo>
                  <a:cubicBezTo>
                    <a:pt x="47" y="44"/>
                    <a:pt x="39" y="55"/>
                    <a:pt x="21" y="55"/>
                  </a:cubicBezTo>
                  <a:cubicBezTo>
                    <a:pt x="19" y="55"/>
                    <a:pt x="18" y="54"/>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73"/>
            <p:cNvSpPr>
              <a:spLocks noEditPoints="1"/>
            </p:cNvSpPr>
            <p:nvPr userDrawn="1"/>
          </p:nvSpPr>
          <p:spPr bwMode="auto">
            <a:xfrm>
              <a:off x="8721235" y="-1420174"/>
              <a:ext cx="228600" cy="252413"/>
            </a:xfrm>
            <a:custGeom>
              <a:avLst/>
              <a:gdLst>
                <a:gd name="T0" fmla="*/ 69 w 69"/>
                <a:gd name="T1" fmla="*/ 39 h 76"/>
                <a:gd name="T2" fmla="*/ 35 w 69"/>
                <a:gd name="T3" fmla="*/ 2 h 76"/>
                <a:gd name="T4" fmla="*/ 0 w 69"/>
                <a:gd name="T5" fmla="*/ 39 h 76"/>
                <a:gd name="T6" fmla="*/ 35 w 69"/>
                <a:gd name="T7" fmla="*/ 76 h 76"/>
                <a:gd name="T8" fmla="*/ 69 w 69"/>
                <a:gd name="T9" fmla="*/ 39 h 76"/>
                <a:gd name="T10" fmla="*/ 35 w 69"/>
                <a:gd name="T11" fmla="*/ 71 h 76"/>
                <a:gd name="T12" fmla="*/ 13 w 69"/>
                <a:gd name="T13" fmla="*/ 39 h 76"/>
                <a:gd name="T14" fmla="*/ 35 w 69"/>
                <a:gd name="T15" fmla="*/ 6 h 76"/>
                <a:gd name="T16" fmla="*/ 56 w 69"/>
                <a:gd name="T17" fmla="*/ 38 h 76"/>
                <a:gd name="T18" fmla="*/ 35 w 69"/>
                <a:gd name="T19" fmla="*/ 7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6">
                  <a:moveTo>
                    <a:pt x="69" y="39"/>
                  </a:moveTo>
                  <a:cubicBezTo>
                    <a:pt x="69" y="18"/>
                    <a:pt x="56" y="2"/>
                    <a:pt x="35" y="2"/>
                  </a:cubicBezTo>
                  <a:cubicBezTo>
                    <a:pt x="35" y="2"/>
                    <a:pt x="2" y="0"/>
                    <a:pt x="0" y="39"/>
                  </a:cubicBezTo>
                  <a:cubicBezTo>
                    <a:pt x="0" y="59"/>
                    <a:pt x="14" y="76"/>
                    <a:pt x="35" y="76"/>
                  </a:cubicBezTo>
                  <a:cubicBezTo>
                    <a:pt x="56" y="76"/>
                    <a:pt x="69" y="59"/>
                    <a:pt x="69" y="39"/>
                  </a:cubicBezTo>
                  <a:close/>
                  <a:moveTo>
                    <a:pt x="35" y="71"/>
                  </a:moveTo>
                  <a:cubicBezTo>
                    <a:pt x="22" y="72"/>
                    <a:pt x="13" y="58"/>
                    <a:pt x="13" y="39"/>
                  </a:cubicBezTo>
                  <a:cubicBezTo>
                    <a:pt x="13" y="23"/>
                    <a:pt x="19" y="7"/>
                    <a:pt x="35" y="6"/>
                  </a:cubicBezTo>
                  <a:cubicBezTo>
                    <a:pt x="42" y="7"/>
                    <a:pt x="56" y="10"/>
                    <a:pt x="56" y="38"/>
                  </a:cubicBezTo>
                  <a:cubicBezTo>
                    <a:pt x="56" y="60"/>
                    <a:pt x="47" y="71"/>
                    <a:pt x="35"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4"/>
            <p:cNvSpPr>
              <a:spLocks noEditPoints="1"/>
            </p:cNvSpPr>
            <p:nvPr userDrawn="1"/>
          </p:nvSpPr>
          <p:spPr bwMode="auto">
            <a:xfrm>
              <a:off x="9216535" y="-1410649"/>
              <a:ext cx="231775" cy="300038"/>
            </a:xfrm>
            <a:custGeom>
              <a:avLst/>
              <a:gdLst>
                <a:gd name="T0" fmla="*/ 0 w 70"/>
                <a:gd name="T1" fmla="*/ 37 h 90"/>
                <a:gd name="T2" fmla="*/ 28 w 70"/>
                <a:gd name="T3" fmla="*/ 74 h 90"/>
                <a:gd name="T4" fmla="*/ 70 w 70"/>
                <a:gd name="T5" fmla="*/ 90 h 90"/>
                <a:gd name="T6" fmla="*/ 70 w 70"/>
                <a:gd name="T7" fmla="*/ 88 h 90"/>
                <a:gd name="T8" fmla="*/ 46 w 70"/>
                <a:gd name="T9" fmla="*/ 72 h 90"/>
                <a:gd name="T10" fmla="*/ 69 w 70"/>
                <a:gd name="T11" fmla="*/ 38 h 90"/>
                <a:gd name="T12" fmla="*/ 35 w 70"/>
                <a:gd name="T13" fmla="*/ 0 h 90"/>
                <a:gd name="T14" fmla="*/ 0 w 70"/>
                <a:gd name="T15" fmla="*/ 37 h 90"/>
                <a:gd name="T16" fmla="*/ 35 w 70"/>
                <a:gd name="T17" fmla="*/ 5 h 90"/>
                <a:gd name="T18" fmla="*/ 56 w 70"/>
                <a:gd name="T19" fmla="*/ 37 h 90"/>
                <a:gd name="T20" fmla="*/ 35 w 70"/>
                <a:gd name="T21" fmla="*/ 70 h 90"/>
                <a:gd name="T22" fmla="*/ 13 w 70"/>
                <a:gd name="T23" fmla="*/ 37 h 90"/>
                <a:gd name="T24" fmla="*/ 35 w 70"/>
                <a:gd name="T2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90">
                  <a:moveTo>
                    <a:pt x="0" y="37"/>
                  </a:moveTo>
                  <a:cubicBezTo>
                    <a:pt x="0" y="55"/>
                    <a:pt x="11" y="70"/>
                    <a:pt x="28" y="74"/>
                  </a:cubicBezTo>
                  <a:cubicBezTo>
                    <a:pt x="39" y="85"/>
                    <a:pt x="53" y="90"/>
                    <a:pt x="70" y="90"/>
                  </a:cubicBezTo>
                  <a:cubicBezTo>
                    <a:pt x="70" y="88"/>
                    <a:pt x="70" y="88"/>
                    <a:pt x="70" y="88"/>
                  </a:cubicBezTo>
                  <a:cubicBezTo>
                    <a:pt x="58" y="88"/>
                    <a:pt x="49" y="79"/>
                    <a:pt x="46" y="72"/>
                  </a:cubicBezTo>
                  <a:cubicBezTo>
                    <a:pt x="61" y="68"/>
                    <a:pt x="69" y="54"/>
                    <a:pt x="69" y="38"/>
                  </a:cubicBezTo>
                  <a:cubicBezTo>
                    <a:pt x="69" y="0"/>
                    <a:pt x="35" y="0"/>
                    <a:pt x="35" y="0"/>
                  </a:cubicBezTo>
                  <a:cubicBezTo>
                    <a:pt x="14" y="0"/>
                    <a:pt x="0" y="17"/>
                    <a:pt x="0" y="37"/>
                  </a:cubicBezTo>
                  <a:close/>
                  <a:moveTo>
                    <a:pt x="35" y="5"/>
                  </a:moveTo>
                  <a:cubicBezTo>
                    <a:pt x="46" y="5"/>
                    <a:pt x="56" y="16"/>
                    <a:pt x="56" y="37"/>
                  </a:cubicBezTo>
                  <a:cubicBezTo>
                    <a:pt x="56" y="58"/>
                    <a:pt x="47" y="70"/>
                    <a:pt x="35" y="70"/>
                  </a:cubicBezTo>
                  <a:cubicBezTo>
                    <a:pt x="23" y="70"/>
                    <a:pt x="13" y="58"/>
                    <a:pt x="13" y="37"/>
                  </a:cubicBezTo>
                  <a:cubicBezTo>
                    <a:pt x="14" y="4"/>
                    <a:pt x="35" y="5"/>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0" name="Oval 99"/>
          <p:cNvSpPr>
            <a:spLocks noChangeAspect="1"/>
          </p:cNvSpPr>
          <p:nvPr userDrawn="1"/>
        </p:nvSpPr>
        <p:spPr>
          <a:xfrm>
            <a:off x="7924919" y="784004"/>
            <a:ext cx="216000" cy="216000"/>
          </a:xfrm>
          <a:prstGeom prst="ellipse">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 name="Title 1"/>
          <p:cNvSpPr>
            <a:spLocks noGrp="1"/>
          </p:cNvSpPr>
          <p:nvPr>
            <p:ph type="ctrTitle"/>
          </p:nvPr>
        </p:nvSpPr>
        <p:spPr>
          <a:xfrm>
            <a:off x="515815" y="2098432"/>
            <a:ext cx="7231871" cy="2478332"/>
          </a:xfrm>
        </p:spPr>
        <p:txBody>
          <a:bodyPr anchor="b">
            <a:normAutofit/>
          </a:bodyPr>
          <a:lstStyle>
            <a:lvl1pPr algn="l">
              <a:defRPr sz="6600">
                <a:solidFill>
                  <a:schemeClr val="tx2"/>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515817" y="4588487"/>
            <a:ext cx="7231870" cy="921359"/>
          </a:xfr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sp>
        <p:nvSpPr>
          <p:cNvPr id="8" name="Picture Placeholder 7"/>
          <p:cNvSpPr>
            <a:spLocks noGrp="1"/>
          </p:cNvSpPr>
          <p:nvPr>
            <p:ph type="pic" sz="quarter" idx="12"/>
          </p:nvPr>
        </p:nvSpPr>
        <p:spPr>
          <a:xfrm>
            <a:off x="8321721" y="2049004"/>
            <a:ext cx="4141731" cy="4141731"/>
          </a:xfrm>
          <a:prstGeom prst="ellipse">
            <a:avLst/>
          </a:prstGeom>
          <a:ln w="57150">
            <a:solidFill>
              <a:schemeClr val="bg1">
                <a:lumMod val="75000"/>
              </a:schemeClr>
            </a:solidFill>
          </a:ln>
        </p:spPr>
        <p:txBody>
          <a:bodyPr/>
          <a:lstStyle/>
          <a:p>
            <a:endParaRPr lang="en-AU"/>
          </a:p>
        </p:txBody>
      </p:sp>
      <p:sp>
        <p:nvSpPr>
          <p:cNvPr id="88" name="TextBox 87"/>
          <p:cNvSpPr txBox="1"/>
          <p:nvPr userDrawn="1"/>
        </p:nvSpPr>
        <p:spPr>
          <a:xfrm>
            <a:off x="523532" y="6411774"/>
            <a:ext cx="2197796" cy="235962"/>
          </a:xfrm>
          <a:prstGeom prst="rect">
            <a:avLst/>
          </a:prstGeom>
          <a:noFill/>
        </p:spPr>
        <p:txBody>
          <a:bodyPr wrap="square" rtlCol="0">
            <a:spAutoFit/>
          </a:bodyPr>
          <a:lstStyle/>
          <a:p>
            <a:r>
              <a:rPr lang="pt-BR" sz="1400" baseline="30000" dirty="0" smtClean="0">
                <a:solidFill>
                  <a:schemeClr val="tx1">
                    <a:lumMod val="50000"/>
                    <a:lumOff val="50000"/>
                  </a:schemeClr>
                </a:solidFill>
              </a:rPr>
              <a:t>CRICOS Provider No is 00091C</a:t>
            </a:r>
            <a:endParaRPr lang="pt-BR" sz="1400" baseline="30000" dirty="0">
              <a:solidFill>
                <a:schemeClr val="tx1">
                  <a:lumMod val="50000"/>
                  <a:lumOff val="50000"/>
                </a:schemeClr>
              </a:solidFill>
            </a:endParaRPr>
          </a:p>
        </p:txBody>
      </p:sp>
      <p:sp>
        <p:nvSpPr>
          <p:cNvPr id="89" name="Oval 88"/>
          <p:cNvSpPr>
            <a:spLocks noChangeAspect="1"/>
          </p:cNvSpPr>
          <p:nvPr userDrawn="1"/>
        </p:nvSpPr>
        <p:spPr>
          <a:xfrm>
            <a:off x="8564509" y="1465708"/>
            <a:ext cx="216000" cy="2160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601294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5710058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 y="0"/>
            <a:ext cx="12192000" cy="6874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242158" y="2166938"/>
            <a:ext cx="7988339" cy="2852737"/>
          </a:xfrm>
        </p:spPr>
        <p:txBody>
          <a:bodyPr anchor="b">
            <a:normAutofit/>
          </a:bodyPr>
          <a:lstStyle>
            <a:lvl1pPr>
              <a:defRPr sz="6600">
                <a:solidFill>
                  <a:schemeClr val="tx2"/>
                </a:solidFill>
              </a:defRPr>
            </a:lvl1pPr>
          </a:lstStyle>
          <a:p>
            <a:r>
              <a:rPr lang="en-US" dirty="0" smtClean="0"/>
              <a:t>Click to edit Master title style</a:t>
            </a:r>
            <a:endParaRPr lang="en-AU" dirty="0"/>
          </a:p>
        </p:txBody>
      </p:sp>
      <p:cxnSp>
        <p:nvCxnSpPr>
          <p:cNvPr id="10" name="Straight Connector 9"/>
          <p:cNvCxnSpPr/>
          <p:nvPr userDrawn="1"/>
        </p:nvCxnSpPr>
        <p:spPr>
          <a:xfrm flipH="1">
            <a:off x="0" y="5410034"/>
            <a:ext cx="283701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userDrawn="1"/>
        </p:nvSpPr>
        <p:spPr>
          <a:xfrm>
            <a:off x="1364501" y="5248034"/>
            <a:ext cx="324000" cy="324000"/>
          </a:xfrm>
          <a:prstGeom prst="ellipse">
            <a:avLst/>
          </a:prstGeom>
          <a:solidFill>
            <a:schemeClr val="accent4"/>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a:spLocks noChangeAspect="1"/>
          </p:cNvSpPr>
          <p:nvPr userDrawn="1"/>
        </p:nvSpPr>
        <p:spPr>
          <a:xfrm>
            <a:off x="2675012" y="5248034"/>
            <a:ext cx="324000" cy="324000"/>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52071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9" name="Rectangle 8"/>
          <p:cNvSpPr/>
          <p:nvPr userDrawn="1"/>
        </p:nvSpPr>
        <p:spPr>
          <a:xfrm>
            <a:off x="1" y="0"/>
            <a:ext cx="12192000" cy="6874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3"/>
          <p:cNvSpPr>
            <a:spLocks noGrp="1"/>
          </p:cNvSpPr>
          <p:nvPr>
            <p:ph type="pic" sz="quarter" idx="10"/>
          </p:nvPr>
        </p:nvSpPr>
        <p:spPr>
          <a:xfrm>
            <a:off x="-1" y="1"/>
            <a:ext cx="12192001" cy="6874778"/>
          </a:xfrm>
        </p:spPr>
        <p:txBody>
          <a:bodyPr/>
          <a:lstStyle/>
          <a:p>
            <a:endParaRPr lang="en-AU" dirty="0"/>
          </a:p>
        </p:txBody>
      </p:sp>
    </p:spTree>
    <p:extLst>
      <p:ext uri="{BB962C8B-B14F-4D97-AF65-F5344CB8AC3E}">
        <p14:creationId xmlns:p14="http://schemas.microsoft.com/office/powerpoint/2010/main" val="24980000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19703" y="1847950"/>
            <a:ext cx="5500097" cy="400039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72199" y="1847950"/>
            <a:ext cx="5500097" cy="400039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206683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19703" y="1847950"/>
            <a:ext cx="3585081" cy="4009925"/>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303459" y="1847950"/>
            <a:ext cx="3585081" cy="4009925"/>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Content Placeholder 3"/>
          <p:cNvSpPr>
            <a:spLocks noGrp="1"/>
          </p:cNvSpPr>
          <p:nvPr>
            <p:ph sz="half" idx="10"/>
          </p:nvPr>
        </p:nvSpPr>
        <p:spPr>
          <a:xfrm>
            <a:off x="8087214" y="1847950"/>
            <a:ext cx="3585081" cy="4009925"/>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7488608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Freeform 78"/>
          <p:cNvSpPr>
            <a:spLocks/>
          </p:cNvSpPr>
          <p:nvPr userDrawn="1"/>
        </p:nvSpPr>
        <p:spPr bwMode="auto">
          <a:xfrm>
            <a:off x="5895974" y="6066700"/>
            <a:ext cx="6297603" cy="802850"/>
          </a:xfrm>
          <a:custGeom>
            <a:avLst/>
            <a:gdLst>
              <a:gd name="T0" fmla="*/ 2228 w 2228"/>
              <a:gd name="T1" fmla="*/ 281 h 281"/>
              <a:gd name="T2" fmla="*/ 2228 w 2228"/>
              <a:gd name="T3" fmla="*/ 17 h 281"/>
              <a:gd name="T4" fmla="*/ 1785 w 2228"/>
              <a:gd name="T5" fmla="*/ 0 h 281"/>
              <a:gd name="T6" fmla="*/ 0 w 2228"/>
              <a:gd name="T7" fmla="*/ 281 h 281"/>
              <a:gd name="T8" fmla="*/ 2228 w 2228"/>
              <a:gd name="T9" fmla="*/ 281 h 281"/>
            </a:gdLst>
            <a:ahLst/>
            <a:cxnLst>
              <a:cxn ang="0">
                <a:pos x="T0" y="T1"/>
              </a:cxn>
              <a:cxn ang="0">
                <a:pos x="T2" y="T3"/>
              </a:cxn>
              <a:cxn ang="0">
                <a:pos x="T4" y="T5"/>
              </a:cxn>
              <a:cxn ang="0">
                <a:pos x="T6" y="T7"/>
              </a:cxn>
              <a:cxn ang="0">
                <a:pos x="T8" y="T9"/>
              </a:cxn>
            </a:cxnLst>
            <a:rect l="0" t="0" r="r" b="b"/>
            <a:pathLst>
              <a:path w="2228" h="281">
                <a:moveTo>
                  <a:pt x="2228" y="281"/>
                </a:moveTo>
                <a:cubicBezTo>
                  <a:pt x="2228" y="17"/>
                  <a:pt x="2228" y="17"/>
                  <a:pt x="2228" y="17"/>
                </a:cubicBezTo>
                <a:cubicBezTo>
                  <a:pt x="2081" y="6"/>
                  <a:pt x="1935" y="0"/>
                  <a:pt x="1785" y="0"/>
                </a:cubicBezTo>
                <a:cubicBezTo>
                  <a:pt x="1158" y="0"/>
                  <a:pt x="565" y="96"/>
                  <a:pt x="0" y="281"/>
                </a:cubicBezTo>
                <a:lnTo>
                  <a:pt x="2228" y="28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dirty="0"/>
          </a:p>
        </p:txBody>
      </p:sp>
      <p:sp>
        <p:nvSpPr>
          <p:cNvPr id="2" name="Title Placeholder 1"/>
          <p:cNvSpPr>
            <a:spLocks noGrp="1"/>
          </p:cNvSpPr>
          <p:nvPr>
            <p:ph type="title"/>
          </p:nvPr>
        </p:nvSpPr>
        <p:spPr>
          <a:xfrm>
            <a:off x="519703" y="395947"/>
            <a:ext cx="11152594" cy="803192"/>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519703" y="1847950"/>
            <a:ext cx="11152594" cy="401352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9" name="Straight Connector 8"/>
          <p:cNvCxnSpPr/>
          <p:nvPr userDrawn="1"/>
        </p:nvCxnSpPr>
        <p:spPr>
          <a:xfrm flipH="1">
            <a:off x="0" y="1462674"/>
            <a:ext cx="116089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11497049" y="1377925"/>
            <a:ext cx="169498" cy="169498"/>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9" name="Group 88"/>
          <p:cNvGrpSpPr>
            <a:grpSpLocks noChangeAspect="1"/>
          </p:cNvGrpSpPr>
          <p:nvPr userDrawn="1"/>
        </p:nvGrpSpPr>
        <p:grpSpPr>
          <a:xfrm>
            <a:off x="9116297" y="6292681"/>
            <a:ext cx="2556000" cy="391657"/>
            <a:chOff x="8475663" y="952500"/>
            <a:chExt cx="2776537" cy="425450"/>
          </a:xfrm>
          <a:solidFill>
            <a:schemeClr val="bg1"/>
          </a:solidFill>
        </p:grpSpPr>
        <p:sp>
          <p:nvSpPr>
            <p:cNvPr id="19" name="Freeform 5"/>
            <p:cNvSpPr>
              <a:spLocks/>
            </p:cNvSpPr>
            <p:nvPr userDrawn="1"/>
          </p:nvSpPr>
          <p:spPr bwMode="auto">
            <a:xfrm>
              <a:off x="10161588" y="1090613"/>
              <a:ext cx="112712" cy="131763"/>
            </a:xfrm>
            <a:custGeom>
              <a:avLst/>
              <a:gdLst>
                <a:gd name="T0" fmla="*/ 0 w 34"/>
                <a:gd name="T1" fmla="*/ 20 h 39"/>
                <a:gd name="T2" fmla="*/ 0 w 34"/>
                <a:gd name="T3" fmla="*/ 20 h 39"/>
                <a:gd name="T4" fmla="*/ 19 w 34"/>
                <a:gd name="T5" fmla="*/ 0 h 39"/>
                <a:gd name="T6" fmla="*/ 34 w 34"/>
                <a:gd name="T7" fmla="*/ 6 h 39"/>
                <a:gd name="T8" fmla="*/ 29 w 34"/>
                <a:gd name="T9" fmla="*/ 11 h 39"/>
                <a:gd name="T10" fmla="*/ 19 w 34"/>
                <a:gd name="T11" fmla="*/ 6 h 39"/>
                <a:gd name="T12" fmla="*/ 7 w 34"/>
                <a:gd name="T13" fmla="*/ 20 h 39"/>
                <a:gd name="T14" fmla="*/ 7 w 34"/>
                <a:gd name="T15" fmla="*/ 20 h 39"/>
                <a:gd name="T16" fmla="*/ 19 w 34"/>
                <a:gd name="T17" fmla="*/ 33 h 39"/>
                <a:gd name="T18" fmla="*/ 30 w 34"/>
                <a:gd name="T19" fmla="*/ 28 h 39"/>
                <a:gd name="T20" fmla="*/ 34 w 34"/>
                <a:gd name="T21" fmla="*/ 33 h 39"/>
                <a:gd name="T22" fmla="*/ 19 w 34"/>
                <a:gd name="T23" fmla="*/ 39 h 39"/>
                <a:gd name="T24" fmla="*/ 0 w 34"/>
                <a:gd name="T2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0" y="20"/>
                  </a:moveTo>
                  <a:cubicBezTo>
                    <a:pt x="0" y="20"/>
                    <a:pt x="0" y="20"/>
                    <a:pt x="0" y="20"/>
                  </a:cubicBezTo>
                  <a:cubicBezTo>
                    <a:pt x="0" y="9"/>
                    <a:pt x="8" y="0"/>
                    <a:pt x="19" y="0"/>
                  </a:cubicBezTo>
                  <a:cubicBezTo>
                    <a:pt x="26" y="0"/>
                    <a:pt x="30" y="3"/>
                    <a:pt x="34" y="6"/>
                  </a:cubicBezTo>
                  <a:cubicBezTo>
                    <a:pt x="29" y="11"/>
                    <a:pt x="29" y="11"/>
                    <a:pt x="29" y="11"/>
                  </a:cubicBezTo>
                  <a:cubicBezTo>
                    <a:pt x="26" y="8"/>
                    <a:pt x="23" y="6"/>
                    <a:pt x="19" y="6"/>
                  </a:cubicBezTo>
                  <a:cubicBezTo>
                    <a:pt x="12" y="6"/>
                    <a:pt x="7" y="12"/>
                    <a:pt x="7" y="20"/>
                  </a:cubicBezTo>
                  <a:cubicBezTo>
                    <a:pt x="7" y="20"/>
                    <a:pt x="7" y="20"/>
                    <a:pt x="7" y="20"/>
                  </a:cubicBezTo>
                  <a:cubicBezTo>
                    <a:pt x="7" y="27"/>
                    <a:pt x="12" y="33"/>
                    <a:pt x="19" y="33"/>
                  </a:cubicBezTo>
                  <a:cubicBezTo>
                    <a:pt x="24" y="33"/>
                    <a:pt x="27" y="31"/>
                    <a:pt x="30" y="28"/>
                  </a:cubicBezTo>
                  <a:cubicBezTo>
                    <a:pt x="34" y="33"/>
                    <a:pt x="34" y="33"/>
                    <a:pt x="34" y="33"/>
                  </a:cubicBezTo>
                  <a:cubicBezTo>
                    <a:pt x="30" y="37"/>
                    <a:pt x="26" y="39"/>
                    <a:pt x="19" y="39"/>
                  </a:cubicBezTo>
                  <a:cubicBezTo>
                    <a:pt x="8" y="39"/>
                    <a:pt x="0" y="31"/>
                    <a:pt x="0"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0" name="Freeform 6"/>
            <p:cNvSpPr>
              <a:spLocks/>
            </p:cNvSpPr>
            <p:nvPr userDrawn="1"/>
          </p:nvSpPr>
          <p:spPr bwMode="auto">
            <a:xfrm>
              <a:off x="10280650" y="1125538"/>
              <a:ext cx="52387" cy="96838"/>
            </a:xfrm>
            <a:custGeom>
              <a:avLst/>
              <a:gdLst>
                <a:gd name="T0" fmla="*/ 0 w 16"/>
                <a:gd name="T1" fmla="*/ 0 h 29"/>
                <a:gd name="T2" fmla="*/ 6 w 16"/>
                <a:gd name="T3" fmla="*/ 0 h 29"/>
                <a:gd name="T4" fmla="*/ 6 w 16"/>
                <a:gd name="T5" fmla="*/ 7 h 29"/>
                <a:gd name="T6" fmla="*/ 16 w 16"/>
                <a:gd name="T7" fmla="*/ 0 h 29"/>
                <a:gd name="T8" fmla="*/ 16 w 16"/>
                <a:gd name="T9" fmla="*/ 7 h 29"/>
                <a:gd name="T10" fmla="*/ 16 w 16"/>
                <a:gd name="T11" fmla="*/ 7 h 29"/>
                <a:gd name="T12" fmla="*/ 6 w 16"/>
                <a:gd name="T13" fmla="*/ 18 h 29"/>
                <a:gd name="T14" fmla="*/ 6 w 16"/>
                <a:gd name="T15" fmla="*/ 29 h 29"/>
                <a:gd name="T16" fmla="*/ 0 w 16"/>
                <a:gd name="T17" fmla="*/ 29 h 29"/>
                <a:gd name="T18" fmla="*/ 0 w 16"/>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9">
                  <a:moveTo>
                    <a:pt x="0" y="0"/>
                  </a:moveTo>
                  <a:cubicBezTo>
                    <a:pt x="6" y="0"/>
                    <a:pt x="6" y="0"/>
                    <a:pt x="6" y="0"/>
                  </a:cubicBezTo>
                  <a:cubicBezTo>
                    <a:pt x="6" y="7"/>
                    <a:pt x="6" y="7"/>
                    <a:pt x="6" y="7"/>
                  </a:cubicBezTo>
                  <a:cubicBezTo>
                    <a:pt x="8" y="2"/>
                    <a:pt x="11" y="0"/>
                    <a:pt x="16" y="0"/>
                  </a:cubicBezTo>
                  <a:cubicBezTo>
                    <a:pt x="16" y="7"/>
                    <a:pt x="16" y="7"/>
                    <a:pt x="16" y="7"/>
                  </a:cubicBezTo>
                  <a:cubicBezTo>
                    <a:pt x="16" y="7"/>
                    <a:pt x="16" y="7"/>
                    <a:pt x="16" y="7"/>
                  </a:cubicBezTo>
                  <a:cubicBezTo>
                    <a:pt x="10" y="7"/>
                    <a:pt x="6" y="10"/>
                    <a:pt x="6" y="18"/>
                  </a:cubicBezTo>
                  <a:cubicBezTo>
                    <a:pt x="6" y="29"/>
                    <a:pt x="6" y="29"/>
                    <a:pt x="6" y="29"/>
                  </a:cubicBezTo>
                  <a:cubicBezTo>
                    <a:pt x="0" y="29"/>
                    <a:pt x="0" y="29"/>
                    <a:pt x="0" y="29"/>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1" name="Freeform 7"/>
            <p:cNvSpPr>
              <a:spLocks noEditPoints="1"/>
            </p:cNvSpPr>
            <p:nvPr userDrawn="1"/>
          </p:nvSpPr>
          <p:spPr bwMode="auto">
            <a:xfrm>
              <a:off x="10333038" y="1125538"/>
              <a:ext cx="93662" cy="96838"/>
            </a:xfrm>
            <a:custGeom>
              <a:avLst/>
              <a:gdLst>
                <a:gd name="T0" fmla="*/ 21 w 28"/>
                <a:gd name="T1" fmla="*/ 12 h 29"/>
                <a:gd name="T2" fmla="*/ 14 w 28"/>
                <a:gd name="T3" fmla="*/ 5 h 29"/>
                <a:gd name="T4" fmla="*/ 7 w 28"/>
                <a:gd name="T5" fmla="*/ 12 h 29"/>
                <a:gd name="T6" fmla="*/ 21 w 28"/>
                <a:gd name="T7" fmla="*/ 12 h 29"/>
                <a:gd name="T8" fmla="*/ 0 w 28"/>
                <a:gd name="T9" fmla="*/ 15 h 29"/>
                <a:gd name="T10" fmla="*/ 0 w 28"/>
                <a:gd name="T11" fmla="*/ 14 h 29"/>
                <a:gd name="T12" fmla="*/ 14 w 28"/>
                <a:gd name="T13" fmla="*/ 0 h 29"/>
                <a:gd name="T14" fmla="*/ 28 w 28"/>
                <a:gd name="T15" fmla="*/ 15 h 29"/>
                <a:gd name="T16" fmla="*/ 28 w 28"/>
                <a:gd name="T17" fmla="*/ 17 h 29"/>
                <a:gd name="T18" fmla="*/ 7 w 28"/>
                <a:gd name="T19" fmla="*/ 17 h 29"/>
                <a:gd name="T20" fmla="*/ 15 w 28"/>
                <a:gd name="T21" fmla="*/ 24 h 29"/>
                <a:gd name="T22" fmla="*/ 23 w 28"/>
                <a:gd name="T23" fmla="*/ 21 h 29"/>
                <a:gd name="T24" fmla="*/ 26 w 28"/>
                <a:gd name="T25" fmla="*/ 24 h 29"/>
                <a:gd name="T26" fmla="*/ 15 w 28"/>
                <a:gd name="T27" fmla="*/ 29 h 29"/>
                <a:gd name="T28" fmla="*/ 0 w 28"/>
                <a:gd name="T2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21" y="12"/>
                  </a:moveTo>
                  <a:cubicBezTo>
                    <a:pt x="21" y="8"/>
                    <a:pt x="18" y="5"/>
                    <a:pt x="14" y="5"/>
                  </a:cubicBezTo>
                  <a:cubicBezTo>
                    <a:pt x="10" y="5"/>
                    <a:pt x="7" y="8"/>
                    <a:pt x="7" y="12"/>
                  </a:cubicBezTo>
                  <a:lnTo>
                    <a:pt x="21" y="12"/>
                  </a:lnTo>
                  <a:close/>
                  <a:moveTo>
                    <a:pt x="0" y="15"/>
                  </a:moveTo>
                  <a:cubicBezTo>
                    <a:pt x="0" y="14"/>
                    <a:pt x="0" y="14"/>
                    <a:pt x="0" y="14"/>
                  </a:cubicBezTo>
                  <a:cubicBezTo>
                    <a:pt x="0" y="6"/>
                    <a:pt x="6" y="0"/>
                    <a:pt x="14" y="0"/>
                  </a:cubicBezTo>
                  <a:cubicBezTo>
                    <a:pt x="23" y="0"/>
                    <a:pt x="28" y="7"/>
                    <a:pt x="28" y="15"/>
                  </a:cubicBezTo>
                  <a:cubicBezTo>
                    <a:pt x="28" y="15"/>
                    <a:pt x="28" y="16"/>
                    <a:pt x="28" y="17"/>
                  </a:cubicBezTo>
                  <a:cubicBezTo>
                    <a:pt x="7" y="17"/>
                    <a:pt x="7" y="17"/>
                    <a:pt x="7" y="17"/>
                  </a:cubicBezTo>
                  <a:cubicBezTo>
                    <a:pt x="7" y="21"/>
                    <a:pt x="11" y="24"/>
                    <a:pt x="15" y="24"/>
                  </a:cubicBezTo>
                  <a:cubicBezTo>
                    <a:pt x="18" y="24"/>
                    <a:pt x="20" y="23"/>
                    <a:pt x="23" y="21"/>
                  </a:cubicBezTo>
                  <a:cubicBezTo>
                    <a:pt x="26" y="24"/>
                    <a:pt x="26" y="24"/>
                    <a:pt x="26" y="24"/>
                  </a:cubicBezTo>
                  <a:cubicBezTo>
                    <a:pt x="24" y="27"/>
                    <a:pt x="20" y="29"/>
                    <a:pt x="15" y="29"/>
                  </a:cubicBezTo>
                  <a:cubicBezTo>
                    <a:pt x="7" y="29"/>
                    <a:pt x="0" y="23"/>
                    <a:pt x="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2" name="Freeform 8"/>
            <p:cNvSpPr>
              <a:spLocks noEditPoints="1"/>
            </p:cNvSpPr>
            <p:nvPr userDrawn="1"/>
          </p:nvSpPr>
          <p:spPr bwMode="auto">
            <a:xfrm>
              <a:off x="10426700" y="1125538"/>
              <a:ext cx="85725" cy="96838"/>
            </a:xfrm>
            <a:custGeom>
              <a:avLst/>
              <a:gdLst>
                <a:gd name="T0" fmla="*/ 19 w 26"/>
                <a:gd name="T1" fmla="*/ 17 h 29"/>
                <a:gd name="T2" fmla="*/ 13 w 26"/>
                <a:gd name="T3" fmla="*/ 16 h 29"/>
                <a:gd name="T4" fmla="*/ 6 w 26"/>
                <a:gd name="T5" fmla="*/ 20 h 29"/>
                <a:gd name="T6" fmla="*/ 6 w 26"/>
                <a:gd name="T7" fmla="*/ 20 h 29"/>
                <a:gd name="T8" fmla="*/ 12 w 26"/>
                <a:gd name="T9" fmla="*/ 24 h 29"/>
                <a:gd name="T10" fmla="*/ 19 w 26"/>
                <a:gd name="T11" fmla="*/ 18 h 29"/>
                <a:gd name="T12" fmla="*/ 19 w 26"/>
                <a:gd name="T13" fmla="*/ 17 h 29"/>
                <a:gd name="T14" fmla="*/ 19 w 26"/>
                <a:gd name="T15" fmla="*/ 29 h 29"/>
                <a:gd name="T16" fmla="*/ 19 w 26"/>
                <a:gd name="T17" fmla="*/ 25 h 29"/>
                <a:gd name="T18" fmla="*/ 10 w 26"/>
                <a:gd name="T19" fmla="*/ 29 h 29"/>
                <a:gd name="T20" fmla="*/ 0 w 26"/>
                <a:gd name="T21" fmla="*/ 20 h 29"/>
                <a:gd name="T22" fmla="*/ 0 w 26"/>
                <a:gd name="T23" fmla="*/ 20 h 29"/>
                <a:gd name="T24" fmla="*/ 11 w 26"/>
                <a:gd name="T25" fmla="*/ 11 h 29"/>
                <a:gd name="T26" fmla="*/ 19 w 26"/>
                <a:gd name="T27" fmla="*/ 12 h 29"/>
                <a:gd name="T28" fmla="*/ 19 w 26"/>
                <a:gd name="T29" fmla="*/ 12 h 29"/>
                <a:gd name="T30" fmla="*/ 12 w 26"/>
                <a:gd name="T31" fmla="*/ 6 h 29"/>
                <a:gd name="T32" fmla="*/ 4 w 26"/>
                <a:gd name="T33" fmla="*/ 7 h 29"/>
                <a:gd name="T34" fmla="*/ 2 w 26"/>
                <a:gd name="T35" fmla="*/ 2 h 29"/>
                <a:gd name="T36" fmla="*/ 13 w 26"/>
                <a:gd name="T37" fmla="*/ 0 h 29"/>
                <a:gd name="T38" fmla="*/ 26 w 26"/>
                <a:gd name="T39" fmla="*/ 12 h 29"/>
                <a:gd name="T40" fmla="*/ 26 w 26"/>
                <a:gd name="T41" fmla="*/ 29 h 29"/>
                <a:gd name="T42" fmla="*/ 19 w 26"/>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9">
                  <a:moveTo>
                    <a:pt x="19" y="17"/>
                  </a:moveTo>
                  <a:cubicBezTo>
                    <a:pt x="18" y="16"/>
                    <a:pt x="15" y="16"/>
                    <a:pt x="13" y="16"/>
                  </a:cubicBezTo>
                  <a:cubicBezTo>
                    <a:pt x="9" y="16"/>
                    <a:pt x="6" y="17"/>
                    <a:pt x="6" y="20"/>
                  </a:cubicBezTo>
                  <a:cubicBezTo>
                    <a:pt x="6" y="20"/>
                    <a:pt x="6" y="20"/>
                    <a:pt x="6" y="20"/>
                  </a:cubicBezTo>
                  <a:cubicBezTo>
                    <a:pt x="6" y="23"/>
                    <a:pt x="9" y="24"/>
                    <a:pt x="12" y="24"/>
                  </a:cubicBezTo>
                  <a:cubicBezTo>
                    <a:pt x="16" y="24"/>
                    <a:pt x="19" y="22"/>
                    <a:pt x="19" y="18"/>
                  </a:cubicBezTo>
                  <a:lnTo>
                    <a:pt x="19" y="17"/>
                  </a:lnTo>
                  <a:close/>
                  <a:moveTo>
                    <a:pt x="19" y="29"/>
                  </a:moveTo>
                  <a:cubicBezTo>
                    <a:pt x="19" y="25"/>
                    <a:pt x="19" y="25"/>
                    <a:pt x="19" y="25"/>
                  </a:cubicBezTo>
                  <a:cubicBezTo>
                    <a:pt x="17" y="27"/>
                    <a:pt x="14" y="29"/>
                    <a:pt x="10" y="29"/>
                  </a:cubicBezTo>
                  <a:cubicBezTo>
                    <a:pt x="5" y="29"/>
                    <a:pt x="0" y="26"/>
                    <a:pt x="0" y="20"/>
                  </a:cubicBezTo>
                  <a:cubicBezTo>
                    <a:pt x="0" y="20"/>
                    <a:pt x="0" y="20"/>
                    <a:pt x="0" y="20"/>
                  </a:cubicBezTo>
                  <a:cubicBezTo>
                    <a:pt x="0" y="14"/>
                    <a:pt x="5" y="11"/>
                    <a:pt x="11" y="11"/>
                  </a:cubicBezTo>
                  <a:cubicBezTo>
                    <a:pt x="15" y="11"/>
                    <a:pt x="17" y="12"/>
                    <a:pt x="19" y="12"/>
                  </a:cubicBezTo>
                  <a:cubicBezTo>
                    <a:pt x="19" y="12"/>
                    <a:pt x="19" y="12"/>
                    <a:pt x="19" y="12"/>
                  </a:cubicBezTo>
                  <a:cubicBezTo>
                    <a:pt x="19" y="8"/>
                    <a:pt x="17" y="6"/>
                    <a:pt x="12" y="6"/>
                  </a:cubicBezTo>
                  <a:cubicBezTo>
                    <a:pt x="9" y="6"/>
                    <a:pt x="7" y="6"/>
                    <a:pt x="4" y="7"/>
                  </a:cubicBezTo>
                  <a:cubicBezTo>
                    <a:pt x="2" y="2"/>
                    <a:pt x="2" y="2"/>
                    <a:pt x="2" y="2"/>
                  </a:cubicBezTo>
                  <a:cubicBezTo>
                    <a:pt x="6" y="1"/>
                    <a:pt x="9" y="0"/>
                    <a:pt x="13" y="0"/>
                  </a:cubicBezTo>
                  <a:cubicBezTo>
                    <a:pt x="22" y="0"/>
                    <a:pt x="26" y="4"/>
                    <a:pt x="26" y="12"/>
                  </a:cubicBezTo>
                  <a:cubicBezTo>
                    <a:pt x="26" y="29"/>
                    <a:pt x="26" y="29"/>
                    <a:pt x="26" y="29"/>
                  </a:cubicBez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3" name="Freeform 9"/>
            <p:cNvSpPr>
              <a:spLocks/>
            </p:cNvSpPr>
            <p:nvPr userDrawn="1"/>
          </p:nvSpPr>
          <p:spPr bwMode="auto">
            <a:xfrm>
              <a:off x="10515600" y="1101725"/>
              <a:ext cx="55562" cy="120650"/>
            </a:xfrm>
            <a:custGeom>
              <a:avLst/>
              <a:gdLst>
                <a:gd name="T0" fmla="*/ 3 w 17"/>
                <a:gd name="T1" fmla="*/ 28 h 36"/>
                <a:gd name="T2" fmla="*/ 3 w 17"/>
                <a:gd name="T3" fmla="*/ 13 h 36"/>
                <a:gd name="T4" fmla="*/ 0 w 17"/>
                <a:gd name="T5" fmla="*/ 13 h 36"/>
                <a:gd name="T6" fmla="*/ 0 w 17"/>
                <a:gd name="T7" fmla="*/ 7 h 36"/>
                <a:gd name="T8" fmla="*/ 3 w 17"/>
                <a:gd name="T9" fmla="*/ 7 h 36"/>
                <a:gd name="T10" fmla="*/ 3 w 17"/>
                <a:gd name="T11" fmla="*/ 0 h 36"/>
                <a:gd name="T12" fmla="*/ 10 w 17"/>
                <a:gd name="T13" fmla="*/ 0 h 36"/>
                <a:gd name="T14" fmla="*/ 10 w 17"/>
                <a:gd name="T15" fmla="*/ 7 h 36"/>
                <a:gd name="T16" fmla="*/ 17 w 17"/>
                <a:gd name="T17" fmla="*/ 7 h 36"/>
                <a:gd name="T18" fmla="*/ 17 w 17"/>
                <a:gd name="T19" fmla="*/ 13 h 36"/>
                <a:gd name="T20" fmla="*/ 10 w 17"/>
                <a:gd name="T21" fmla="*/ 13 h 36"/>
                <a:gd name="T22" fmla="*/ 10 w 17"/>
                <a:gd name="T23" fmla="*/ 27 h 36"/>
                <a:gd name="T24" fmla="*/ 13 w 17"/>
                <a:gd name="T25" fmla="*/ 30 h 36"/>
                <a:gd name="T26" fmla="*/ 17 w 17"/>
                <a:gd name="T27" fmla="*/ 29 h 36"/>
                <a:gd name="T28" fmla="*/ 17 w 17"/>
                <a:gd name="T29" fmla="*/ 35 h 36"/>
                <a:gd name="T30" fmla="*/ 11 w 17"/>
                <a:gd name="T31" fmla="*/ 36 h 36"/>
                <a:gd name="T32" fmla="*/ 3 w 1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6">
                  <a:moveTo>
                    <a:pt x="3" y="28"/>
                  </a:moveTo>
                  <a:cubicBezTo>
                    <a:pt x="3" y="13"/>
                    <a:pt x="3" y="13"/>
                    <a:pt x="3" y="13"/>
                  </a:cubicBezTo>
                  <a:cubicBezTo>
                    <a:pt x="0" y="13"/>
                    <a:pt x="0" y="13"/>
                    <a:pt x="0" y="13"/>
                  </a:cubicBezTo>
                  <a:cubicBezTo>
                    <a:pt x="0" y="7"/>
                    <a:pt x="0" y="7"/>
                    <a:pt x="0" y="7"/>
                  </a:cubicBezTo>
                  <a:cubicBezTo>
                    <a:pt x="3" y="7"/>
                    <a:pt x="3" y="7"/>
                    <a:pt x="3" y="7"/>
                  </a:cubicBezTo>
                  <a:cubicBezTo>
                    <a:pt x="3" y="0"/>
                    <a:pt x="3" y="0"/>
                    <a:pt x="3" y="0"/>
                  </a:cubicBezTo>
                  <a:cubicBezTo>
                    <a:pt x="10" y="0"/>
                    <a:pt x="10" y="0"/>
                    <a:pt x="10" y="0"/>
                  </a:cubicBezTo>
                  <a:cubicBezTo>
                    <a:pt x="10" y="7"/>
                    <a:pt x="10" y="7"/>
                    <a:pt x="10" y="7"/>
                  </a:cubicBezTo>
                  <a:cubicBezTo>
                    <a:pt x="17" y="7"/>
                    <a:pt x="17" y="7"/>
                    <a:pt x="17" y="7"/>
                  </a:cubicBezTo>
                  <a:cubicBezTo>
                    <a:pt x="17" y="13"/>
                    <a:pt x="17" y="13"/>
                    <a:pt x="17" y="13"/>
                  </a:cubicBezTo>
                  <a:cubicBezTo>
                    <a:pt x="10" y="13"/>
                    <a:pt x="10" y="13"/>
                    <a:pt x="10" y="13"/>
                  </a:cubicBezTo>
                  <a:cubicBezTo>
                    <a:pt x="10" y="27"/>
                    <a:pt x="10" y="27"/>
                    <a:pt x="10" y="27"/>
                  </a:cubicBezTo>
                  <a:cubicBezTo>
                    <a:pt x="10" y="29"/>
                    <a:pt x="11" y="30"/>
                    <a:pt x="13" y="30"/>
                  </a:cubicBezTo>
                  <a:cubicBezTo>
                    <a:pt x="15" y="30"/>
                    <a:pt x="16" y="30"/>
                    <a:pt x="17" y="29"/>
                  </a:cubicBezTo>
                  <a:cubicBezTo>
                    <a:pt x="17" y="35"/>
                    <a:pt x="17" y="35"/>
                    <a:pt x="17" y="35"/>
                  </a:cubicBezTo>
                  <a:cubicBezTo>
                    <a:pt x="15" y="36"/>
                    <a:pt x="14" y="36"/>
                    <a:pt x="11" y="36"/>
                  </a:cubicBezTo>
                  <a:cubicBezTo>
                    <a:pt x="6" y="36"/>
                    <a:pt x="3" y="34"/>
                    <a:pt x="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4" name="Freeform 10"/>
            <p:cNvSpPr>
              <a:spLocks noEditPoints="1"/>
            </p:cNvSpPr>
            <p:nvPr userDrawn="1"/>
          </p:nvSpPr>
          <p:spPr bwMode="auto">
            <a:xfrm>
              <a:off x="10571163" y="1125538"/>
              <a:ext cx="88900" cy="96838"/>
            </a:xfrm>
            <a:custGeom>
              <a:avLst/>
              <a:gdLst>
                <a:gd name="T0" fmla="*/ 21 w 27"/>
                <a:gd name="T1" fmla="*/ 12 h 29"/>
                <a:gd name="T2" fmla="*/ 14 w 27"/>
                <a:gd name="T3" fmla="*/ 5 h 29"/>
                <a:gd name="T4" fmla="*/ 7 w 27"/>
                <a:gd name="T5" fmla="*/ 12 h 29"/>
                <a:gd name="T6" fmla="*/ 21 w 27"/>
                <a:gd name="T7" fmla="*/ 12 h 29"/>
                <a:gd name="T8" fmla="*/ 0 w 27"/>
                <a:gd name="T9" fmla="*/ 15 h 29"/>
                <a:gd name="T10" fmla="*/ 0 w 27"/>
                <a:gd name="T11" fmla="*/ 14 h 29"/>
                <a:gd name="T12" fmla="*/ 14 w 27"/>
                <a:gd name="T13" fmla="*/ 0 h 29"/>
                <a:gd name="T14" fmla="*/ 27 w 27"/>
                <a:gd name="T15" fmla="*/ 15 h 29"/>
                <a:gd name="T16" fmla="*/ 27 w 27"/>
                <a:gd name="T17" fmla="*/ 17 h 29"/>
                <a:gd name="T18" fmla="*/ 7 w 27"/>
                <a:gd name="T19" fmla="*/ 17 h 29"/>
                <a:gd name="T20" fmla="*/ 15 w 27"/>
                <a:gd name="T21" fmla="*/ 24 h 29"/>
                <a:gd name="T22" fmla="*/ 22 w 27"/>
                <a:gd name="T23" fmla="*/ 21 h 29"/>
                <a:gd name="T24" fmla="*/ 26 w 27"/>
                <a:gd name="T25" fmla="*/ 24 h 29"/>
                <a:gd name="T26" fmla="*/ 15 w 27"/>
                <a:gd name="T27" fmla="*/ 29 h 29"/>
                <a:gd name="T28" fmla="*/ 0 w 27"/>
                <a:gd name="T2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9">
                  <a:moveTo>
                    <a:pt x="21" y="12"/>
                  </a:moveTo>
                  <a:cubicBezTo>
                    <a:pt x="21" y="8"/>
                    <a:pt x="18" y="5"/>
                    <a:pt x="14" y="5"/>
                  </a:cubicBezTo>
                  <a:cubicBezTo>
                    <a:pt x="10" y="5"/>
                    <a:pt x="7" y="8"/>
                    <a:pt x="7" y="12"/>
                  </a:cubicBezTo>
                  <a:lnTo>
                    <a:pt x="21" y="12"/>
                  </a:lnTo>
                  <a:close/>
                  <a:moveTo>
                    <a:pt x="0" y="15"/>
                  </a:moveTo>
                  <a:cubicBezTo>
                    <a:pt x="0" y="14"/>
                    <a:pt x="0" y="14"/>
                    <a:pt x="0" y="14"/>
                  </a:cubicBezTo>
                  <a:cubicBezTo>
                    <a:pt x="0" y="6"/>
                    <a:pt x="6" y="0"/>
                    <a:pt x="14" y="0"/>
                  </a:cubicBezTo>
                  <a:cubicBezTo>
                    <a:pt x="23" y="0"/>
                    <a:pt x="27" y="7"/>
                    <a:pt x="27" y="15"/>
                  </a:cubicBezTo>
                  <a:cubicBezTo>
                    <a:pt x="27" y="15"/>
                    <a:pt x="27" y="16"/>
                    <a:pt x="27" y="17"/>
                  </a:cubicBezTo>
                  <a:cubicBezTo>
                    <a:pt x="7" y="17"/>
                    <a:pt x="7" y="17"/>
                    <a:pt x="7" y="17"/>
                  </a:cubicBezTo>
                  <a:cubicBezTo>
                    <a:pt x="7" y="21"/>
                    <a:pt x="11" y="24"/>
                    <a:pt x="15" y="24"/>
                  </a:cubicBezTo>
                  <a:cubicBezTo>
                    <a:pt x="18" y="24"/>
                    <a:pt x="20" y="23"/>
                    <a:pt x="22" y="21"/>
                  </a:cubicBezTo>
                  <a:cubicBezTo>
                    <a:pt x="26" y="24"/>
                    <a:pt x="26" y="24"/>
                    <a:pt x="26" y="24"/>
                  </a:cubicBezTo>
                  <a:cubicBezTo>
                    <a:pt x="24" y="27"/>
                    <a:pt x="20" y="29"/>
                    <a:pt x="15" y="29"/>
                  </a:cubicBezTo>
                  <a:cubicBezTo>
                    <a:pt x="6" y="29"/>
                    <a:pt x="0" y="23"/>
                    <a:pt x="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5" name="Freeform 11"/>
            <p:cNvSpPr>
              <a:spLocks/>
            </p:cNvSpPr>
            <p:nvPr userDrawn="1"/>
          </p:nvSpPr>
          <p:spPr bwMode="auto">
            <a:xfrm>
              <a:off x="10696575" y="1125538"/>
              <a:ext cx="85725" cy="96838"/>
            </a:xfrm>
            <a:custGeom>
              <a:avLst/>
              <a:gdLst>
                <a:gd name="T0" fmla="*/ 0 w 26"/>
                <a:gd name="T1" fmla="*/ 15 h 29"/>
                <a:gd name="T2" fmla="*/ 0 w 26"/>
                <a:gd name="T3" fmla="*/ 14 h 29"/>
                <a:gd name="T4" fmla="*/ 15 w 26"/>
                <a:gd name="T5" fmla="*/ 0 h 29"/>
                <a:gd name="T6" fmla="*/ 26 w 26"/>
                <a:gd name="T7" fmla="*/ 5 h 29"/>
                <a:gd name="T8" fmla="*/ 22 w 26"/>
                <a:gd name="T9" fmla="*/ 9 h 29"/>
                <a:gd name="T10" fmla="*/ 14 w 26"/>
                <a:gd name="T11" fmla="*/ 5 h 29"/>
                <a:gd name="T12" fmla="*/ 6 w 26"/>
                <a:gd name="T13" fmla="*/ 14 h 29"/>
                <a:gd name="T14" fmla="*/ 6 w 26"/>
                <a:gd name="T15" fmla="*/ 14 h 29"/>
                <a:gd name="T16" fmla="*/ 15 w 26"/>
                <a:gd name="T17" fmla="*/ 24 h 29"/>
                <a:gd name="T18" fmla="*/ 22 w 26"/>
                <a:gd name="T19" fmla="*/ 20 h 29"/>
                <a:gd name="T20" fmla="*/ 26 w 26"/>
                <a:gd name="T21" fmla="*/ 24 h 29"/>
                <a:gd name="T22" fmla="*/ 14 w 26"/>
                <a:gd name="T23" fmla="*/ 29 h 29"/>
                <a:gd name="T24" fmla="*/ 0 w 26"/>
                <a:gd name="T2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9">
                  <a:moveTo>
                    <a:pt x="0" y="15"/>
                  </a:moveTo>
                  <a:cubicBezTo>
                    <a:pt x="0" y="14"/>
                    <a:pt x="0" y="14"/>
                    <a:pt x="0" y="14"/>
                  </a:cubicBezTo>
                  <a:cubicBezTo>
                    <a:pt x="0" y="6"/>
                    <a:pt x="6" y="0"/>
                    <a:pt x="15" y="0"/>
                  </a:cubicBezTo>
                  <a:cubicBezTo>
                    <a:pt x="20" y="0"/>
                    <a:pt x="23" y="2"/>
                    <a:pt x="26" y="5"/>
                  </a:cubicBezTo>
                  <a:cubicBezTo>
                    <a:pt x="22" y="9"/>
                    <a:pt x="22" y="9"/>
                    <a:pt x="22" y="9"/>
                  </a:cubicBezTo>
                  <a:cubicBezTo>
                    <a:pt x="20" y="7"/>
                    <a:pt x="18" y="5"/>
                    <a:pt x="14" y="5"/>
                  </a:cubicBezTo>
                  <a:cubicBezTo>
                    <a:pt x="10" y="5"/>
                    <a:pt x="6" y="9"/>
                    <a:pt x="6" y="14"/>
                  </a:cubicBezTo>
                  <a:cubicBezTo>
                    <a:pt x="6" y="14"/>
                    <a:pt x="6" y="14"/>
                    <a:pt x="6" y="14"/>
                  </a:cubicBezTo>
                  <a:cubicBezTo>
                    <a:pt x="6" y="20"/>
                    <a:pt x="10" y="24"/>
                    <a:pt x="15" y="24"/>
                  </a:cubicBezTo>
                  <a:cubicBezTo>
                    <a:pt x="18" y="24"/>
                    <a:pt x="20" y="22"/>
                    <a:pt x="22" y="20"/>
                  </a:cubicBezTo>
                  <a:cubicBezTo>
                    <a:pt x="26" y="24"/>
                    <a:pt x="26" y="24"/>
                    <a:pt x="26" y="24"/>
                  </a:cubicBezTo>
                  <a:cubicBezTo>
                    <a:pt x="23" y="27"/>
                    <a:pt x="20" y="29"/>
                    <a:pt x="14" y="29"/>
                  </a:cubicBezTo>
                  <a:cubicBezTo>
                    <a:pt x="6" y="29"/>
                    <a:pt x="0" y="23"/>
                    <a:pt x="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6" name="Freeform 12"/>
            <p:cNvSpPr>
              <a:spLocks/>
            </p:cNvSpPr>
            <p:nvPr userDrawn="1"/>
          </p:nvSpPr>
          <p:spPr bwMode="auto">
            <a:xfrm>
              <a:off x="10790238" y="1087438"/>
              <a:ext cx="82550" cy="134938"/>
            </a:xfrm>
            <a:custGeom>
              <a:avLst/>
              <a:gdLst>
                <a:gd name="T0" fmla="*/ 0 w 25"/>
                <a:gd name="T1" fmla="*/ 0 h 40"/>
                <a:gd name="T2" fmla="*/ 6 w 25"/>
                <a:gd name="T3" fmla="*/ 0 h 40"/>
                <a:gd name="T4" fmla="*/ 6 w 25"/>
                <a:gd name="T5" fmla="*/ 16 h 40"/>
                <a:gd name="T6" fmla="*/ 15 w 25"/>
                <a:gd name="T7" fmla="*/ 11 h 40"/>
                <a:gd name="T8" fmla="*/ 25 w 25"/>
                <a:gd name="T9" fmla="*/ 22 h 40"/>
                <a:gd name="T10" fmla="*/ 25 w 25"/>
                <a:gd name="T11" fmla="*/ 40 h 40"/>
                <a:gd name="T12" fmla="*/ 19 w 25"/>
                <a:gd name="T13" fmla="*/ 40 h 40"/>
                <a:gd name="T14" fmla="*/ 19 w 25"/>
                <a:gd name="T15" fmla="*/ 23 h 40"/>
                <a:gd name="T16" fmla="*/ 13 w 25"/>
                <a:gd name="T17" fmla="*/ 17 h 40"/>
                <a:gd name="T18" fmla="*/ 6 w 25"/>
                <a:gd name="T19" fmla="*/ 24 h 40"/>
                <a:gd name="T20" fmla="*/ 6 w 25"/>
                <a:gd name="T21" fmla="*/ 40 h 40"/>
                <a:gd name="T22" fmla="*/ 0 w 25"/>
                <a:gd name="T23" fmla="*/ 40 h 40"/>
                <a:gd name="T24" fmla="*/ 0 w 25"/>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0">
                  <a:moveTo>
                    <a:pt x="0" y="0"/>
                  </a:moveTo>
                  <a:cubicBezTo>
                    <a:pt x="6" y="0"/>
                    <a:pt x="6" y="0"/>
                    <a:pt x="6" y="0"/>
                  </a:cubicBezTo>
                  <a:cubicBezTo>
                    <a:pt x="6" y="16"/>
                    <a:pt x="6" y="16"/>
                    <a:pt x="6" y="16"/>
                  </a:cubicBezTo>
                  <a:cubicBezTo>
                    <a:pt x="8" y="13"/>
                    <a:pt x="11" y="11"/>
                    <a:pt x="15" y="11"/>
                  </a:cubicBezTo>
                  <a:cubicBezTo>
                    <a:pt x="21" y="11"/>
                    <a:pt x="25" y="15"/>
                    <a:pt x="25" y="22"/>
                  </a:cubicBezTo>
                  <a:cubicBezTo>
                    <a:pt x="25" y="40"/>
                    <a:pt x="25" y="40"/>
                    <a:pt x="25" y="40"/>
                  </a:cubicBezTo>
                  <a:cubicBezTo>
                    <a:pt x="19" y="40"/>
                    <a:pt x="19" y="40"/>
                    <a:pt x="19" y="40"/>
                  </a:cubicBezTo>
                  <a:cubicBezTo>
                    <a:pt x="19" y="23"/>
                    <a:pt x="19" y="23"/>
                    <a:pt x="19" y="23"/>
                  </a:cubicBezTo>
                  <a:cubicBezTo>
                    <a:pt x="19" y="19"/>
                    <a:pt x="16" y="17"/>
                    <a:pt x="13" y="17"/>
                  </a:cubicBezTo>
                  <a:cubicBezTo>
                    <a:pt x="9" y="17"/>
                    <a:pt x="6" y="19"/>
                    <a:pt x="6" y="24"/>
                  </a:cubicBezTo>
                  <a:cubicBezTo>
                    <a:pt x="6" y="40"/>
                    <a:pt x="6" y="40"/>
                    <a:pt x="6" y="40"/>
                  </a:cubicBezTo>
                  <a:cubicBezTo>
                    <a:pt x="0" y="40"/>
                    <a:pt x="0" y="40"/>
                    <a:pt x="0" y="4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7" name="Freeform 13"/>
            <p:cNvSpPr>
              <a:spLocks noEditPoints="1"/>
            </p:cNvSpPr>
            <p:nvPr userDrawn="1"/>
          </p:nvSpPr>
          <p:spPr bwMode="auto">
            <a:xfrm>
              <a:off x="10879138" y="1125538"/>
              <a:ext cx="82550" cy="96838"/>
            </a:xfrm>
            <a:custGeom>
              <a:avLst/>
              <a:gdLst>
                <a:gd name="T0" fmla="*/ 19 w 25"/>
                <a:gd name="T1" fmla="*/ 17 h 29"/>
                <a:gd name="T2" fmla="*/ 13 w 25"/>
                <a:gd name="T3" fmla="*/ 16 h 29"/>
                <a:gd name="T4" fmla="*/ 6 w 25"/>
                <a:gd name="T5" fmla="*/ 20 h 29"/>
                <a:gd name="T6" fmla="*/ 6 w 25"/>
                <a:gd name="T7" fmla="*/ 20 h 29"/>
                <a:gd name="T8" fmla="*/ 12 w 25"/>
                <a:gd name="T9" fmla="*/ 24 h 29"/>
                <a:gd name="T10" fmla="*/ 19 w 25"/>
                <a:gd name="T11" fmla="*/ 18 h 29"/>
                <a:gd name="T12" fmla="*/ 19 w 25"/>
                <a:gd name="T13" fmla="*/ 17 h 29"/>
                <a:gd name="T14" fmla="*/ 19 w 25"/>
                <a:gd name="T15" fmla="*/ 29 h 29"/>
                <a:gd name="T16" fmla="*/ 19 w 25"/>
                <a:gd name="T17" fmla="*/ 25 h 29"/>
                <a:gd name="T18" fmla="*/ 10 w 25"/>
                <a:gd name="T19" fmla="*/ 29 h 29"/>
                <a:gd name="T20" fmla="*/ 0 w 25"/>
                <a:gd name="T21" fmla="*/ 20 h 29"/>
                <a:gd name="T22" fmla="*/ 0 w 25"/>
                <a:gd name="T23" fmla="*/ 20 h 29"/>
                <a:gd name="T24" fmla="*/ 11 w 25"/>
                <a:gd name="T25" fmla="*/ 11 h 29"/>
                <a:gd name="T26" fmla="*/ 19 w 25"/>
                <a:gd name="T27" fmla="*/ 12 h 29"/>
                <a:gd name="T28" fmla="*/ 19 w 25"/>
                <a:gd name="T29" fmla="*/ 12 h 29"/>
                <a:gd name="T30" fmla="*/ 12 w 25"/>
                <a:gd name="T31" fmla="*/ 6 h 29"/>
                <a:gd name="T32" fmla="*/ 4 w 25"/>
                <a:gd name="T33" fmla="*/ 7 h 29"/>
                <a:gd name="T34" fmla="*/ 2 w 25"/>
                <a:gd name="T35" fmla="*/ 2 h 29"/>
                <a:gd name="T36" fmla="*/ 13 w 25"/>
                <a:gd name="T37" fmla="*/ 0 h 29"/>
                <a:gd name="T38" fmla="*/ 25 w 25"/>
                <a:gd name="T39" fmla="*/ 12 h 29"/>
                <a:gd name="T40" fmla="*/ 25 w 25"/>
                <a:gd name="T41" fmla="*/ 29 h 29"/>
                <a:gd name="T42" fmla="*/ 19 w 25"/>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9">
                  <a:moveTo>
                    <a:pt x="19" y="17"/>
                  </a:moveTo>
                  <a:cubicBezTo>
                    <a:pt x="17" y="16"/>
                    <a:pt x="15" y="16"/>
                    <a:pt x="13" y="16"/>
                  </a:cubicBezTo>
                  <a:cubicBezTo>
                    <a:pt x="9" y="16"/>
                    <a:pt x="6" y="17"/>
                    <a:pt x="6" y="20"/>
                  </a:cubicBezTo>
                  <a:cubicBezTo>
                    <a:pt x="6" y="20"/>
                    <a:pt x="6" y="20"/>
                    <a:pt x="6" y="20"/>
                  </a:cubicBezTo>
                  <a:cubicBezTo>
                    <a:pt x="6" y="23"/>
                    <a:pt x="9" y="24"/>
                    <a:pt x="12" y="24"/>
                  </a:cubicBezTo>
                  <a:cubicBezTo>
                    <a:pt x="16" y="24"/>
                    <a:pt x="19" y="22"/>
                    <a:pt x="19" y="18"/>
                  </a:cubicBezTo>
                  <a:lnTo>
                    <a:pt x="19" y="17"/>
                  </a:lnTo>
                  <a:close/>
                  <a:moveTo>
                    <a:pt x="19" y="29"/>
                  </a:moveTo>
                  <a:cubicBezTo>
                    <a:pt x="19" y="25"/>
                    <a:pt x="19" y="25"/>
                    <a:pt x="19" y="25"/>
                  </a:cubicBezTo>
                  <a:cubicBezTo>
                    <a:pt x="17" y="27"/>
                    <a:pt x="14" y="29"/>
                    <a:pt x="10" y="29"/>
                  </a:cubicBezTo>
                  <a:cubicBezTo>
                    <a:pt x="4" y="29"/>
                    <a:pt x="0" y="26"/>
                    <a:pt x="0" y="20"/>
                  </a:cubicBezTo>
                  <a:cubicBezTo>
                    <a:pt x="0" y="20"/>
                    <a:pt x="0" y="20"/>
                    <a:pt x="0" y="20"/>
                  </a:cubicBezTo>
                  <a:cubicBezTo>
                    <a:pt x="0" y="14"/>
                    <a:pt x="5" y="11"/>
                    <a:pt x="11" y="11"/>
                  </a:cubicBezTo>
                  <a:cubicBezTo>
                    <a:pt x="15" y="11"/>
                    <a:pt x="17" y="12"/>
                    <a:pt x="19" y="12"/>
                  </a:cubicBezTo>
                  <a:cubicBezTo>
                    <a:pt x="19" y="12"/>
                    <a:pt x="19" y="12"/>
                    <a:pt x="19" y="12"/>
                  </a:cubicBezTo>
                  <a:cubicBezTo>
                    <a:pt x="19" y="8"/>
                    <a:pt x="17" y="6"/>
                    <a:pt x="12" y="6"/>
                  </a:cubicBezTo>
                  <a:cubicBezTo>
                    <a:pt x="9" y="6"/>
                    <a:pt x="6" y="6"/>
                    <a:pt x="4" y="7"/>
                  </a:cubicBezTo>
                  <a:cubicBezTo>
                    <a:pt x="2" y="2"/>
                    <a:pt x="2" y="2"/>
                    <a:pt x="2" y="2"/>
                  </a:cubicBezTo>
                  <a:cubicBezTo>
                    <a:pt x="5" y="1"/>
                    <a:pt x="8" y="0"/>
                    <a:pt x="13" y="0"/>
                  </a:cubicBezTo>
                  <a:cubicBezTo>
                    <a:pt x="21" y="0"/>
                    <a:pt x="25" y="4"/>
                    <a:pt x="25" y="12"/>
                  </a:cubicBezTo>
                  <a:cubicBezTo>
                    <a:pt x="25" y="29"/>
                    <a:pt x="25" y="29"/>
                    <a:pt x="25" y="29"/>
                  </a:cubicBezTo>
                  <a:lnTo>
                    <a:pt x="19"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8" name="Freeform 14"/>
            <p:cNvSpPr>
              <a:spLocks/>
            </p:cNvSpPr>
            <p:nvPr userDrawn="1"/>
          </p:nvSpPr>
          <p:spPr bwMode="auto">
            <a:xfrm>
              <a:off x="10971213" y="1125538"/>
              <a:ext cx="82550" cy="96838"/>
            </a:xfrm>
            <a:custGeom>
              <a:avLst/>
              <a:gdLst>
                <a:gd name="T0" fmla="*/ 0 w 25"/>
                <a:gd name="T1" fmla="*/ 0 h 29"/>
                <a:gd name="T2" fmla="*/ 6 w 25"/>
                <a:gd name="T3" fmla="*/ 0 h 29"/>
                <a:gd name="T4" fmla="*/ 6 w 25"/>
                <a:gd name="T5" fmla="*/ 5 h 29"/>
                <a:gd name="T6" fmla="*/ 15 w 25"/>
                <a:gd name="T7" fmla="*/ 0 h 29"/>
                <a:gd name="T8" fmla="*/ 25 w 25"/>
                <a:gd name="T9" fmla="*/ 11 h 29"/>
                <a:gd name="T10" fmla="*/ 25 w 25"/>
                <a:gd name="T11" fmla="*/ 29 h 29"/>
                <a:gd name="T12" fmla="*/ 19 w 25"/>
                <a:gd name="T13" fmla="*/ 29 h 29"/>
                <a:gd name="T14" fmla="*/ 19 w 25"/>
                <a:gd name="T15" fmla="*/ 12 h 29"/>
                <a:gd name="T16" fmla="*/ 13 w 25"/>
                <a:gd name="T17" fmla="*/ 6 h 29"/>
                <a:gd name="T18" fmla="*/ 6 w 25"/>
                <a:gd name="T19" fmla="*/ 13 h 29"/>
                <a:gd name="T20" fmla="*/ 6 w 25"/>
                <a:gd name="T21" fmla="*/ 29 h 29"/>
                <a:gd name="T22" fmla="*/ 0 w 25"/>
                <a:gd name="T23" fmla="*/ 29 h 29"/>
                <a:gd name="T24" fmla="*/ 0 w 2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0" y="0"/>
                  </a:moveTo>
                  <a:cubicBezTo>
                    <a:pt x="6" y="0"/>
                    <a:pt x="6" y="0"/>
                    <a:pt x="6" y="0"/>
                  </a:cubicBezTo>
                  <a:cubicBezTo>
                    <a:pt x="6" y="5"/>
                    <a:pt x="6" y="5"/>
                    <a:pt x="6" y="5"/>
                  </a:cubicBezTo>
                  <a:cubicBezTo>
                    <a:pt x="8" y="2"/>
                    <a:pt x="11" y="0"/>
                    <a:pt x="15" y="0"/>
                  </a:cubicBezTo>
                  <a:cubicBezTo>
                    <a:pt x="21" y="0"/>
                    <a:pt x="25" y="4"/>
                    <a:pt x="25" y="11"/>
                  </a:cubicBezTo>
                  <a:cubicBezTo>
                    <a:pt x="25" y="29"/>
                    <a:pt x="25" y="29"/>
                    <a:pt x="25" y="29"/>
                  </a:cubicBezTo>
                  <a:cubicBezTo>
                    <a:pt x="19" y="29"/>
                    <a:pt x="19" y="29"/>
                    <a:pt x="19" y="29"/>
                  </a:cubicBezTo>
                  <a:cubicBezTo>
                    <a:pt x="19" y="12"/>
                    <a:pt x="19" y="12"/>
                    <a:pt x="19" y="12"/>
                  </a:cubicBezTo>
                  <a:cubicBezTo>
                    <a:pt x="19" y="8"/>
                    <a:pt x="16" y="6"/>
                    <a:pt x="13" y="6"/>
                  </a:cubicBezTo>
                  <a:cubicBezTo>
                    <a:pt x="9" y="6"/>
                    <a:pt x="6" y="8"/>
                    <a:pt x="6" y="13"/>
                  </a:cubicBezTo>
                  <a:cubicBezTo>
                    <a:pt x="6" y="29"/>
                    <a:pt x="6" y="29"/>
                    <a:pt x="6" y="29"/>
                  </a:cubicBezTo>
                  <a:cubicBezTo>
                    <a:pt x="0" y="29"/>
                    <a:pt x="0" y="29"/>
                    <a:pt x="0" y="29"/>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29" name="Freeform 15"/>
            <p:cNvSpPr>
              <a:spLocks noEditPoints="1"/>
            </p:cNvSpPr>
            <p:nvPr userDrawn="1"/>
          </p:nvSpPr>
          <p:spPr bwMode="auto">
            <a:xfrm>
              <a:off x="11056938" y="1125538"/>
              <a:ext cx="96837" cy="123825"/>
            </a:xfrm>
            <a:custGeom>
              <a:avLst/>
              <a:gdLst>
                <a:gd name="T0" fmla="*/ 23 w 29"/>
                <a:gd name="T1" fmla="*/ 13 h 37"/>
                <a:gd name="T2" fmla="*/ 23 w 29"/>
                <a:gd name="T3" fmla="*/ 13 h 37"/>
                <a:gd name="T4" fmla="*/ 15 w 29"/>
                <a:gd name="T5" fmla="*/ 5 h 37"/>
                <a:gd name="T6" fmla="*/ 7 w 29"/>
                <a:gd name="T7" fmla="*/ 13 h 37"/>
                <a:gd name="T8" fmla="*/ 7 w 29"/>
                <a:gd name="T9" fmla="*/ 13 h 37"/>
                <a:gd name="T10" fmla="*/ 15 w 29"/>
                <a:gd name="T11" fmla="*/ 21 h 37"/>
                <a:gd name="T12" fmla="*/ 23 w 29"/>
                <a:gd name="T13" fmla="*/ 13 h 37"/>
                <a:gd name="T14" fmla="*/ 2 w 29"/>
                <a:gd name="T15" fmla="*/ 34 h 37"/>
                <a:gd name="T16" fmla="*/ 4 w 29"/>
                <a:gd name="T17" fmla="*/ 29 h 37"/>
                <a:gd name="T18" fmla="*/ 14 w 29"/>
                <a:gd name="T19" fmla="*/ 32 h 37"/>
                <a:gd name="T20" fmla="*/ 23 w 29"/>
                <a:gd name="T21" fmla="*/ 23 h 37"/>
                <a:gd name="T22" fmla="*/ 23 w 29"/>
                <a:gd name="T23" fmla="*/ 21 h 37"/>
                <a:gd name="T24" fmla="*/ 13 w 29"/>
                <a:gd name="T25" fmla="*/ 26 h 37"/>
                <a:gd name="T26" fmla="*/ 0 w 29"/>
                <a:gd name="T27" fmla="*/ 13 h 37"/>
                <a:gd name="T28" fmla="*/ 0 w 29"/>
                <a:gd name="T29" fmla="*/ 13 h 37"/>
                <a:gd name="T30" fmla="*/ 13 w 29"/>
                <a:gd name="T31" fmla="*/ 0 h 37"/>
                <a:gd name="T32" fmla="*/ 23 w 29"/>
                <a:gd name="T33" fmla="*/ 5 h 37"/>
                <a:gd name="T34" fmla="*/ 23 w 29"/>
                <a:gd name="T35" fmla="*/ 0 h 37"/>
                <a:gd name="T36" fmla="*/ 29 w 29"/>
                <a:gd name="T37" fmla="*/ 0 h 37"/>
                <a:gd name="T38" fmla="*/ 29 w 29"/>
                <a:gd name="T39" fmla="*/ 23 h 37"/>
                <a:gd name="T40" fmla="*/ 26 w 29"/>
                <a:gd name="T41" fmla="*/ 33 h 37"/>
                <a:gd name="T42" fmla="*/ 14 w 29"/>
                <a:gd name="T43" fmla="*/ 37 h 37"/>
                <a:gd name="T44" fmla="*/ 2 w 29"/>
                <a:gd name="T4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37">
                  <a:moveTo>
                    <a:pt x="23" y="13"/>
                  </a:moveTo>
                  <a:cubicBezTo>
                    <a:pt x="23" y="13"/>
                    <a:pt x="23" y="13"/>
                    <a:pt x="23" y="13"/>
                  </a:cubicBezTo>
                  <a:cubicBezTo>
                    <a:pt x="23" y="8"/>
                    <a:pt x="19" y="5"/>
                    <a:pt x="15" y="5"/>
                  </a:cubicBezTo>
                  <a:cubicBezTo>
                    <a:pt x="10" y="5"/>
                    <a:pt x="7" y="8"/>
                    <a:pt x="7" y="13"/>
                  </a:cubicBezTo>
                  <a:cubicBezTo>
                    <a:pt x="7" y="13"/>
                    <a:pt x="7" y="13"/>
                    <a:pt x="7" y="13"/>
                  </a:cubicBezTo>
                  <a:cubicBezTo>
                    <a:pt x="7" y="18"/>
                    <a:pt x="10" y="21"/>
                    <a:pt x="15" y="21"/>
                  </a:cubicBezTo>
                  <a:cubicBezTo>
                    <a:pt x="19" y="21"/>
                    <a:pt x="23" y="18"/>
                    <a:pt x="23" y="13"/>
                  </a:cubicBezTo>
                  <a:moveTo>
                    <a:pt x="2" y="34"/>
                  </a:moveTo>
                  <a:cubicBezTo>
                    <a:pt x="4" y="29"/>
                    <a:pt x="4" y="29"/>
                    <a:pt x="4" y="29"/>
                  </a:cubicBezTo>
                  <a:cubicBezTo>
                    <a:pt x="7" y="31"/>
                    <a:pt x="10" y="32"/>
                    <a:pt x="14" y="32"/>
                  </a:cubicBezTo>
                  <a:cubicBezTo>
                    <a:pt x="20" y="32"/>
                    <a:pt x="23" y="29"/>
                    <a:pt x="23" y="23"/>
                  </a:cubicBezTo>
                  <a:cubicBezTo>
                    <a:pt x="23" y="21"/>
                    <a:pt x="23" y="21"/>
                    <a:pt x="23" y="21"/>
                  </a:cubicBezTo>
                  <a:cubicBezTo>
                    <a:pt x="21" y="24"/>
                    <a:pt x="18" y="26"/>
                    <a:pt x="13" y="26"/>
                  </a:cubicBezTo>
                  <a:cubicBezTo>
                    <a:pt x="6" y="26"/>
                    <a:pt x="0" y="21"/>
                    <a:pt x="0" y="13"/>
                  </a:cubicBezTo>
                  <a:cubicBezTo>
                    <a:pt x="0" y="13"/>
                    <a:pt x="0" y="13"/>
                    <a:pt x="0" y="13"/>
                  </a:cubicBezTo>
                  <a:cubicBezTo>
                    <a:pt x="0" y="5"/>
                    <a:pt x="6" y="0"/>
                    <a:pt x="13" y="0"/>
                  </a:cubicBezTo>
                  <a:cubicBezTo>
                    <a:pt x="18" y="0"/>
                    <a:pt x="21" y="2"/>
                    <a:pt x="23" y="5"/>
                  </a:cubicBezTo>
                  <a:cubicBezTo>
                    <a:pt x="23" y="0"/>
                    <a:pt x="23" y="0"/>
                    <a:pt x="23" y="0"/>
                  </a:cubicBezTo>
                  <a:cubicBezTo>
                    <a:pt x="29" y="0"/>
                    <a:pt x="29" y="0"/>
                    <a:pt x="29" y="0"/>
                  </a:cubicBezTo>
                  <a:cubicBezTo>
                    <a:pt x="29" y="23"/>
                    <a:pt x="29" y="23"/>
                    <a:pt x="29" y="23"/>
                  </a:cubicBezTo>
                  <a:cubicBezTo>
                    <a:pt x="29" y="28"/>
                    <a:pt x="28" y="31"/>
                    <a:pt x="26" y="33"/>
                  </a:cubicBezTo>
                  <a:cubicBezTo>
                    <a:pt x="23" y="36"/>
                    <a:pt x="19" y="37"/>
                    <a:pt x="14" y="37"/>
                  </a:cubicBezTo>
                  <a:cubicBezTo>
                    <a:pt x="9" y="37"/>
                    <a:pt x="5" y="36"/>
                    <a:pt x="2"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0" name="Freeform 16"/>
            <p:cNvSpPr>
              <a:spLocks noEditPoints="1"/>
            </p:cNvSpPr>
            <p:nvPr userDrawn="1"/>
          </p:nvSpPr>
          <p:spPr bwMode="auto">
            <a:xfrm>
              <a:off x="11163300" y="1125538"/>
              <a:ext cx="88900" cy="96838"/>
            </a:xfrm>
            <a:custGeom>
              <a:avLst/>
              <a:gdLst>
                <a:gd name="T0" fmla="*/ 21 w 27"/>
                <a:gd name="T1" fmla="*/ 12 h 29"/>
                <a:gd name="T2" fmla="*/ 13 w 27"/>
                <a:gd name="T3" fmla="*/ 5 h 29"/>
                <a:gd name="T4" fmla="*/ 6 w 27"/>
                <a:gd name="T5" fmla="*/ 12 h 29"/>
                <a:gd name="T6" fmla="*/ 21 w 27"/>
                <a:gd name="T7" fmla="*/ 12 h 29"/>
                <a:gd name="T8" fmla="*/ 0 w 27"/>
                <a:gd name="T9" fmla="*/ 15 h 29"/>
                <a:gd name="T10" fmla="*/ 0 w 27"/>
                <a:gd name="T11" fmla="*/ 14 h 29"/>
                <a:gd name="T12" fmla="*/ 13 w 27"/>
                <a:gd name="T13" fmla="*/ 0 h 29"/>
                <a:gd name="T14" fmla="*/ 27 w 27"/>
                <a:gd name="T15" fmla="*/ 15 h 29"/>
                <a:gd name="T16" fmla="*/ 27 w 27"/>
                <a:gd name="T17" fmla="*/ 17 h 29"/>
                <a:gd name="T18" fmla="*/ 6 w 27"/>
                <a:gd name="T19" fmla="*/ 17 h 29"/>
                <a:gd name="T20" fmla="*/ 14 w 27"/>
                <a:gd name="T21" fmla="*/ 24 h 29"/>
                <a:gd name="T22" fmla="*/ 22 w 27"/>
                <a:gd name="T23" fmla="*/ 21 h 29"/>
                <a:gd name="T24" fmla="*/ 26 w 27"/>
                <a:gd name="T25" fmla="*/ 24 h 29"/>
                <a:gd name="T26" fmla="*/ 14 w 27"/>
                <a:gd name="T27" fmla="*/ 29 h 29"/>
                <a:gd name="T28" fmla="*/ 0 w 27"/>
                <a:gd name="T2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9">
                  <a:moveTo>
                    <a:pt x="21" y="12"/>
                  </a:moveTo>
                  <a:cubicBezTo>
                    <a:pt x="20" y="8"/>
                    <a:pt x="18" y="5"/>
                    <a:pt x="13" y="5"/>
                  </a:cubicBezTo>
                  <a:cubicBezTo>
                    <a:pt x="9" y="5"/>
                    <a:pt x="7" y="8"/>
                    <a:pt x="6" y="12"/>
                  </a:cubicBezTo>
                  <a:lnTo>
                    <a:pt x="21" y="12"/>
                  </a:lnTo>
                  <a:close/>
                  <a:moveTo>
                    <a:pt x="0" y="15"/>
                  </a:moveTo>
                  <a:cubicBezTo>
                    <a:pt x="0" y="14"/>
                    <a:pt x="0" y="14"/>
                    <a:pt x="0" y="14"/>
                  </a:cubicBezTo>
                  <a:cubicBezTo>
                    <a:pt x="0" y="6"/>
                    <a:pt x="5" y="0"/>
                    <a:pt x="13" y="0"/>
                  </a:cubicBezTo>
                  <a:cubicBezTo>
                    <a:pt x="22" y="0"/>
                    <a:pt x="27" y="7"/>
                    <a:pt x="27" y="15"/>
                  </a:cubicBezTo>
                  <a:cubicBezTo>
                    <a:pt x="27" y="15"/>
                    <a:pt x="27" y="16"/>
                    <a:pt x="27" y="17"/>
                  </a:cubicBezTo>
                  <a:cubicBezTo>
                    <a:pt x="6" y="17"/>
                    <a:pt x="6" y="17"/>
                    <a:pt x="6" y="17"/>
                  </a:cubicBezTo>
                  <a:cubicBezTo>
                    <a:pt x="7" y="21"/>
                    <a:pt x="10" y="24"/>
                    <a:pt x="14" y="24"/>
                  </a:cubicBezTo>
                  <a:cubicBezTo>
                    <a:pt x="17" y="24"/>
                    <a:pt x="20" y="23"/>
                    <a:pt x="22" y="21"/>
                  </a:cubicBezTo>
                  <a:cubicBezTo>
                    <a:pt x="26" y="24"/>
                    <a:pt x="26" y="24"/>
                    <a:pt x="26" y="24"/>
                  </a:cubicBezTo>
                  <a:cubicBezTo>
                    <a:pt x="23" y="27"/>
                    <a:pt x="19" y="29"/>
                    <a:pt x="14" y="29"/>
                  </a:cubicBezTo>
                  <a:cubicBezTo>
                    <a:pt x="6" y="29"/>
                    <a:pt x="0" y="23"/>
                    <a:pt x="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1" name="Freeform 17"/>
            <p:cNvSpPr>
              <a:spLocks noEditPoints="1"/>
            </p:cNvSpPr>
            <p:nvPr userDrawn="1"/>
          </p:nvSpPr>
          <p:spPr bwMode="auto">
            <a:xfrm>
              <a:off x="8796338" y="1246188"/>
              <a:ext cx="17462" cy="30163"/>
            </a:xfrm>
            <a:custGeom>
              <a:avLst/>
              <a:gdLst>
                <a:gd name="T0" fmla="*/ 0 w 5"/>
                <a:gd name="T1" fmla="*/ 2 h 9"/>
                <a:gd name="T2" fmla="*/ 1 w 5"/>
                <a:gd name="T3" fmla="*/ 2 h 9"/>
                <a:gd name="T4" fmla="*/ 3 w 5"/>
                <a:gd name="T5" fmla="*/ 1 h 9"/>
                <a:gd name="T6" fmla="*/ 4 w 5"/>
                <a:gd name="T7" fmla="*/ 1 h 9"/>
                <a:gd name="T8" fmla="*/ 4 w 5"/>
                <a:gd name="T9" fmla="*/ 3 h 9"/>
                <a:gd name="T10" fmla="*/ 4 w 5"/>
                <a:gd name="T11" fmla="*/ 4 h 9"/>
                <a:gd name="T12" fmla="*/ 5 w 5"/>
                <a:gd name="T13" fmla="*/ 5 h 9"/>
                <a:gd name="T14" fmla="*/ 4 w 5"/>
                <a:gd name="T15" fmla="*/ 6 h 9"/>
                <a:gd name="T16" fmla="*/ 3 w 5"/>
                <a:gd name="T17" fmla="*/ 5 h 9"/>
                <a:gd name="T18" fmla="*/ 2 w 5"/>
                <a:gd name="T19" fmla="*/ 4 h 9"/>
                <a:gd name="T20" fmla="*/ 1 w 5"/>
                <a:gd name="T21" fmla="*/ 5 h 9"/>
                <a:gd name="T22" fmla="*/ 1 w 5"/>
                <a:gd name="T23" fmla="*/ 8 h 9"/>
                <a:gd name="T24" fmla="*/ 0 w 5"/>
                <a:gd name="T25" fmla="*/ 9 h 9"/>
                <a:gd name="T26" fmla="*/ 0 w 5"/>
                <a:gd name="T27" fmla="*/ 2 h 9"/>
                <a:gd name="T28" fmla="*/ 1 w 5"/>
                <a:gd name="T29" fmla="*/ 3 h 9"/>
                <a:gd name="T30" fmla="*/ 1 w 5"/>
                <a:gd name="T31" fmla="*/ 5 h 9"/>
                <a:gd name="T32" fmla="*/ 3 w 5"/>
                <a:gd name="T33" fmla="*/ 4 h 9"/>
                <a:gd name="T34" fmla="*/ 3 w 5"/>
                <a:gd name="T35" fmla="*/ 2 h 9"/>
                <a:gd name="T36" fmla="*/ 3 w 5"/>
                <a:gd name="T37" fmla="*/ 2 h 9"/>
                <a:gd name="T38" fmla="*/ 1 w 5"/>
                <a:gd name="T3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9">
                  <a:moveTo>
                    <a:pt x="0" y="2"/>
                  </a:moveTo>
                  <a:cubicBezTo>
                    <a:pt x="0" y="2"/>
                    <a:pt x="1" y="2"/>
                    <a:pt x="1" y="2"/>
                  </a:cubicBezTo>
                  <a:cubicBezTo>
                    <a:pt x="3" y="1"/>
                    <a:pt x="3" y="1"/>
                    <a:pt x="3" y="1"/>
                  </a:cubicBezTo>
                  <a:cubicBezTo>
                    <a:pt x="4" y="0"/>
                    <a:pt x="4" y="0"/>
                    <a:pt x="4" y="1"/>
                  </a:cubicBezTo>
                  <a:cubicBezTo>
                    <a:pt x="4" y="2"/>
                    <a:pt x="4" y="3"/>
                    <a:pt x="4" y="3"/>
                  </a:cubicBezTo>
                  <a:cubicBezTo>
                    <a:pt x="4" y="3"/>
                    <a:pt x="4" y="3"/>
                    <a:pt x="4" y="4"/>
                  </a:cubicBezTo>
                  <a:cubicBezTo>
                    <a:pt x="4" y="4"/>
                    <a:pt x="4" y="5"/>
                    <a:pt x="5" y="5"/>
                  </a:cubicBezTo>
                  <a:cubicBezTo>
                    <a:pt x="4" y="6"/>
                    <a:pt x="4" y="6"/>
                    <a:pt x="4" y="6"/>
                  </a:cubicBezTo>
                  <a:cubicBezTo>
                    <a:pt x="3" y="6"/>
                    <a:pt x="3" y="5"/>
                    <a:pt x="3" y="5"/>
                  </a:cubicBezTo>
                  <a:cubicBezTo>
                    <a:pt x="3" y="4"/>
                    <a:pt x="3" y="4"/>
                    <a:pt x="2" y="4"/>
                  </a:cubicBezTo>
                  <a:cubicBezTo>
                    <a:pt x="1" y="5"/>
                    <a:pt x="1" y="5"/>
                    <a:pt x="1" y="5"/>
                  </a:cubicBezTo>
                  <a:cubicBezTo>
                    <a:pt x="1" y="8"/>
                    <a:pt x="1" y="8"/>
                    <a:pt x="1" y="8"/>
                  </a:cubicBezTo>
                  <a:cubicBezTo>
                    <a:pt x="0" y="9"/>
                    <a:pt x="0" y="9"/>
                    <a:pt x="0" y="9"/>
                  </a:cubicBezTo>
                  <a:lnTo>
                    <a:pt x="0" y="2"/>
                  </a:lnTo>
                  <a:close/>
                  <a:moveTo>
                    <a:pt x="1" y="3"/>
                  </a:moveTo>
                  <a:cubicBezTo>
                    <a:pt x="1" y="3"/>
                    <a:pt x="1" y="4"/>
                    <a:pt x="1" y="5"/>
                  </a:cubicBezTo>
                  <a:cubicBezTo>
                    <a:pt x="3" y="4"/>
                    <a:pt x="3" y="4"/>
                    <a:pt x="3" y="4"/>
                  </a:cubicBezTo>
                  <a:cubicBezTo>
                    <a:pt x="3" y="3"/>
                    <a:pt x="3" y="2"/>
                    <a:pt x="3" y="2"/>
                  </a:cubicBezTo>
                  <a:cubicBezTo>
                    <a:pt x="3" y="1"/>
                    <a:pt x="3" y="1"/>
                    <a:pt x="3" y="2"/>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2" name="Freeform 18"/>
            <p:cNvSpPr>
              <a:spLocks noEditPoints="1"/>
            </p:cNvSpPr>
            <p:nvPr userDrawn="1"/>
          </p:nvSpPr>
          <p:spPr bwMode="auto">
            <a:xfrm>
              <a:off x="8759825" y="1270000"/>
              <a:ext cx="17462" cy="26988"/>
            </a:xfrm>
            <a:custGeom>
              <a:avLst/>
              <a:gdLst>
                <a:gd name="T0" fmla="*/ 1 w 5"/>
                <a:gd name="T1" fmla="*/ 8 h 8"/>
                <a:gd name="T2" fmla="*/ 0 w 5"/>
                <a:gd name="T3" fmla="*/ 8 h 8"/>
                <a:gd name="T4" fmla="*/ 0 w 5"/>
                <a:gd name="T5" fmla="*/ 2 h 8"/>
                <a:gd name="T6" fmla="*/ 1 w 5"/>
                <a:gd name="T7" fmla="*/ 2 h 8"/>
                <a:gd name="T8" fmla="*/ 3 w 5"/>
                <a:gd name="T9" fmla="*/ 1 h 8"/>
                <a:gd name="T10" fmla="*/ 5 w 5"/>
                <a:gd name="T11" fmla="*/ 1 h 8"/>
                <a:gd name="T12" fmla="*/ 4 w 5"/>
                <a:gd name="T13" fmla="*/ 3 h 8"/>
                <a:gd name="T14" fmla="*/ 5 w 5"/>
                <a:gd name="T15" fmla="*/ 4 h 8"/>
                <a:gd name="T16" fmla="*/ 3 w 5"/>
                <a:gd name="T17" fmla="*/ 7 h 8"/>
                <a:gd name="T18" fmla="*/ 1 w 5"/>
                <a:gd name="T19" fmla="*/ 8 h 8"/>
                <a:gd name="T20" fmla="*/ 1 w 5"/>
                <a:gd name="T21" fmla="*/ 2 h 8"/>
                <a:gd name="T22" fmla="*/ 1 w 5"/>
                <a:gd name="T23" fmla="*/ 4 h 8"/>
                <a:gd name="T24" fmla="*/ 3 w 5"/>
                <a:gd name="T25" fmla="*/ 3 h 8"/>
                <a:gd name="T26" fmla="*/ 4 w 5"/>
                <a:gd name="T27" fmla="*/ 2 h 8"/>
                <a:gd name="T28" fmla="*/ 3 w 5"/>
                <a:gd name="T29" fmla="*/ 1 h 8"/>
                <a:gd name="T30" fmla="*/ 1 w 5"/>
                <a:gd name="T31" fmla="*/ 2 h 8"/>
                <a:gd name="T32" fmla="*/ 1 w 5"/>
                <a:gd name="T33" fmla="*/ 5 h 8"/>
                <a:gd name="T34" fmla="*/ 1 w 5"/>
                <a:gd name="T35" fmla="*/ 7 h 8"/>
                <a:gd name="T36" fmla="*/ 3 w 5"/>
                <a:gd name="T37" fmla="*/ 6 h 8"/>
                <a:gd name="T38" fmla="*/ 4 w 5"/>
                <a:gd name="T39" fmla="*/ 4 h 8"/>
                <a:gd name="T40" fmla="*/ 3 w 5"/>
                <a:gd name="T41" fmla="*/ 4 h 8"/>
                <a:gd name="T42" fmla="*/ 1 w 5"/>
                <a:gd name="T4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8">
                  <a:moveTo>
                    <a:pt x="1" y="8"/>
                  </a:moveTo>
                  <a:cubicBezTo>
                    <a:pt x="0" y="8"/>
                    <a:pt x="0" y="8"/>
                    <a:pt x="0" y="8"/>
                  </a:cubicBezTo>
                  <a:cubicBezTo>
                    <a:pt x="0" y="2"/>
                    <a:pt x="0" y="2"/>
                    <a:pt x="0" y="2"/>
                  </a:cubicBezTo>
                  <a:cubicBezTo>
                    <a:pt x="0" y="2"/>
                    <a:pt x="1" y="2"/>
                    <a:pt x="1" y="2"/>
                  </a:cubicBezTo>
                  <a:cubicBezTo>
                    <a:pt x="3" y="1"/>
                    <a:pt x="3" y="1"/>
                    <a:pt x="3" y="1"/>
                  </a:cubicBezTo>
                  <a:cubicBezTo>
                    <a:pt x="4" y="0"/>
                    <a:pt x="5" y="0"/>
                    <a:pt x="5" y="1"/>
                  </a:cubicBezTo>
                  <a:cubicBezTo>
                    <a:pt x="5" y="2"/>
                    <a:pt x="4" y="2"/>
                    <a:pt x="4" y="3"/>
                  </a:cubicBezTo>
                  <a:cubicBezTo>
                    <a:pt x="5" y="3"/>
                    <a:pt x="5" y="3"/>
                    <a:pt x="5" y="4"/>
                  </a:cubicBezTo>
                  <a:cubicBezTo>
                    <a:pt x="5" y="5"/>
                    <a:pt x="4" y="6"/>
                    <a:pt x="3" y="7"/>
                  </a:cubicBezTo>
                  <a:lnTo>
                    <a:pt x="1" y="8"/>
                  </a:lnTo>
                  <a:close/>
                  <a:moveTo>
                    <a:pt x="1" y="2"/>
                  </a:moveTo>
                  <a:cubicBezTo>
                    <a:pt x="1" y="4"/>
                    <a:pt x="1" y="4"/>
                    <a:pt x="1" y="4"/>
                  </a:cubicBezTo>
                  <a:cubicBezTo>
                    <a:pt x="3" y="3"/>
                    <a:pt x="3" y="3"/>
                    <a:pt x="3" y="3"/>
                  </a:cubicBezTo>
                  <a:cubicBezTo>
                    <a:pt x="3" y="3"/>
                    <a:pt x="4" y="2"/>
                    <a:pt x="4" y="2"/>
                  </a:cubicBezTo>
                  <a:cubicBezTo>
                    <a:pt x="4" y="1"/>
                    <a:pt x="3" y="1"/>
                    <a:pt x="3" y="1"/>
                  </a:cubicBezTo>
                  <a:lnTo>
                    <a:pt x="1" y="2"/>
                  </a:lnTo>
                  <a:close/>
                  <a:moveTo>
                    <a:pt x="1" y="5"/>
                  </a:moveTo>
                  <a:cubicBezTo>
                    <a:pt x="1" y="7"/>
                    <a:pt x="1" y="7"/>
                    <a:pt x="1" y="7"/>
                  </a:cubicBezTo>
                  <a:cubicBezTo>
                    <a:pt x="3" y="6"/>
                    <a:pt x="3" y="6"/>
                    <a:pt x="3" y="6"/>
                  </a:cubicBezTo>
                  <a:cubicBezTo>
                    <a:pt x="4" y="6"/>
                    <a:pt x="4" y="5"/>
                    <a:pt x="4" y="4"/>
                  </a:cubicBezTo>
                  <a:cubicBezTo>
                    <a:pt x="4" y="4"/>
                    <a:pt x="4" y="4"/>
                    <a:pt x="3" y="4"/>
                  </a:cubicBez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3" name="Freeform 19"/>
            <p:cNvSpPr>
              <a:spLocks noEditPoints="1"/>
            </p:cNvSpPr>
            <p:nvPr userDrawn="1"/>
          </p:nvSpPr>
          <p:spPr bwMode="auto">
            <a:xfrm>
              <a:off x="8740775" y="1284288"/>
              <a:ext cx="19050" cy="26988"/>
            </a:xfrm>
            <a:custGeom>
              <a:avLst/>
              <a:gdLst>
                <a:gd name="T0" fmla="*/ 2 w 12"/>
                <a:gd name="T1" fmla="*/ 10 h 17"/>
                <a:gd name="T2" fmla="*/ 2 w 12"/>
                <a:gd name="T3" fmla="*/ 15 h 17"/>
                <a:gd name="T4" fmla="*/ 0 w 12"/>
                <a:gd name="T5" fmla="*/ 17 h 17"/>
                <a:gd name="T6" fmla="*/ 4 w 12"/>
                <a:gd name="T7" fmla="*/ 0 h 17"/>
                <a:gd name="T8" fmla="*/ 6 w 12"/>
                <a:gd name="T9" fmla="*/ 0 h 17"/>
                <a:gd name="T10" fmla="*/ 12 w 12"/>
                <a:gd name="T11" fmla="*/ 10 h 17"/>
                <a:gd name="T12" fmla="*/ 8 w 12"/>
                <a:gd name="T13" fmla="*/ 10 h 17"/>
                <a:gd name="T14" fmla="*/ 8 w 12"/>
                <a:gd name="T15" fmla="*/ 8 h 17"/>
                <a:gd name="T16" fmla="*/ 2 w 12"/>
                <a:gd name="T17" fmla="*/ 10 h 17"/>
                <a:gd name="T18" fmla="*/ 6 w 12"/>
                <a:gd name="T19" fmla="*/ 6 h 17"/>
                <a:gd name="T20" fmla="*/ 4 w 12"/>
                <a:gd name="T21" fmla="*/ 2 h 17"/>
                <a:gd name="T22" fmla="*/ 4 w 12"/>
                <a:gd name="T23" fmla="*/ 8 h 17"/>
                <a:gd name="T24" fmla="*/ 6 w 12"/>
                <a:gd name="T25"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7">
                  <a:moveTo>
                    <a:pt x="2" y="10"/>
                  </a:moveTo>
                  <a:lnTo>
                    <a:pt x="2" y="15"/>
                  </a:lnTo>
                  <a:lnTo>
                    <a:pt x="0" y="17"/>
                  </a:lnTo>
                  <a:lnTo>
                    <a:pt x="4" y="0"/>
                  </a:lnTo>
                  <a:lnTo>
                    <a:pt x="6" y="0"/>
                  </a:lnTo>
                  <a:lnTo>
                    <a:pt x="12" y="10"/>
                  </a:lnTo>
                  <a:lnTo>
                    <a:pt x="8" y="10"/>
                  </a:lnTo>
                  <a:lnTo>
                    <a:pt x="8" y="8"/>
                  </a:lnTo>
                  <a:lnTo>
                    <a:pt x="2" y="10"/>
                  </a:lnTo>
                  <a:close/>
                  <a:moveTo>
                    <a:pt x="6" y="6"/>
                  </a:moveTo>
                  <a:lnTo>
                    <a:pt x="4" y="2"/>
                  </a:lnTo>
                  <a:lnTo>
                    <a:pt x="4" y="8"/>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4" name="Freeform 20"/>
            <p:cNvSpPr>
              <a:spLocks noEditPoints="1"/>
            </p:cNvSpPr>
            <p:nvPr userDrawn="1"/>
          </p:nvSpPr>
          <p:spPr bwMode="auto">
            <a:xfrm>
              <a:off x="8637588" y="1341438"/>
              <a:ext cx="23812" cy="23813"/>
            </a:xfrm>
            <a:custGeom>
              <a:avLst/>
              <a:gdLst>
                <a:gd name="T0" fmla="*/ 2 w 7"/>
                <a:gd name="T1" fmla="*/ 5 h 7"/>
                <a:gd name="T2" fmla="*/ 1 w 7"/>
                <a:gd name="T3" fmla="*/ 6 h 7"/>
                <a:gd name="T4" fmla="*/ 0 w 7"/>
                <a:gd name="T5" fmla="*/ 6 h 7"/>
                <a:gd name="T6" fmla="*/ 3 w 7"/>
                <a:gd name="T7" fmla="*/ 0 h 7"/>
                <a:gd name="T8" fmla="*/ 4 w 7"/>
                <a:gd name="T9" fmla="*/ 0 h 7"/>
                <a:gd name="T10" fmla="*/ 7 w 7"/>
                <a:gd name="T11" fmla="*/ 7 h 7"/>
                <a:gd name="T12" fmla="*/ 5 w 7"/>
                <a:gd name="T13" fmla="*/ 7 h 7"/>
                <a:gd name="T14" fmla="*/ 5 w 7"/>
                <a:gd name="T15" fmla="*/ 5 h 7"/>
                <a:gd name="T16" fmla="*/ 2 w 7"/>
                <a:gd name="T17" fmla="*/ 5 h 7"/>
                <a:gd name="T18" fmla="*/ 4 w 7"/>
                <a:gd name="T19" fmla="*/ 4 h 7"/>
                <a:gd name="T20" fmla="*/ 3 w 7"/>
                <a:gd name="T21" fmla="*/ 1 h 7"/>
                <a:gd name="T22" fmla="*/ 2 w 7"/>
                <a:gd name="T23" fmla="*/ 4 h 7"/>
                <a:gd name="T24" fmla="*/ 4 w 7"/>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2" y="5"/>
                  </a:moveTo>
                  <a:cubicBezTo>
                    <a:pt x="1" y="6"/>
                    <a:pt x="1" y="6"/>
                    <a:pt x="1" y="6"/>
                  </a:cubicBezTo>
                  <a:cubicBezTo>
                    <a:pt x="0" y="6"/>
                    <a:pt x="0" y="6"/>
                    <a:pt x="0" y="6"/>
                  </a:cubicBezTo>
                  <a:cubicBezTo>
                    <a:pt x="3" y="0"/>
                    <a:pt x="3" y="0"/>
                    <a:pt x="3" y="0"/>
                  </a:cubicBezTo>
                  <a:cubicBezTo>
                    <a:pt x="4" y="0"/>
                    <a:pt x="4" y="0"/>
                    <a:pt x="4" y="0"/>
                  </a:cubicBezTo>
                  <a:cubicBezTo>
                    <a:pt x="7" y="7"/>
                    <a:pt x="7" y="7"/>
                    <a:pt x="7" y="7"/>
                  </a:cubicBezTo>
                  <a:cubicBezTo>
                    <a:pt x="5" y="7"/>
                    <a:pt x="5" y="7"/>
                    <a:pt x="5" y="7"/>
                  </a:cubicBezTo>
                  <a:cubicBezTo>
                    <a:pt x="5" y="5"/>
                    <a:pt x="5" y="5"/>
                    <a:pt x="5" y="5"/>
                  </a:cubicBezTo>
                  <a:cubicBezTo>
                    <a:pt x="4" y="5"/>
                    <a:pt x="3" y="5"/>
                    <a:pt x="2" y="5"/>
                  </a:cubicBezTo>
                  <a:moveTo>
                    <a:pt x="4" y="4"/>
                  </a:moveTo>
                  <a:cubicBezTo>
                    <a:pt x="3" y="1"/>
                    <a:pt x="3" y="1"/>
                    <a:pt x="3" y="1"/>
                  </a:cubicBezTo>
                  <a:cubicBezTo>
                    <a:pt x="2" y="4"/>
                    <a:pt x="2" y="4"/>
                    <a:pt x="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5" name="Freeform 21"/>
            <p:cNvSpPr>
              <a:spLocks noEditPoints="1"/>
            </p:cNvSpPr>
            <p:nvPr userDrawn="1"/>
          </p:nvSpPr>
          <p:spPr bwMode="auto">
            <a:xfrm>
              <a:off x="8582025" y="1293813"/>
              <a:ext cx="19050" cy="23813"/>
            </a:xfrm>
            <a:custGeom>
              <a:avLst/>
              <a:gdLst>
                <a:gd name="T0" fmla="*/ 4 w 12"/>
                <a:gd name="T1" fmla="*/ 9 h 15"/>
                <a:gd name="T2" fmla="*/ 2 w 12"/>
                <a:gd name="T3" fmla="*/ 11 h 15"/>
                <a:gd name="T4" fmla="*/ 0 w 12"/>
                <a:gd name="T5" fmla="*/ 11 h 15"/>
                <a:gd name="T6" fmla="*/ 6 w 12"/>
                <a:gd name="T7" fmla="*/ 0 h 15"/>
                <a:gd name="T8" fmla="*/ 8 w 12"/>
                <a:gd name="T9" fmla="*/ 0 h 15"/>
                <a:gd name="T10" fmla="*/ 12 w 12"/>
                <a:gd name="T11" fmla="*/ 15 h 15"/>
                <a:gd name="T12" fmla="*/ 10 w 12"/>
                <a:gd name="T13" fmla="*/ 15 h 15"/>
                <a:gd name="T14" fmla="*/ 8 w 12"/>
                <a:gd name="T15" fmla="*/ 11 h 15"/>
                <a:gd name="T16" fmla="*/ 4 w 12"/>
                <a:gd name="T17" fmla="*/ 9 h 15"/>
                <a:gd name="T18" fmla="*/ 8 w 12"/>
                <a:gd name="T19" fmla="*/ 9 h 15"/>
                <a:gd name="T20" fmla="*/ 6 w 12"/>
                <a:gd name="T21" fmla="*/ 2 h 15"/>
                <a:gd name="T22" fmla="*/ 4 w 12"/>
                <a:gd name="T23" fmla="*/ 6 h 15"/>
                <a:gd name="T24" fmla="*/ 8 w 12"/>
                <a:gd name="T2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4" y="9"/>
                  </a:moveTo>
                  <a:lnTo>
                    <a:pt x="2" y="11"/>
                  </a:lnTo>
                  <a:lnTo>
                    <a:pt x="0" y="11"/>
                  </a:lnTo>
                  <a:lnTo>
                    <a:pt x="6" y="0"/>
                  </a:lnTo>
                  <a:lnTo>
                    <a:pt x="8" y="0"/>
                  </a:lnTo>
                  <a:lnTo>
                    <a:pt x="12" y="15"/>
                  </a:lnTo>
                  <a:lnTo>
                    <a:pt x="10" y="15"/>
                  </a:lnTo>
                  <a:lnTo>
                    <a:pt x="8" y="11"/>
                  </a:lnTo>
                  <a:lnTo>
                    <a:pt x="4" y="9"/>
                  </a:lnTo>
                  <a:close/>
                  <a:moveTo>
                    <a:pt x="8" y="9"/>
                  </a:moveTo>
                  <a:lnTo>
                    <a:pt x="6" y="2"/>
                  </a:lnTo>
                  <a:lnTo>
                    <a:pt x="4" y="6"/>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6" name="Freeform 22"/>
            <p:cNvSpPr>
              <a:spLocks noEditPoints="1"/>
            </p:cNvSpPr>
            <p:nvPr userDrawn="1"/>
          </p:nvSpPr>
          <p:spPr bwMode="auto">
            <a:xfrm>
              <a:off x="8475663" y="1206500"/>
              <a:ext cx="363537" cy="168275"/>
            </a:xfrm>
            <a:custGeom>
              <a:avLst/>
              <a:gdLst>
                <a:gd name="T0" fmla="*/ 96 w 110"/>
                <a:gd name="T1" fmla="*/ 27 h 50"/>
                <a:gd name="T2" fmla="*/ 88 w 110"/>
                <a:gd name="T3" fmla="*/ 30 h 50"/>
                <a:gd name="T4" fmla="*/ 95 w 110"/>
                <a:gd name="T5" fmla="*/ 30 h 50"/>
                <a:gd name="T6" fmla="*/ 99 w 110"/>
                <a:gd name="T7" fmla="*/ 27 h 50"/>
                <a:gd name="T8" fmla="*/ 86 w 110"/>
                <a:gd name="T9" fmla="*/ 39 h 50"/>
                <a:gd name="T10" fmla="*/ 75 w 110"/>
                <a:gd name="T11" fmla="*/ 36 h 50"/>
                <a:gd name="T12" fmla="*/ 55 w 110"/>
                <a:gd name="T13" fmla="*/ 50 h 50"/>
                <a:gd name="T14" fmla="*/ 35 w 110"/>
                <a:gd name="T15" fmla="*/ 36 h 50"/>
                <a:gd name="T16" fmla="*/ 24 w 110"/>
                <a:gd name="T17" fmla="*/ 39 h 50"/>
                <a:gd name="T18" fmla="*/ 11 w 110"/>
                <a:gd name="T19" fmla="*/ 27 h 50"/>
                <a:gd name="T20" fmla="*/ 0 w 110"/>
                <a:gd name="T21" fmla="*/ 15 h 50"/>
                <a:gd name="T22" fmla="*/ 12 w 110"/>
                <a:gd name="T23" fmla="*/ 0 h 50"/>
                <a:gd name="T24" fmla="*/ 44 w 110"/>
                <a:gd name="T25" fmla="*/ 25 h 50"/>
                <a:gd name="T26" fmla="*/ 50 w 110"/>
                <a:gd name="T27" fmla="*/ 36 h 50"/>
                <a:gd name="T28" fmla="*/ 60 w 110"/>
                <a:gd name="T29" fmla="*/ 26 h 50"/>
                <a:gd name="T30" fmla="*/ 87 w 110"/>
                <a:gd name="T31" fmla="*/ 16 h 50"/>
                <a:gd name="T32" fmla="*/ 110 w 110"/>
                <a:gd name="T33" fmla="*/ 0 h 50"/>
                <a:gd name="T34" fmla="*/ 99 w 110"/>
                <a:gd name="T35" fmla="*/ 24 h 50"/>
                <a:gd name="T36" fmla="*/ 14 w 110"/>
                <a:gd name="T37" fmla="*/ 27 h 50"/>
                <a:gd name="T38" fmla="*/ 22 w 110"/>
                <a:gd name="T39" fmla="*/ 34 h 50"/>
                <a:gd name="T40" fmla="*/ 14 w 110"/>
                <a:gd name="T41" fmla="*/ 25 h 50"/>
                <a:gd name="T42" fmla="*/ 63 w 110"/>
                <a:gd name="T43" fmla="*/ 28 h 50"/>
                <a:gd name="T44" fmla="*/ 92 w 110"/>
                <a:gd name="T45" fmla="*/ 25 h 50"/>
                <a:gd name="T46" fmla="*/ 107 w 110"/>
                <a:gd name="T47" fmla="*/ 4 h 50"/>
                <a:gd name="T48" fmla="*/ 97 w 110"/>
                <a:gd name="T49" fmla="*/ 10 h 50"/>
                <a:gd name="T50" fmla="*/ 93 w 110"/>
                <a:gd name="T51" fmla="*/ 13 h 50"/>
                <a:gd name="T52" fmla="*/ 14 w 110"/>
                <a:gd name="T53" fmla="*/ 7 h 50"/>
                <a:gd name="T54" fmla="*/ 17 w 110"/>
                <a:gd name="T55" fmla="*/ 12 h 50"/>
                <a:gd name="T56" fmla="*/ 3 w 110"/>
                <a:gd name="T57" fmla="*/ 14 h 50"/>
                <a:gd name="T58" fmla="*/ 47 w 110"/>
                <a:gd name="T59" fmla="*/ 28 h 50"/>
                <a:gd name="T60" fmla="*/ 38 w 110"/>
                <a:gd name="T61" fmla="*/ 37 h 50"/>
                <a:gd name="T62" fmla="*/ 55 w 110"/>
                <a:gd name="T63" fmla="*/ 48 h 50"/>
                <a:gd name="T64" fmla="*/ 72 w 110"/>
                <a:gd name="T65" fmla="*/ 37 h 50"/>
                <a:gd name="T66" fmla="*/ 38 w 110"/>
                <a:gd name="T67"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50">
                  <a:moveTo>
                    <a:pt x="95" y="30"/>
                  </a:moveTo>
                  <a:cubicBezTo>
                    <a:pt x="97" y="29"/>
                    <a:pt x="96" y="29"/>
                    <a:pt x="96" y="27"/>
                  </a:cubicBezTo>
                  <a:cubicBezTo>
                    <a:pt x="96" y="25"/>
                    <a:pt x="96" y="25"/>
                    <a:pt x="96" y="25"/>
                  </a:cubicBezTo>
                  <a:cubicBezTo>
                    <a:pt x="94" y="27"/>
                    <a:pt x="91" y="29"/>
                    <a:pt x="88" y="30"/>
                  </a:cubicBezTo>
                  <a:cubicBezTo>
                    <a:pt x="88" y="34"/>
                    <a:pt x="88" y="34"/>
                    <a:pt x="88" y="34"/>
                  </a:cubicBezTo>
                  <a:cubicBezTo>
                    <a:pt x="88" y="34"/>
                    <a:pt x="92" y="32"/>
                    <a:pt x="95" y="30"/>
                  </a:cubicBezTo>
                  <a:moveTo>
                    <a:pt x="99" y="24"/>
                  </a:moveTo>
                  <a:cubicBezTo>
                    <a:pt x="99" y="27"/>
                    <a:pt x="99" y="27"/>
                    <a:pt x="99" y="27"/>
                  </a:cubicBezTo>
                  <a:cubicBezTo>
                    <a:pt x="99" y="30"/>
                    <a:pt x="99" y="30"/>
                    <a:pt x="97" y="31"/>
                  </a:cubicBezTo>
                  <a:cubicBezTo>
                    <a:pt x="95" y="33"/>
                    <a:pt x="91" y="36"/>
                    <a:pt x="86" y="39"/>
                  </a:cubicBezTo>
                  <a:cubicBezTo>
                    <a:pt x="86" y="32"/>
                    <a:pt x="86" y="32"/>
                    <a:pt x="86" y="32"/>
                  </a:cubicBezTo>
                  <a:cubicBezTo>
                    <a:pt x="82" y="33"/>
                    <a:pt x="79" y="35"/>
                    <a:pt x="75" y="36"/>
                  </a:cubicBezTo>
                  <a:cubicBezTo>
                    <a:pt x="75" y="47"/>
                    <a:pt x="75" y="47"/>
                    <a:pt x="75" y="47"/>
                  </a:cubicBezTo>
                  <a:cubicBezTo>
                    <a:pt x="70" y="49"/>
                    <a:pt x="63" y="50"/>
                    <a:pt x="55" y="50"/>
                  </a:cubicBezTo>
                  <a:cubicBezTo>
                    <a:pt x="47" y="50"/>
                    <a:pt x="40" y="49"/>
                    <a:pt x="35" y="47"/>
                  </a:cubicBezTo>
                  <a:cubicBezTo>
                    <a:pt x="35" y="36"/>
                    <a:pt x="35" y="36"/>
                    <a:pt x="35" y="36"/>
                  </a:cubicBezTo>
                  <a:cubicBezTo>
                    <a:pt x="31" y="35"/>
                    <a:pt x="28" y="33"/>
                    <a:pt x="24" y="32"/>
                  </a:cubicBezTo>
                  <a:cubicBezTo>
                    <a:pt x="24" y="39"/>
                    <a:pt x="24" y="39"/>
                    <a:pt x="24" y="39"/>
                  </a:cubicBezTo>
                  <a:cubicBezTo>
                    <a:pt x="19" y="36"/>
                    <a:pt x="15" y="33"/>
                    <a:pt x="13" y="31"/>
                  </a:cubicBezTo>
                  <a:cubicBezTo>
                    <a:pt x="11" y="30"/>
                    <a:pt x="11" y="30"/>
                    <a:pt x="11" y="27"/>
                  </a:cubicBezTo>
                  <a:cubicBezTo>
                    <a:pt x="11" y="24"/>
                    <a:pt x="11" y="24"/>
                    <a:pt x="11" y="24"/>
                  </a:cubicBezTo>
                  <a:cubicBezTo>
                    <a:pt x="7" y="21"/>
                    <a:pt x="3" y="18"/>
                    <a:pt x="0" y="15"/>
                  </a:cubicBezTo>
                  <a:cubicBezTo>
                    <a:pt x="0" y="0"/>
                    <a:pt x="0" y="0"/>
                    <a:pt x="0" y="0"/>
                  </a:cubicBezTo>
                  <a:cubicBezTo>
                    <a:pt x="12" y="0"/>
                    <a:pt x="12" y="0"/>
                    <a:pt x="12" y="0"/>
                  </a:cubicBezTo>
                  <a:cubicBezTo>
                    <a:pt x="17" y="7"/>
                    <a:pt x="21" y="13"/>
                    <a:pt x="23" y="16"/>
                  </a:cubicBezTo>
                  <a:cubicBezTo>
                    <a:pt x="30" y="20"/>
                    <a:pt x="37" y="23"/>
                    <a:pt x="44" y="25"/>
                  </a:cubicBezTo>
                  <a:cubicBezTo>
                    <a:pt x="46" y="25"/>
                    <a:pt x="48" y="26"/>
                    <a:pt x="50" y="26"/>
                  </a:cubicBezTo>
                  <a:cubicBezTo>
                    <a:pt x="50" y="36"/>
                    <a:pt x="50" y="36"/>
                    <a:pt x="50" y="36"/>
                  </a:cubicBezTo>
                  <a:cubicBezTo>
                    <a:pt x="52" y="36"/>
                    <a:pt x="58" y="36"/>
                    <a:pt x="60" y="36"/>
                  </a:cubicBezTo>
                  <a:cubicBezTo>
                    <a:pt x="60" y="26"/>
                    <a:pt x="60" y="26"/>
                    <a:pt x="60" y="26"/>
                  </a:cubicBezTo>
                  <a:cubicBezTo>
                    <a:pt x="62" y="26"/>
                    <a:pt x="64" y="25"/>
                    <a:pt x="66" y="25"/>
                  </a:cubicBezTo>
                  <a:cubicBezTo>
                    <a:pt x="73" y="23"/>
                    <a:pt x="81" y="20"/>
                    <a:pt x="87" y="16"/>
                  </a:cubicBezTo>
                  <a:cubicBezTo>
                    <a:pt x="87" y="16"/>
                    <a:pt x="93" y="7"/>
                    <a:pt x="98" y="0"/>
                  </a:cubicBezTo>
                  <a:cubicBezTo>
                    <a:pt x="110" y="0"/>
                    <a:pt x="110" y="0"/>
                    <a:pt x="110" y="0"/>
                  </a:cubicBezTo>
                  <a:cubicBezTo>
                    <a:pt x="110" y="15"/>
                    <a:pt x="110" y="15"/>
                    <a:pt x="110" y="15"/>
                  </a:cubicBezTo>
                  <a:cubicBezTo>
                    <a:pt x="107" y="18"/>
                    <a:pt x="103" y="21"/>
                    <a:pt x="99" y="24"/>
                  </a:cubicBezTo>
                  <a:moveTo>
                    <a:pt x="14" y="25"/>
                  </a:moveTo>
                  <a:cubicBezTo>
                    <a:pt x="14" y="27"/>
                    <a:pt x="14" y="27"/>
                    <a:pt x="14" y="27"/>
                  </a:cubicBezTo>
                  <a:cubicBezTo>
                    <a:pt x="14" y="29"/>
                    <a:pt x="13" y="29"/>
                    <a:pt x="15" y="30"/>
                  </a:cubicBezTo>
                  <a:cubicBezTo>
                    <a:pt x="22" y="34"/>
                    <a:pt x="22" y="34"/>
                    <a:pt x="22" y="34"/>
                  </a:cubicBezTo>
                  <a:cubicBezTo>
                    <a:pt x="22" y="30"/>
                    <a:pt x="22" y="30"/>
                    <a:pt x="22" y="30"/>
                  </a:cubicBezTo>
                  <a:cubicBezTo>
                    <a:pt x="19" y="29"/>
                    <a:pt x="16" y="27"/>
                    <a:pt x="14" y="25"/>
                  </a:cubicBezTo>
                  <a:moveTo>
                    <a:pt x="107" y="4"/>
                  </a:moveTo>
                  <a:cubicBezTo>
                    <a:pt x="97" y="16"/>
                    <a:pt x="78" y="25"/>
                    <a:pt x="63" y="28"/>
                  </a:cubicBezTo>
                  <a:cubicBezTo>
                    <a:pt x="72" y="34"/>
                    <a:pt x="72" y="34"/>
                    <a:pt x="72" y="34"/>
                  </a:cubicBezTo>
                  <a:cubicBezTo>
                    <a:pt x="72" y="34"/>
                    <a:pt x="83" y="30"/>
                    <a:pt x="92" y="25"/>
                  </a:cubicBezTo>
                  <a:cubicBezTo>
                    <a:pt x="104" y="18"/>
                    <a:pt x="107" y="14"/>
                    <a:pt x="107" y="14"/>
                  </a:cubicBezTo>
                  <a:lnTo>
                    <a:pt x="107" y="4"/>
                  </a:lnTo>
                  <a:close/>
                  <a:moveTo>
                    <a:pt x="93" y="13"/>
                  </a:moveTo>
                  <a:cubicBezTo>
                    <a:pt x="95" y="11"/>
                    <a:pt x="97" y="10"/>
                    <a:pt x="97" y="10"/>
                  </a:cubicBezTo>
                  <a:cubicBezTo>
                    <a:pt x="96" y="7"/>
                    <a:pt x="96" y="7"/>
                    <a:pt x="96" y="7"/>
                  </a:cubicBezTo>
                  <a:lnTo>
                    <a:pt x="93" y="13"/>
                  </a:lnTo>
                  <a:close/>
                  <a:moveTo>
                    <a:pt x="17" y="12"/>
                  </a:moveTo>
                  <a:cubicBezTo>
                    <a:pt x="16" y="11"/>
                    <a:pt x="15" y="9"/>
                    <a:pt x="14" y="7"/>
                  </a:cubicBezTo>
                  <a:cubicBezTo>
                    <a:pt x="14" y="10"/>
                    <a:pt x="14" y="10"/>
                    <a:pt x="14" y="10"/>
                  </a:cubicBezTo>
                  <a:cubicBezTo>
                    <a:pt x="15" y="11"/>
                    <a:pt x="17" y="12"/>
                    <a:pt x="17" y="12"/>
                  </a:cubicBezTo>
                  <a:moveTo>
                    <a:pt x="3" y="4"/>
                  </a:moveTo>
                  <a:cubicBezTo>
                    <a:pt x="3" y="14"/>
                    <a:pt x="3" y="14"/>
                    <a:pt x="3" y="14"/>
                  </a:cubicBezTo>
                  <a:cubicBezTo>
                    <a:pt x="13" y="22"/>
                    <a:pt x="24" y="30"/>
                    <a:pt x="38" y="34"/>
                  </a:cubicBezTo>
                  <a:cubicBezTo>
                    <a:pt x="47" y="28"/>
                    <a:pt x="47" y="28"/>
                    <a:pt x="47" y="28"/>
                  </a:cubicBezTo>
                  <a:cubicBezTo>
                    <a:pt x="33" y="25"/>
                    <a:pt x="13" y="16"/>
                    <a:pt x="3" y="4"/>
                  </a:cubicBezTo>
                  <a:moveTo>
                    <a:pt x="38" y="37"/>
                  </a:moveTo>
                  <a:cubicBezTo>
                    <a:pt x="38" y="45"/>
                    <a:pt x="38" y="45"/>
                    <a:pt x="38" y="45"/>
                  </a:cubicBezTo>
                  <a:cubicBezTo>
                    <a:pt x="42" y="47"/>
                    <a:pt x="48" y="48"/>
                    <a:pt x="55" y="48"/>
                  </a:cubicBezTo>
                  <a:cubicBezTo>
                    <a:pt x="62" y="48"/>
                    <a:pt x="68" y="47"/>
                    <a:pt x="72" y="45"/>
                  </a:cubicBezTo>
                  <a:cubicBezTo>
                    <a:pt x="72" y="37"/>
                    <a:pt x="72" y="37"/>
                    <a:pt x="72" y="37"/>
                  </a:cubicBezTo>
                  <a:cubicBezTo>
                    <a:pt x="67" y="38"/>
                    <a:pt x="61" y="39"/>
                    <a:pt x="55" y="39"/>
                  </a:cubicBezTo>
                  <a:cubicBezTo>
                    <a:pt x="46" y="39"/>
                    <a:pt x="38" y="37"/>
                    <a:pt x="3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7" name="Freeform 23"/>
            <p:cNvSpPr>
              <a:spLocks noEditPoints="1"/>
            </p:cNvSpPr>
            <p:nvPr userDrawn="1"/>
          </p:nvSpPr>
          <p:spPr bwMode="auto">
            <a:xfrm>
              <a:off x="8515350" y="955675"/>
              <a:ext cx="284162" cy="331788"/>
            </a:xfrm>
            <a:custGeom>
              <a:avLst/>
              <a:gdLst>
                <a:gd name="T0" fmla="*/ 43 w 86"/>
                <a:gd name="T1" fmla="*/ 98 h 98"/>
                <a:gd name="T2" fmla="*/ 0 w 86"/>
                <a:gd name="T3" fmla="*/ 51 h 98"/>
                <a:gd name="T4" fmla="*/ 0 w 86"/>
                <a:gd name="T5" fmla="*/ 0 h 98"/>
                <a:gd name="T6" fmla="*/ 86 w 86"/>
                <a:gd name="T7" fmla="*/ 0 h 98"/>
                <a:gd name="T8" fmla="*/ 86 w 86"/>
                <a:gd name="T9" fmla="*/ 51 h 98"/>
                <a:gd name="T10" fmla="*/ 43 w 86"/>
                <a:gd name="T11" fmla="*/ 98 h 98"/>
                <a:gd name="T12" fmla="*/ 3 w 86"/>
                <a:gd name="T13" fmla="*/ 3 h 98"/>
                <a:gd name="T14" fmla="*/ 3 w 86"/>
                <a:gd name="T15" fmla="*/ 51 h 98"/>
                <a:gd name="T16" fmla="*/ 43 w 86"/>
                <a:gd name="T17" fmla="*/ 95 h 98"/>
                <a:gd name="T18" fmla="*/ 83 w 86"/>
                <a:gd name="T19" fmla="*/ 51 h 98"/>
                <a:gd name="T20" fmla="*/ 83 w 86"/>
                <a:gd name="T21" fmla="*/ 3 h 98"/>
                <a:gd name="T22" fmla="*/ 3 w 86"/>
                <a:gd name="T23"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8">
                  <a:moveTo>
                    <a:pt x="43" y="98"/>
                  </a:moveTo>
                  <a:cubicBezTo>
                    <a:pt x="20" y="92"/>
                    <a:pt x="0" y="72"/>
                    <a:pt x="0" y="51"/>
                  </a:cubicBezTo>
                  <a:cubicBezTo>
                    <a:pt x="0" y="0"/>
                    <a:pt x="0" y="0"/>
                    <a:pt x="0" y="0"/>
                  </a:cubicBezTo>
                  <a:cubicBezTo>
                    <a:pt x="86" y="0"/>
                    <a:pt x="86" y="0"/>
                    <a:pt x="86" y="0"/>
                  </a:cubicBezTo>
                  <a:cubicBezTo>
                    <a:pt x="86" y="51"/>
                    <a:pt x="86" y="51"/>
                    <a:pt x="86" y="51"/>
                  </a:cubicBezTo>
                  <a:cubicBezTo>
                    <a:pt x="86" y="72"/>
                    <a:pt x="67" y="92"/>
                    <a:pt x="43" y="98"/>
                  </a:cubicBezTo>
                  <a:moveTo>
                    <a:pt x="3" y="3"/>
                  </a:moveTo>
                  <a:cubicBezTo>
                    <a:pt x="3" y="51"/>
                    <a:pt x="3" y="51"/>
                    <a:pt x="3" y="51"/>
                  </a:cubicBezTo>
                  <a:cubicBezTo>
                    <a:pt x="3" y="69"/>
                    <a:pt x="20" y="88"/>
                    <a:pt x="43" y="95"/>
                  </a:cubicBezTo>
                  <a:cubicBezTo>
                    <a:pt x="66" y="88"/>
                    <a:pt x="83" y="69"/>
                    <a:pt x="83" y="51"/>
                  </a:cubicBezTo>
                  <a:cubicBezTo>
                    <a:pt x="83" y="3"/>
                    <a:pt x="83" y="3"/>
                    <a:pt x="83" y="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8" name="Freeform 24"/>
            <p:cNvSpPr>
              <a:spLocks/>
            </p:cNvSpPr>
            <p:nvPr userDrawn="1"/>
          </p:nvSpPr>
          <p:spPr bwMode="auto">
            <a:xfrm>
              <a:off x="8578850" y="1287463"/>
              <a:ext cx="3175" cy="23813"/>
            </a:xfrm>
            <a:custGeom>
              <a:avLst/>
              <a:gdLst>
                <a:gd name="T0" fmla="*/ 0 w 2"/>
                <a:gd name="T1" fmla="*/ 13 h 15"/>
                <a:gd name="T2" fmla="*/ 2 w 2"/>
                <a:gd name="T3" fmla="*/ 15 h 15"/>
                <a:gd name="T4" fmla="*/ 2 w 2"/>
                <a:gd name="T5" fmla="*/ 2 h 15"/>
                <a:gd name="T6" fmla="*/ 0 w 2"/>
                <a:gd name="T7" fmla="*/ 0 h 15"/>
                <a:gd name="T8" fmla="*/ 0 w 2"/>
                <a:gd name="T9" fmla="*/ 13 h 15"/>
              </a:gdLst>
              <a:ahLst/>
              <a:cxnLst>
                <a:cxn ang="0">
                  <a:pos x="T0" y="T1"/>
                </a:cxn>
                <a:cxn ang="0">
                  <a:pos x="T2" y="T3"/>
                </a:cxn>
                <a:cxn ang="0">
                  <a:pos x="T4" y="T5"/>
                </a:cxn>
                <a:cxn ang="0">
                  <a:pos x="T6" y="T7"/>
                </a:cxn>
                <a:cxn ang="0">
                  <a:pos x="T8" y="T9"/>
                </a:cxn>
              </a:cxnLst>
              <a:rect l="0" t="0" r="r" b="b"/>
              <a:pathLst>
                <a:path w="2" h="15">
                  <a:moveTo>
                    <a:pt x="0" y="13"/>
                  </a:moveTo>
                  <a:lnTo>
                    <a:pt x="2" y="15"/>
                  </a:lnTo>
                  <a:lnTo>
                    <a:pt x="2" y="2"/>
                  </a:lnTo>
                  <a:lnTo>
                    <a:pt x="0"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39" name="Freeform 25"/>
            <p:cNvSpPr>
              <a:spLocks/>
            </p:cNvSpPr>
            <p:nvPr userDrawn="1"/>
          </p:nvSpPr>
          <p:spPr bwMode="auto">
            <a:xfrm>
              <a:off x="8558213" y="1279525"/>
              <a:ext cx="17462" cy="23813"/>
            </a:xfrm>
            <a:custGeom>
              <a:avLst/>
              <a:gdLst>
                <a:gd name="T0" fmla="*/ 0 w 11"/>
                <a:gd name="T1" fmla="*/ 3 h 15"/>
                <a:gd name="T2" fmla="*/ 4 w 11"/>
                <a:gd name="T3" fmla="*/ 3 h 15"/>
                <a:gd name="T4" fmla="*/ 4 w 11"/>
                <a:gd name="T5" fmla="*/ 15 h 15"/>
                <a:gd name="T6" fmla="*/ 6 w 11"/>
                <a:gd name="T7" fmla="*/ 15 h 15"/>
                <a:gd name="T8" fmla="*/ 6 w 11"/>
                <a:gd name="T9" fmla="*/ 5 h 15"/>
                <a:gd name="T10" fmla="*/ 11 w 11"/>
                <a:gd name="T11" fmla="*/ 7 h 15"/>
                <a:gd name="T12" fmla="*/ 11 w 11"/>
                <a:gd name="T13" fmla="*/ 5 h 15"/>
                <a:gd name="T14" fmla="*/ 0 w 11"/>
                <a:gd name="T15" fmla="*/ 0 h 15"/>
                <a:gd name="T16" fmla="*/ 0 w 11"/>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0" y="3"/>
                  </a:moveTo>
                  <a:lnTo>
                    <a:pt x="4" y="3"/>
                  </a:lnTo>
                  <a:lnTo>
                    <a:pt x="4" y="15"/>
                  </a:lnTo>
                  <a:lnTo>
                    <a:pt x="6" y="15"/>
                  </a:lnTo>
                  <a:lnTo>
                    <a:pt x="6" y="5"/>
                  </a:lnTo>
                  <a:lnTo>
                    <a:pt x="11" y="7"/>
                  </a:lnTo>
                  <a:lnTo>
                    <a:pt x="11" y="5"/>
                  </a:lnTo>
                  <a:lnTo>
                    <a:pt x="0"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0" name="Freeform 26"/>
            <p:cNvSpPr>
              <a:spLocks/>
            </p:cNvSpPr>
            <p:nvPr userDrawn="1"/>
          </p:nvSpPr>
          <p:spPr bwMode="auto">
            <a:xfrm>
              <a:off x="8542338" y="1270000"/>
              <a:ext cx="12700" cy="30163"/>
            </a:xfrm>
            <a:custGeom>
              <a:avLst/>
              <a:gdLst>
                <a:gd name="T0" fmla="*/ 0 w 8"/>
                <a:gd name="T1" fmla="*/ 13 h 19"/>
                <a:gd name="T2" fmla="*/ 2 w 8"/>
                <a:gd name="T3" fmla="*/ 15 h 19"/>
                <a:gd name="T4" fmla="*/ 2 w 8"/>
                <a:gd name="T5" fmla="*/ 4 h 19"/>
                <a:gd name="T6" fmla="*/ 2 w 8"/>
                <a:gd name="T7" fmla="*/ 4 h 19"/>
                <a:gd name="T8" fmla="*/ 6 w 8"/>
                <a:gd name="T9" fmla="*/ 17 h 19"/>
                <a:gd name="T10" fmla="*/ 8 w 8"/>
                <a:gd name="T11" fmla="*/ 19 h 19"/>
                <a:gd name="T12" fmla="*/ 8 w 8"/>
                <a:gd name="T13" fmla="*/ 4 h 19"/>
                <a:gd name="T14" fmla="*/ 6 w 8"/>
                <a:gd name="T15" fmla="*/ 4 h 19"/>
                <a:gd name="T16" fmla="*/ 6 w 8"/>
                <a:gd name="T17" fmla="*/ 13 h 19"/>
                <a:gd name="T18" fmla="*/ 6 w 8"/>
                <a:gd name="T19" fmla="*/ 13 h 19"/>
                <a:gd name="T20" fmla="*/ 2 w 8"/>
                <a:gd name="T21" fmla="*/ 0 h 19"/>
                <a:gd name="T22" fmla="*/ 0 w 8"/>
                <a:gd name="T23" fmla="*/ 0 h 19"/>
                <a:gd name="T24" fmla="*/ 0 w 8"/>
                <a:gd name="T2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9">
                  <a:moveTo>
                    <a:pt x="0" y="13"/>
                  </a:moveTo>
                  <a:lnTo>
                    <a:pt x="2" y="15"/>
                  </a:lnTo>
                  <a:lnTo>
                    <a:pt x="2" y="4"/>
                  </a:lnTo>
                  <a:lnTo>
                    <a:pt x="2" y="4"/>
                  </a:lnTo>
                  <a:lnTo>
                    <a:pt x="6" y="17"/>
                  </a:lnTo>
                  <a:lnTo>
                    <a:pt x="8" y="19"/>
                  </a:lnTo>
                  <a:lnTo>
                    <a:pt x="8" y="4"/>
                  </a:lnTo>
                  <a:lnTo>
                    <a:pt x="6" y="4"/>
                  </a:lnTo>
                  <a:lnTo>
                    <a:pt x="6" y="13"/>
                  </a:lnTo>
                  <a:lnTo>
                    <a:pt x="6" y="13"/>
                  </a:lnTo>
                  <a:lnTo>
                    <a:pt x="2" y="0"/>
                  </a:lnTo>
                  <a:lnTo>
                    <a:pt x="0"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1" name="Freeform 27"/>
            <p:cNvSpPr>
              <a:spLocks/>
            </p:cNvSpPr>
            <p:nvPr userDrawn="1"/>
          </p:nvSpPr>
          <p:spPr bwMode="auto">
            <a:xfrm>
              <a:off x="8524875" y="1260475"/>
              <a:ext cx="14287" cy="26988"/>
            </a:xfrm>
            <a:custGeom>
              <a:avLst/>
              <a:gdLst>
                <a:gd name="T0" fmla="*/ 0 w 9"/>
                <a:gd name="T1" fmla="*/ 12 h 17"/>
                <a:gd name="T2" fmla="*/ 9 w 9"/>
                <a:gd name="T3" fmla="*/ 17 h 17"/>
                <a:gd name="T4" fmla="*/ 9 w 9"/>
                <a:gd name="T5" fmla="*/ 15 h 17"/>
                <a:gd name="T6" fmla="*/ 2 w 9"/>
                <a:gd name="T7" fmla="*/ 12 h 17"/>
                <a:gd name="T8" fmla="*/ 2 w 9"/>
                <a:gd name="T9" fmla="*/ 8 h 17"/>
                <a:gd name="T10" fmla="*/ 9 w 9"/>
                <a:gd name="T11" fmla="*/ 10 h 17"/>
                <a:gd name="T12" fmla="*/ 9 w 9"/>
                <a:gd name="T13" fmla="*/ 8 h 17"/>
                <a:gd name="T14" fmla="*/ 2 w 9"/>
                <a:gd name="T15" fmla="*/ 6 h 17"/>
                <a:gd name="T16" fmla="*/ 2 w 9"/>
                <a:gd name="T17" fmla="*/ 2 h 17"/>
                <a:gd name="T18" fmla="*/ 9 w 9"/>
                <a:gd name="T19" fmla="*/ 6 h 17"/>
                <a:gd name="T20" fmla="*/ 9 w 9"/>
                <a:gd name="T21" fmla="*/ 4 h 17"/>
                <a:gd name="T22" fmla="*/ 0 w 9"/>
                <a:gd name="T23" fmla="*/ 0 h 17"/>
                <a:gd name="T24" fmla="*/ 0 w 9"/>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7">
                  <a:moveTo>
                    <a:pt x="0" y="12"/>
                  </a:moveTo>
                  <a:lnTo>
                    <a:pt x="9" y="17"/>
                  </a:lnTo>
                  <a:lnTo>
                    <a:pt x="9" y="15"/>
                  </a:lnTo>
                  <a:lnTo>
                    <a:pt x="2" y="12"/>
                  </a:lnTo>
                  <a:lnTo>
                    <a:pt x="2" y="8"/>
                  </a:lnTo>
                  <a:lnTo>
                    <a:pt x="9" y="10"/>
                  </a:lnTo>
                  <a:lnTo>
                    <a:pt x="9" y="8"/>
                  </a:lnTo>
                  <a:lnTo>
                    <a:pt x="2" y="6"/>
                  </a:lnTo>
                  <a:lnTo>
                    <a:pt x="2" y="2"/>
                  </a:lnTo>
                  <a:lnTo>
                    <a:pt x="9" y="6"/>
                  </a:lnTo>
                  <a:lnTo>
                    <a:pt x="9" y="4"/>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2" name="Freeform 28"/>
            <p:cNvSpPr>
              <a:spLocks/>
            </p:cNvSpPr>
            <p:nvPr userDrawn="1"/>
          </p:nvSpPr>
          <p:spPr bwMode="auto">
            <a:xfrm>
              <a:off x="8518525" y="1252538"/>
              <a:ext cx="3175" cy="23813"/>
            </a:xfrm>
            <a:custGeom>
              <a:avLst/>
              <a:gdLst>
                <a:gd name="T0" fmla="*/ 0 w 2"/>
                <a:gd name="T1" fmla="*/ 15 h 15"/>
                <a:gd name="T2" fmla="*/ 2 w 2"/>
                <a:gd name="T3" fmla="*/ 15 h 15"/>
                <a:gd name="T4" fmla="*/ 2 w 2"/>
                <a:gd name="T5" fmla="*/ 3 h 15"/>
                <a:gd name="T6" fmla="*/ 0 w 2"/>
                <a:gd name="T7" fmla="*/ 0 h 15"/>
                <a:gd name="T8" fmla="*/ 0 w 2"/>
                <a:gd name="T9" fmla="*/ 15 h 15"/>
              </a:gdLst>
              <a:ahLst/>
              <a:cxnLst>
                <a:cxn ang="0">
                  <a:pos x="T0" y="T1"/>
                </a:cxn>
                <a:cxn ang="0">
                  <a:pos x="T2" y="T3"/>
                </a:cxn>
                <a:cxn ang="0">
                  <a:pos x="T4" y="T5"/>
                </a:cxn>
                <a:cxn ang="0">
                  <a:pos x="T6" y="T7"/>
                </a:cxn>
                <a:cxn ang="0">
                  <a:pos x="T8" y="T9"/>
                </a:cxn>
              </a:cxnLst>
              <a:rect l="0" t="0" r="r" b="b"/>
              <a:pathLst>
                <a:path w="2" h="15">
                  <a:moveTo>
                    <a:pt x="0" y="15"/>
                  </a:moveTo>
                  <a:lnTo>
                    <a:pt x="2" y="15"/>
                  </a:lnTo>
                  <a:lnTo>
                    <a:pt x="2" y="3"/>
                  </a:lnTo>
                  <a:lnTo>
                    <a:pt x="0"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3" name="Freeform 29"/>
            <p:cNvSpPr>
              <a:spLocks/>
            </p:cNvSpPr>
            <p:nvPr userDrawn="1"/>
          </p:nvSpPr>
          <p:spPr bwMode="auto">
            <a:xfrm>
              <a:off x="8502650" y="1243013"/>
              <a:ext cx="12700" cy="26988"/>
            </a:xfrm>
            <a:custGeom>
              <a:avLst/>
              <a:gdLst>
                <a:gd name="T0" fmla="*/ 4 w 4"/>
                <a:gd name="T1" fmla="*/ 4 h 8"/>
                <a:gd name="T2" fmla="*/ 2 w 4"/>
                <a:gd name="T3" fmla="*/ 1 h 8"/>
                <a:gd name="T4" fmla="*/ 0 w 4"/>
                <a:gd name="T5" fmla="*/ 3 h 8"/>
                <a:gd name="T6" fmla="*/ 2 w 4"/>
                <a:gd name="T7" fmla="*/ 8 h 8"/>
                <a:gd name="T8" fmla="*/ 4 w 4"/>
                <a:gd name="T9" fmla="*/ 6 h 8"/>
                <a:gd name="T10" fmla="*/ 3 w 4"/>
                <a:gd name="T11" fmla="*/ 6 h 8"/>
                <a:gd name="T12" fmla="*/ 2 w 4"/>
                <a:gd name="T13" fmla="*/ 7 h 8"/>
                <a:gd name="T14" fmla="*/ 1 w 4"/>
                <a:gd name="T15" fmla="*/ 3 h 8"/>
                <a:gd name="T16" fmla="*/ 2 w 4"/>
                <a:gd name="T17" fmla="*/ 2 h 8"/>
                <a:gd name="T18" fmla="*/ 3 w 4"/>
                <a:gd name="T19" fmla="*/ 4 h 8"/>
                <a:gd name="T20" fmla="*/ 4 w 4"/>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4" y="4"/>
                  </a:moveTo>
                  <a:cubicBezTo>
                    <a:pt x="4" y="3"/>
                    <a:pt x="3" y="2"/>
                    <a:pt x="2" y="1"/>
                  </a:cubicBezTo>
                  <a:cubicBezTo>
                    <a:pt x="1" y="0"/>
                    <a:pt x="0" y="1"/>
                    <a:pt x="0" y="3"/>
                  </a:cubicBezTo>
                  <a:cubicBezTo>
                    <a:pt x="0" y="5"/>
                    <a:pt x="1" y="7"/>
                    <a:pt x="2" y="8"/>
                  </a:cubicBezTo>
                  <a:cubicBezTo>
                    <a:pt x="3" y="8"/>
                    <a:pt x="4" y="8"/>
                    <a:pt x="4" y="6"/>
                  </a:cubicBezTo>
                  <a:cubicBezTo>
                    <a:pt x="3" y="6"/>
                    <a:pt x="3" y="6"/>
                    <a:pt x="3" y="6"/>
                  </a:cubicBezTo>
                  <a:cubicBezTo>
                    <a:pt x="3" y="7"/>
                    <a:pt x="3" y="7"/>
                    <a:pt x="2" y="7"/>
                  </a:cubicBezTo>
                  <a:cubicBezTo>
                    <a:pt x="1" y="6"/>
                    <a:pt x="1" y="5"/>
                    <a:pt x="1" y="3"/>
                  </a:cubicBezTo>
                  <a:cubicBezTo>
                    <a:pt x="1" y="2"/>
                    <a:pt x="1" y="1"/>
                    <a:pt x="2" y="2"/>
                  </a:cubicBezTo>
                  <a:cubicBezTo>
                    <a:pt x="3" y="2"/>
                    <a:pt x="3" y="3"/>
                    <a:pt x="3"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4" name="Freeform 30"/>
            <p:cNvSpPr>
              <a:spLocks/>
            </p:cNvSpPr>
            <p:nvPr userDrawn="1"/>
          </p:nvSpPr>
          <p:spPr bwMode="auto">
            <a:xfrm>
              <a:off x="8488363" y="1233488"/>
              <a:ext cx="11112" cy="26988"/>
            </a:xfrm>
            <a:custGeom>
              <a:avLst/>
              <a:gdLst>
                <a:gd name="T0" fmla="*/ 0 w 3"/>
                <a:gd name="T1" fmla="*/ 3 h 8"/>
                <a:gd name="T2" fmla="*/ 2 w 3"/>
                <a:gd name="T3" fmla="*/ 7 h 8"/>
                <a:gd name="T4" fmla="*/ 3 w 3"/>
                <a:gd name="T5" fmla="*/ 6 h 8"/>
                <a:gd name="T6" fmla="*/ 2 w 3"/>
                <a:gd name="T7" fmla="*/ 4 h 8"/>
                <a:gd name="T8" fmla="*/ 1 w 3"/>
                <a:gd name="T9" fmla="*/ 3 h 8"/>
                <a:gd name="T10" fmla="*/ 1 w 3"/>
                <a:gd name="T11" fmla="*/ 1 h 8"/>
                <a:gd name="T12" fmla="*/ 1 w 3"/>
                <a:gd name="T13" fmla="*/ 1 h 8"/>
                <a:gd name="T14" fmla="*/ 2 w 3"/>
                <a:gd name="T15" fmla="*/ 3 h 8"/>
                <a:gd name="T16" fmla="*/ 3 w 3"/>
                <a:gd name="T17" fmla="*/ 3 h 8"/>
                <a:gd name="T18" fmla="*/ 2 w 3"/>
                <a:gd name="T19" fmla="*/ 0 h 8"/>
                <a:gd name="T20" fmla="*/ 0 w 3"/>
                <a:gd name="T21" fmla="*/ 1 h 8"/>
                <a:gd name="T22" fmla="*/ 1 w 3"/>
                <a:gd name="T23" fmla="*/ 3 h 8"/>
                <a:gd name="T24" fmla="*/ 2 w 3"/>
                <a:gd name="T25" fmla="*/ 5 h 8"/>
                <a:gd name="T26" fmla="*/ 3 w 3"/>
                <a:gd name="T27" fmla="*/ 6 h 8"/>
                <a:gd name="T28" fmla="*/ 2 w 3"/>
                <a:gd name="T29" fmla="*/ 6 h 8"/>
                <a:gd name="T30" fmla="*/ 1 w 3"/>
                <a:gd name="T31" fmla="*/ 4 h 8"/>
                <a:gd name="T32" fmla="*/ 0 w 3"/>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8">
                  <a:moveTo>
                    <a:pt x="0" y="3"/>
                  </a:moveTo>
                  <a:cubicBezTo>
                    <a:pt x="0" y="5"/>
                    <a:pt x="1" y="6"/>
                    <a:pt x="2" y="7"/>
                  </a:cubicBezTo>
                  <a:cubicBezTo>
                    <a:pt x="2" y="7"/>
                    <a:pt x="3" y="8"/>
                    <a:pt x="3" y="6"/>
                  </a:cubicBezTo>
                  <a:cubicBezTo>
                    <a:pt x="3" y="5"/>
                    <a:pt x="3" y="5"/>
                    <a:pt x="2" y="4"/>
                  </a:cubicBezTo>
                  <a:cubicBezTo>
                    <a:pt x="2" y="4"/>
                    <a:pt x="1" y="3"/>
                    <a:pt x="1" y="3"/>
                  </a:cubicBezTo>
                  <a:cubicBezTo>
                    <a:pt x="1" y="2"/>
                    <a:pt x="1" y="2"/>
                    <a:pt x="1" y="1"/>
                  </a:cubicBezTo>
                  <a:cubicBezTo>
                    <a:pt x="1" y="1"/>
                    <a:pt x="1" y="1"/>
                    <a:pt x="1" y="1"/>
                  </a:cubicBezTo>
                  <a:cubicBezTo>
                    <a:pt x="2" y="1"/>
                    <a:pt x="2" y="2"/>
                    <a:pt x="2" y="3"/>
                  </a:cubicBezTo>
                  <a:cubicBezTo>
                    <a:pt x="3" y="3"/>
                    <a:pt x="3" y="3"/>
                    <a:pt x="3" y="3"/>
                  </a:cubicBezTo>
                  <a:cubicBezTo>
                    <a:pt x="3" y="2"/>
                    <a:pt x="2" y="1"/>
                    <a:pt x="2" y="0"/>
                  </a:cubicBezTo>
                  <a:cubicBezTo>
                    <a:pt x="1" y="0"/>
                    <a:pt x="0" y="0"/>
                    <a:pt x="0" y="1"/>
                  </a:cubicBezTo>
                  <a:cubicBezTo>
                    <a:pt x="0" y="2"/>
                    <a:pt x="0" y="2"/>
                    <a:pt x="1" y="3"/>
                  </a:cubicBezTo>
                  <a:cubicBezTo>
                    <a:pt x="1" y="4"/>
                    <a:pt x="2" y="4"/>
                    <a:pt x="2" y="5"/>
                  </a:cubicBezTo>
                  <a:cubicBezTo>
                    <a:pt x="2" y="5"/>
                    <a:pt x="3" y="5"/>
                    <a:pt x="3" y="6"/>
                  </a:cubicBezTo>
                  <a:cubicBezTo>
                    <a:pt x="3" y="6"/>
                    <a:pt x="2" y="6"/>
                    <a:pt x="2" y="6"/>
                  </a:cubicBezTo>
                  <a:cubicBezTo>
                    <a:pt x="1" y="6"/>
                    <a:pt x="1" y="5"/>
                    <a:pt x="1" y="4"/>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5" name="Freeform 31"/>
            <p:cNvSpPr>
              <a:spLocks/>
            </p:cNvSpPr>
            <p:nvPr userDrawn="1"/>
          </p:nvSpPr>
          <p:spPr bwMode="auto">
            <a:xfrm>
              <a:off x="8661400" y="1341438"/>
              <a:ext cx="19050" cy="23813"/>
            </a:xfrm>
            <a:custGeom>
              <a:avLst/>
              <a:gdLst>
                <a:gd name="T0" fmla="*/ 6 w 6"/>
                <a:gd name="T1" fmla="*/ 2 h 7"/>
                <a:gd name="T2" fmla="*/ 3 w 6"/>
                <a:gd name="T3" fmla="*/ 0 h 7"/>
                <a:gd name="T4" fmla="*/ 0 w 6"/>
                <a:gd name="T5" fmla="*/ 3 h 7"/>
                <a:gd name="T6" fmla="*/ 3 w 6"/>
                <a:gd name="T7" fmla="*/ 7 h 7"/>
                <a:gd name="T8" fmla="*/ 6 w 6"/>
                <a:gd name="T9" fmla="*/ 4 h 7"/>
                <a:gd name="T10" fmla="*/ 5 w 6"/>
                <a:gd name="T11" fmla="*/ 4 h 7"/>
                <a:gd name="T12" fmla="*/ 3 w 6"/>
                <a:gd name="T13" fmla="*/ 6 h 7"/>
                <a:gd name="T14" fmla="*/ 1 w 6"/>
                <a:gd name="T15" fmla="*/ 3 h 7"/>
                <a:gd name="T16" fmla="*/ 3 w 6"/>
                <a:gd name="T17" fmla="*/ 1 h 7"/>
                <a:gd name="T18" fmla="*/ 5 w 6"/>
                <a:gd name="T19" fmla="*/ 2 h 7"/>
                <a:gd name="T20" fmla="*/ 6 w 6"/>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2"/>
                  </a:moveTo>
                  <a:cubicBezTo>
                    <a:pt x="6" y="0"/>
                    <a:pt x="4" y="0"/>
                    <a:pt x="3" y="0"/>
                  </a:cubicBezTo>
                  <a:cubicBezTo>
                    <a:pt x="1" y="0"/>
                    <a:pt x="0" y="1"/>
                    <a:pt x="0" y="3"/>
                  </a:cubicBezTo>
                  <a:cubicBezTo>
                    <a:pt x="0" y="5"/>
                    <a:pt x="1" y="7"/>
                    <a:pt x="3" y="7"/>
                  </a:cubicBezTo>
                  <a:cubicBezTo>
                    <a:pt x="5" y="6"/>
                    <a:pt x="6" y="5"/>
                    <a:pt x="6" y="4"/>
                  </a:cubicBezTo>
                  <a:cubicBezTo>
                    <a:pt x="5" y="4"/>
                    <a:pt x="5" y="4"/>
                    <a:pt x="5" y="4"/>
                  </a:cubicBezTo>
                  <a:cubicBezTo>
                    <a:pt x="5" y="5"/>
                    <a:pt x="4" y="6"/>
                    <a:pt x="3" y="6"/>
                  </a:cubicBezTo>
                  <a:cubicBezTo>
                    <a:pt x="2" y="6"/>
                    <a:pt x="1" y="4"/>
                    <a:pt x="1" y="3"/>
                  </a:cubicBezTo>
                  <a:cubicBezTo>
                    <a:pt x="1" y="2"/>
                    <a:pt x="1" y="1"/>
                    <a:pt x="3" y="1"/>
                  </a:cubicBezTo>
                  <a:cubicBezTo>
                    <a:pt x="4" y="1"/>
                    <a:pt x="4" y="1"/>
                    <a:pt x="5" y="2"/>
                  </a:cubicBez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6" name="Freeform 32"/>
            <p:cNvSpPr>
              <a:spLocks/>
            </p:cNvSpPr>
            <p:nvPr userDrawn="1"/>
          </p:nvSpPr>
          <p:spPr bwMode="auto">
            <a:xfrm>
              <a:off x="8813800" y="1233488"/>
              <a:ext cx="12700" cy="30163"/>
            </a:xfrm>
            <a:custGeom>
              <a:avLst/>
              <a:gdLst>
                <a:gd name="T0" fmla="*/ 0 w 8"/>
                <a:gd name="T1" fmla="*/ 6 h 19"/>
                <a:gd name="T2" fmla="*/ 0 w 8"/>
                <a:gd name="T3" fmla="*/ 19 h 19"/>
                <a:gd name="T4" fmla="*/ 8 w 8"/>
                <a:gd name="T5" fmla="*/ 12 h 19"/>
                <a:gd name="T6" fmla="*/ 8 w 8"/>
                <a:gd name="T7" fmla="*/ 10 h 19"/>
                <a:gd name="T8" fmla="*/ 2 w 8"/>
                <a:gd name="T9" fmla="*/ 15 h 19"/>
                <a:gd name="T10" fmla="*/ 2 w 8"/>
                <a:gd name="T11" fmla="*/ 10 h 19"/>
                <a:gd name="T12" fmla="*/ 6 w 8"/>
                <a:gd name="T13" fmla="*/ 6 h 19"/>
                <a:gd name="T14" fmla="*/ 6 w 8"/>
                <a:gd name="T15" fmla="*/ 4 h 19"/>
                <a:gd name="T16" fmla="*/ 2 w 8"/>
                <a:gd name="T17" fmla="*/ 8 h 19"/>
                <a:gd name="T18" fmla="*/ 2 w 8"/>
                <a:gd name="T19" fmla="*/ 6 h 19"/>
                <a:gd name="T20" fmla="*/ 8 w 8"/>
                <a:gd name="T21" fmla="*/ 0 h 19"/>
                <a:gd name="T22" fmla="*/ 8 w 8"/>
                <a:gd name="T23" fmla="*/ 0 h 19"/>
                <a:gd name="T24" fmla="*/ 0 w 8"/>
                <a:gd name="T25"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9">
                  <a:moveTo>
                    <a:pt x="0" y="6"/>
                  </a:moveTo>
                  <a:lnTo>
                    <a:pt x="0" y="19"/>
                  </a:lnTo>
                  <a:lnTo>
                    <a:pt x="8" y="12"/>
                  </a:lnTo>
                  <a:lnTo>
                    <a:pt x="8" y="10"/>
                  </a:lnTo>
                  <a:lnTo>
                    <a:pt x="2" y="15"/>
                  </a:lnTo>
                  <a:lnTo>
                    <a:pt x="2" y="10"/>
                  </a:lnTo>
                  <a:lnTo>
                    <a:pt x="6" y="6"/>
                  </a:lnTo>
                  <a:lnTo>
                    <a:pt x="6" y="4"/>
                  </a:lnTo>
                  <a:lnTo>
                    <a:pt x="2" y="8"/>
                  </a:lnTo>
                  <a:lnTo>
                    <a:pt x="2" y="6"/>
                  </a:lnTo>
                  <a:lnTo>
                    <a:pt x="8" y="0"/>
                  </a:lnTo>
                  <a:lnTo>
                    <a:pt x="8"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7" name="Freeform 33"/>
            <p:cNvSpPr>
              <a:spLocks/>
            </p:cNvSpPr>
            <p:nvPr userDrawn="1"/>
          </p:nvSpPr>
          <p:spPr bwMode="auto">
            <a:xfrm>
              <a:off x="8720138" y="1293813"/>
              <a:ext cx="17462" cy="20638"/>
            </a:xfrm>
            <a:custGeom>
              <a:avLst/>
              <a:gdLst>
                <a:gd name="T0" fmla="*/ 0 w 11"/>
                <a:gd name="T1" fmla="*/ 13 h 13"/>
                <a:gd name="T2" fmla="*/ 11 w 11"/>
                <a:gd name="T3" fmla="*/ 11 h 13"/>
                <a:gd name="T4" fmla="*/ 11 w 11"/>
                <a:gd name="T5" fmla="*/ 9 h 13"/>
                <a:gd name="T6" fmla="*/ 4 w 11"/>
                <a:gd name="T7" fmla="*/ 11 h 13"/>
                <a:gd name="T8" fmla="*/ 4 w 11"/>
                <a:gd name="T9" fmla="*/ 0 h 13"/>
                <a:gd name="T10" fmla="*/ 0 w 11"/>
                <a:gd name="T11" fmla="*/ 0 h 13"/>
                <a:gd name="T12" fmla="*/ 0 w 1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13"/>
                  </a:moveTo>
                  <a:lnTo>
                    <a:pt x="11" y="11"/>
                  </a:lnTo>
                  <a:lnTo>
                    <a:pt x="11" y="9"/>
                  </a:lnTo>
                  <a:lnTo>
                    <a:pt x="4" y="11"/>
                  </a:lnTo>
                  <a:lnTo>
                    <a:pt x="4" y="0"/>
                  </a:lnTo>
                  <a:lnTo>
                    <a:pt x="0"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8" name="Freeform 34"/>
            <p:cNvSpPr>
              <a:spLocks noEditPoints="1"/>
            </p:cNvSpPr>
            <p:nvPr userDrawn="1"/>
          </p:nvSpPr>
          <p:spPr bwMode="auto">
            <a:xfrm>
              <a:off x="8777288" y="1260475"/>
              <a:ext cx="19050" cy="26988"/>
            </a:xfrm>
            <a:custGeom>
              <a:avLst/>
              <a:gdLst>
                <a:gd name="T0" fmla="*/ 1 w 6"/>
                <a:gd name="T1" fmla="*/ 6 h 8"/>
                <a:gd name="T2" fmla="*/ 2 w 6"/>
                <a:gd name="T3" fmla="*/ 1 h 8"/>
                <a:gd name="T4" fmla="*/ 5 w 6"/>
                <a:gd name="T5" fmla="*/ 2 h 8"/>
                <a:gd name="T6" fmla="*/ 4 w 6"/>
                <a:gd name="T7" fmla="*/ 6 h 8"/>
                <a:gd name="T8" fmla="*/ 1 w 6"/>
                <a:gd name="T9" fmla="*/ 6 h 8"/>
                <a:gd name="T10" fmla="*/ 4 w 6"/>
                <a:gd name="T11" fmla="*/ 2 h 8"/>
                <a:gd name="T12" fmla="*/ 3 w 6"/>
                <a:gd name="T13" fmla="*/ 2 h 8"/>
                <a:gd name="T14" fmla="*/ 1 w 6"/>
                <a:gd name="T15" fmla="*/ 5 h 8"/>
                <a:gd name="T16" fmla="*/ 3 w 6"/>
                <a:gd name="T17" fmla="*/ 6 h 8"/>
                <a:gd name="T18" fmla="*/ 4 w 6"/>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6"/>
                  </a:moveTo>
                  <a:cubicBezTo>
                    <a:pt x="0" y="4"/>
                    <a:pt x="1" y="2"/>
                    <a:pt x="2" y="1"/>
                  </a:cubicBezTo>
                  <a:cubicBezTo>
                    <a:pt x="4" y="0"/>
                    <a:pt x="5" y="0"/>
                    <a:pt x="5" y="2"/>
                  </a:cubicBezTo>
                  <a:cubicBezTo>
                    <a:pt x="5" y="2"/>
                    <a:pt x="6" y="4"/>
                    <a:pt x="4" y="6"/>
                  </a:cubicBezTo>
                  <a:cubicBezTo>
                    <a:pt x="2" y="8"/>
                    <a:pt x="1" y="7"/>
                    <a:pt x="1" y="6"/>
                  </a:cubicBezTo>
                  <a:moveTo>
                    <a:pt x="4" y="2"/>
                  </a:moveTo>
                  <a:cubicBezTo>
                    <a:pt x="4" y="1"/>
                    <a:pt x="4" y="1"/>
                    <a:pt x="3" y="2"/>
                  </a:cubicBezTo>
                  <a:cubicBezTo>
                    <a:pt x="1" y="3"/>
                    <a:pt x="1" y="4"/>
                    <a:pt x="1" y="5"/>
                  </a:cubicBezTo>
                  <a:cubicBezTo>
                    <a:pt x="2" y="6"/>
                    <a:pt x="2" y="7"/>
                    <a:pt x="3" y="6"/>
                  </a:cubicBezTo>
                  <a:cubicBezTo>
                    <a:pt x="5" y="4"/>
                    <a:pt x="4" y="2"/>
                    <a:pt x="4"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49" name="Freeform 35"/>
            <p:cNvSpPr>
              <a:spLocks/>
            </p:cNvSpPr>
            <p:nvPr userDrawn="1"/>
          </p:nvSpPr>
          <p:spPr bwMode="auto">
            <a:xfrm>
              <a:off x="8585200" y="1111250"/>
              <a:ext cx="3175" cy="3175"/>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0" y="1"/>
                    <a:pt x="0" y="1"/>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0" name="Oval 36"/>
            <p:cNvSpPr>
              <a:spLocks noChangeArrowheads="1"/>
            </p:cNvSpPr>
            <p:nvPr userDrawn="1"/>
          </p:nvSpPr>
          <p:spPr bwMode="auto">
            <a:xfrm>
              <a:off x="8585200" y="1117600"/>
              <a:ext cx="3175"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1" name="Oval 37"/>
            <p:cNvSpPr>
              <a:spLocks noChangeArrowheads="1"/>
            </p:cNvSpPr>
            <p:nvPr userDrawn="1"/>
          </p:nvSpPr>
          <p:spPr bwMode="auto">
            <a:xfrm>
              <a:off x="8585200" y="1087438"/>
              <a:ext cx="3175"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2" name="Freeform 38"/>
            <p:cNvSpPr>
              <a:spLocks noEditPoints="1"/>
            </p:cNvSpPr>
            <p:nvPr userDrawn="1"/>
          </p:nvSpPr>
          <p:spPr bwMode="auto">
            <a:xfrm>
              <a:off x="8558213" y="996950"/>
              <a:ext cx="201612" cy="206375"/>
            </a:xfrm>
            <a:custGeom>
              <a:avLst/>
              <a:gdLst>
                <a:gd name="T0" fmla="*/ 41 w 61"/>
                <a:gd name="T1" fmla="*/ 41 h 61"/>
                <a:gd name="T2" fmla="*/ 55 w 61"/>
                <a:gd name="T3" fmla="*/ 48 h 61"/>
                <a:gd name="T4" fmla="*/ 61 w 61"/>
                <a:gd name="T5" fmla="*/ 48 h 61"/>
                <a:gd name="T6" fmla="*/ 41 w 61"/>
                <a:gd name="T7" fmla="*/ 20 h 61"/>
                <a:gd name="T8" fmla="*/ 3 w 61"/>
                <a:gd name="T9" fmla="*/ 0 h 61"/>
                <a:gd name="T10" fmla="*/ 0 w 61"/>
                <a:gd name="T11" fmla="*/ 4 h 61"/>
                <a:gd name="T12" fmla="*/ 0 w 61"/>
                <a:gd name="T13" fmla="*/ 58 h 61"/>
                <a:gd name="T14" fmla="*/ 6 w 61"/>
                <a:gd name="T15" fmla="*/ 48 h 61"/>
                <a:gd name="T16" fmla="*/ 18 w 61"/>
                <a:gd name="T17" fmla="*/ 48 h 61"/>
                <a:gd name="T18" fmla="*/ 3 w 61"/>
                <a:gd name="T19" fmla="*/ 61 h 61"/>
                <a:gd name="T20" fmla="*/ 42 w 61"/>
                <a:gd name="T21" fmla="*/ 48 h 61"/>
                <a:gd name="T22" fmla="*/ 35 w 61"/>
                <a:gd name="T23" fmla="*/ 22 h 61"/>
                <a:gd name="T24" fmla="*/ 40 w 61"/>
                <a:gd name="T25" fmla="*/ 36 h 61"/>
                <a:gd name="T26" fmla="*/ 31 w 61"/>
                <a:gd name="T27" fmla="*/ 37 h 61"/>
                <a:gd name="T28" fmla="*/ 21 w 61"/>
                <a:gd name="T29" fmla="*/ 22 h 61"/>
                <a:gd name="T30" fmla="*/ 29 w 61"/>
                <a:gd name="T31" fmla="*/ 25 h 61"/>
                <a:gd name="T32" fmla="*/ 25 w 61"/>
                <a:gd name="T33" fmla="*/ 36 h 61"/>
                <a:gd name="T34" fmla="*/ 21 w 61"/>
                <a:gd name="T35" fmla="*/ 22 h 61"/>
                <a:gd name="T36" fmla="*/ 10 w 61"/>
                <a:gd name="T37" fmla="*/ 37 h 61"/>
                <a:gd name="T38" fmla="*/ 7 w 61"/>
                <a:gd name="T39" fmla="*/ 36 h 61"/>
                <a:gd name="T40" fmla="*/ 6 w 61"/>
                <a:gd name="T41" fmla="*/ 36 h 61"/>
                <a:gd name="T42" fmla="*/ 6 w 61"/>
                <a:gd name="T43" fmla="*/ 35 h 61"/>
                <a:gd name="T44" fmla="*/ 7 w 61"/>
                <a:gd name="T45" fmla="*/ 34 h 61"/>
                <a:gd name="T46" fmla="*/ 10 w 61"/>
                <a:gd name="T47" fmla="*/ 34 h 61"/>
                <a:gd name="T48" fmla="*/ 15 w 61"/>
                <a:gd name="T49" fmla="*/ 37 h 61"/>
                <a:gd name="T50" fmla="*/ 10 w 61"/>
                <a:gd name="T51" fmla="*/ 28 h 61"/>
                <a:gd name="T52" fmla="*/ 7 w 61"/>
                <a:gd name="T53" fmla="*/ 27 h 61"/>
                <a:gd name="T54" fmla="*/ 6 w 61"/>
                <a:gd name="T55" fmla="*/ 27 h 61"/>
                <a:gd name="T56" fmla="*/ 6 w 61"/>
                <a:gd name="T57" fmla="*/ 26 h 61"/>
                <a:gd name="T58" fmla="*/ 7 w 61"/>
                <a:gd name="T59" fmla="*/ 25 h 61"/>
                <a:gd name="T60" fmla="*/ 10 w 61"/>
                <a:gd name="T61" fmla="*/ 25 h 61"/>
                <a:gd name="T62" fmla="*/ 15 w 61"/>
                <a:gd name="T63" fmla="*/ 28 h 61"/>
                <a:gd name="T64" fmla="*/ 35 w 61"/>
                <a:gd name="T65" fmla="*/ 40 h 61"/>
                <a:gd name="T66" fmla="*/ 26 w 61"/>
                <a:gd name="T67" fmla="*/ 40 h 61"/>
                <a:gd name="T68" fmla="*/ 17 w 61"/>
                <a:gd name="T69" fmla="*/ 23 h 61"/>
                <a:gd name="T70" fmla="*/ 19 w 61"/>
                <a:gd name="T71" fmla="*/ 38 h 61"/>
                <a:gd name="T72" fmla="*/ 30 w 61"/>
                <a:gd name="T73" fmla="*/ 39 h 61"/>
                <a:gd name="T74" fmla="*/ 42 w 61"/>
                <a:gd name="T75" fmla="*/ 38 h 61"/>
                <a:gd name="T76" fmla="*/ 43 w 61"/>
                <a:gd name="T77" fmla="*/ 23 h 61"/>
                <a:gd name="T78" fmla="*/ 52 w 61"/>
                <a:gd name="T79" fmla="*/ 37 h 61"/>
                <a:gd name="T80" fmla="*/ 46 w 61"/>
                <a:gd name="T81" fmla="*/ 34 h 61"/>
                <a:gd name="T82" fmla="*/ 54 w 61"/>
                <a:gd name="T83" fmla="*/ 35 h 61"/>
                <a:gd name="T84" fmla="*/ 52 w 61"/>
                <a:gd name="T85" fmla="*/ 28 h 61"/>
                <a:gd name="T86" fmla="*/ 46 w 61"/>
                <a:gd name="T87" fmla="*/ 25 h 61"/>
                <a:gd name="T88" fmla="*/ 54 w 61"/>
                <a:gd name="T89"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61">
                  <a:moveTo>
                    <a:pt x="42" y="48"/>
                  </a:moveTo>
                  <a:cubicBezTo>
                    <a:pt x="42" y="46"/>
                    <a:pt x="41" y="44"/>
                    <a:pt x="41" y="41"/>
                  </a:cubicBezTo>
                  <a:cubicBezTo>
                    <a:pt x="47" y="42"/>
                    <a:pt x="51" y="44"/>
                    <a:pt x="55" y="48"/>
                  </a:cubicBezTo>
                  <a:cubicBezTo>
                    <a:pt x="55" y="48"/>
                    <a:pt x="55" y="48"/>
                    <a:pt x="55" y="48"/>
                  </a:cubicBezTo>
                  <a:cubicBezTo>
                    <a:pt x="57" y="50"/>
                    <a:pt x="59" y="53"/>
                    <a:pt x="61" y="58"/>
                  </a:cubicBezTo>
                  <a:cubicBezTo>
                    <a:pt x="61" y="48"/>
                    <a:pt x="61" y="48"/>
                    <a:pt x="61" y="48"/>
                  </a:cubicBezTo>
                  <a:cubicBezTo>
                    <a:pt x="61" y="4"/>
                    <a:pt x="61" y="4"/>
                    <a:pt x="61" y="4"/>
                  </a:cubicBezTo>
                  <a:cubicBezTo>
                    <a:pt x="57" y="14"/>
                    <a:pt x="51" y="19"/>
                    <a:pt x="41" y="20"/>
                  </a:cubicBezTo>
                  <a:cubicBezTo>
                    <a:pt x="42" y="10"/>
                    <a:pt x="47" y="4"/>
                    <a:pt x="57" y="0"/>
                  </a:cubicBezTo>
                  <a:cubicBezTo>
                    <a:pt x="3" y="0"/>
                    <a:pt x="3" y="0"/>
                    <a:pt x="3" y="0"/>
                  </a:cubicBezTo>
                  <a:cubicBezTo>
                    <a:pt x="14" y="4"/>
                    <a:pt x="18" y="10"/>
                    <a:pt x="20" y="20"/>
                  </a:cubicBezTo>
                  <a:cubicBezTo>
                    <a:pt x="9" y="19"/>
                    <a:pt x="3" y="14"/>
                    <a:pt x="0" y="4"/>
                  </a:cubicBezTo>
                  <a:cubicBezTo>
                    <a:pt x="0" y="48"/>
                    <a:pt x="0" y="48"/>
                    <a:pt x="0" y="48"/>
                  </a:cubicBezTo>
                  <a:cubicBezTo>
                    <a:pt x="0" y="58"/>
                    <a:pt x="0" y="58"/>
                    <a:pt x="0" y="58"/>
                  </a:cubicBezTo>
                  <a:cubicBezTo>
                    <a:pt x="1" y="53"/>
                    <a:pt x="3" y="50"/>
                    <a:pt x="6" y="48"/>
                  </a:cubicBezTo>
                  <a:cubicBezTo>
                    <a:pt x="6" y="48"/>
                    <a:pt x="6" y="48"/>
                    <a:pt x="6" y="48"/>
                  </a:cubicBezTo>
                  <a:cubicBezTo>
                    <a:pt x="9" y="44"/>
                    <a:pt x="14" y="42"/>
                    <a:pt x="20" y="41"/>
                  </a:cubicBezTo>
                  <a:cubicBezTo>
                    <a:pt x="19" y="44"/>
                    <a:pt x="19" y="46"/>
                    <a:pt x="18" y="48"/>
                  </a:cubicBezTo>
                  <a:cubicBezTo>
                    <a:pt x="18" y="48"/>
                    <a:pt x="18" y="48"/>
                    <a:pt x="18" y="48"/>
                  </a:cubicBezTo>
                  <a:cubicBezTo>
                    <a:pt x="16" y="54"/>
                    <a:pt x="11" y="59"/>
                    <a:pt x="3" y="61"/>
                  </a:cubicBezTo>
                  <a:cubicBezTo>
                    <a:pt x="57" y="61"/>
                    <a:pt x="57" y="61"/>
                    <a:pt x="57" y="61"/>
                  </a:cubicBezTo>
                  <a:cubicBezTo>
                    <a:pt x="49" y="59"/>
                    <a:pt x="45" y="54"/>
                    <a:pt x="42" y="48"/>
                  </a:cubicBezTo>
                  <a:moveTo>
                    <a:pt x="31" y="25"/>
                  </a:moveTo>
                  <a:cubicBezTo>
                    <a:pt x="31" y="23"/>
                    <a:pt x="33" y="22"/>
                    <a:pt x="35" y="22"/>
                  </a:cubicBezTo>
                  <a:cubicBezTo>
                    <a:pt x="38" y="22"/>
                    <a:pt x="38" y="22"/>
                    <a:pt x="40" y="22"/>
                  </a:cubicBezTo>
                  <a:cubicBezTo>
                    <a:pt x="40" y="36"/>
                    <a:pt x="40" y="36"/>
                    <a:pt x="40" y="36"/>
                  </a:cubicBezTo>
                  <a:cubicBezTo>
                    <a:pt x="35" y="36"/>
                    <a:pt x="35" y="36"/>
                    <a:pt x="35" y="36"/>
                  </a:cubicBezTo>
                  <a:cubicBezTo>
                    <a:pt x="34" y="36"/>
                    <a:pt x="32" y="36"/>
                    <a:pt x="31" y="37"/>
                  </a:cubicBezTo>
                  <a:lnTo>
                    <a:pt x="31" y="25"/>
                  </a:lnTo>
                  <a:close/>
                  <a:moveTo>
                    <a:pt x="21" y="22"/>
                  </a:moveTo>
                  <a:cubicBezTo>
                    <a:pt x="23" y="22"/>
                    <a:pt x="23" y="22"/>
                    <a:pt x="25" y="22"/>
                  </a:cubicBezTo>
                  <a:cubicBezTo>
                    <a:pt x="28" y="22"/>
                    <a:pt x="29" y="23"/>
                    <a:pt x="29" y="25"/>
                  </a:cubicBezTo>
                  <a:cubicBezTo>
                    <a:pt x="29" y="37"/>
                    <a:pt x="29" y="37"/>
                    <a:pt x="29" y="37"/>
                  </a:cubicBezTo>
                  <a:cubicBezTo>
                    <a:pt x="28" y="36"/>
                    <a:pt x="27" y="36"/>
                    <a:pt x="25" y="36"/>
                  </a:cubicBezTo>
                  <a:cubicBezTo>
                    <a:pt x="21" y="36"/>
                    <a:pt x="21" y="36"/>
                    <a:pt x="21" y="36"/>
                  </a:cubicBezTo>
                  <a:lnTo>
                    <a:pt x="21" y="22"/>
                  </a:lnTo>
                  <a:close/>
                  <a:moveTo>
                    <a:pt x="15" y="37"/>
                  </a:moveTo>
                  <a:cubicBezTo>
                    <a:pt x="10" y="37"/>
                    <a:pt x="10" y="37"/>
                    <a:pt x="10" y="37"/>
                  </a:cubicBezTo>
                  <a:cubicBezTo>
                    <a:pt x="10" y="37"/>
                    <a:pt x="9" y="38"/>
                    <a:pt x="9" y="38"/>
                  </a:cubicBezTo>
                  <a:cubicBezTo>
                    <a:pt x="8" y="38"/>
                    <a:pt x="7" y="37"/>
                    <a:pt x="7" y="36"/>
                  </a:cubicBezTo>
                  <a:cubicBezTo>
                    <a:pt x="7" y="36"/>
                    <a:pt x="7" y="36"/>
                    <a:pt x="7" y="36"/>
                  </a:cubicBezTo>
                  <a:cubicBezTo>
                    <a:pt x="6" y="36"/>
                    <a:pt x="6" y="36"/>
                    <a:pt x="6" y="36"/>
                  </a:cubicBezTo>
                  <a:cubicBezTo>
                    <a:pt x="6" y="36"/>
                    <a:pt x="6" y="36"/>
                    <a:pt x="6" y="35"/>
                  </a:cubicBezTo>
                  <a:cubicBezTo>
                    <a:pt x="6" y="35"/>
                    <a:pt x="6" y="35"/>
                    <a:pt x="6" y="35"/>
                  </a:cubicBezTo>
                  <a:cubicBezTo>
                    <a:pt x="7" y="35"/>
                    <a:pt x="7" y="35"/>
                    <a:pt x="7" y="35"/>
                  </a:cubicBezTo>
                  <a:cubicBezTo>
                    <a:pt x="7" y="34"/>
                    <a:pt x="7" y="34"/>
                    <a:pt x="7" y="34"/>
                  </a:cubicBezTo>
                  <a:cubicBezTo>
                    <a:pt x="7" y="33"/>
                    <a:pt x="8" y="32"/>
                    <a:pt x="9" y="32"/>
                  </a:cubicBezTo>
                  <a:cubicBezTo>
                    <a:pt x="9" y="32"/>
                    <a:pt x="10" y="33"/>
                    <a:pt x="10" y="34"/>
                  </a:cubicBezTo>
                  <a:cubicBezTo>
                    <a:pt x="15" y="34"/>
                    <a:pt x="15" y="34"/>
                    <a:pt x="15" y="34"/>
                  </a:cubicBezTo>
                  <a:lnTo>
                    <a:pt x="15" y="37"/>
                  </a:lnTo>
                  <a:close/>
                  <a:moveTo>
                    <a:pt x="15" y="28"/>
                  </a:moveTo>
                  <a:cubicBezTo>
                    <a:pt x="10" y="28"/>
                    <a:pt x="10" y="28"/>
                    <a:pt x="10" y="28"/>
                  </a:cubicBezTo>
                  <a:cubicBezTo>
                    <a:pt x="10" y="29"/>
                    <a:pt x="9" y="29"/>
                    <a:pt x="9" y="29"/>
                  </a:cubicBezTo>
                  <a:cubicBezTo>
                    <a:pt x="8" y="29"/>
                    <a:pt x="7" y="28"/>
                    <a:pt x="7" y="27"/>
                  </a:cubicBezTo>
                  <a:cubicBezTo>
                    <a:pt x="7" y="27"/>
                    <a:pt x="7" y="27"/>
                    <a:pt x="7" y="27"/>
                  </a:cubicBezTo>
                  <a:cubicBezTo>
                    <a:pt x="6" y="27"/>
                    <a:pt x="6" y="27"/>
                    <a:pt x="6" y="27"/>
                  </a:cubicBezTo>
                  <a:cubicBezTo>
                    <a:pt x="6" y="27"/>
                    <a:pt x="6" y="27"/>
                    <a:pt x="6" y="26"/>
                  </a:cubicBezTo>
                  <a:cubicBezTo>
                    <a:pt x="6" y="26"/>
                    <a:pt x="6" y="26"/>
                    <a:pt x="6" y="26"/>
                  </a:cubicBezTo>
                  <a:cubicBezTo>
                    <a:pt x="7" y="26"/>
                    <a:pt x="7" y="26"/>
                    <a:pt x="7" y="26"/>
                  </a:cubicBezTo>
                  <a:cubicBezTo>
                    <a:pt x="7" y="25"/>
                    <a:pt x="7" y="25"/>
                    <a:pt x="7" y="25"/>
                  </a:cubicBezTo>
                  <a:cubicBezTo>
                    <a:pt x="7" y="24"/>
                    <a:pt x="8" y="23"/>
                    <a:pt x="9" y="23"/>
                  </a:cubicBezTo>
                  <a:cubicBezTo>
                    <a:pt x="9" y="23"/>
                    <a:pt x="10" y="24"/>
                    <a:pt x="10" y="25"/>
                  </a:cubicBezTo>
                  <a:cubicBezTo>
                    <a:pt x="15" y="25"/>
                    <a:pt x="15" y="25"/>
                    <a:pt x="15" y="25"/>
                  </a:cubicBezTo>
                  <a:lnTo>
                    <a:pt x="15" y="28"/>
                  </a:lnTo>
                  <a:close/>
                  <a:moveTo>
                    <a:pt x="43" y="40"/>
                  </a:moveTo>
                  <a:cubicBezTo>
                    <a:pt x="35" y="40"/>
                    <a:pt x="35" y="40"/>
                    <a:pt x="35" y="40"/>
                  </a:cubicBezTo>
                  <a:cubicBezTo>
                    <a:pt x="33" y="40"/>
                    <a:pt x="33" y="41"/>
                    <a:pt x="30" y="41"/>
                  </a:cubicBezTo>
                  <a:cubicBezTo>
                    <a:pt x="27" y="41"/>
                    <a:pt x="28" y="40"/>
                    <a:pt x="26" y="40"/>
                  </a:cubicBezTo>
                  <a:cubicBezTo>
                    <a:pt x="17" y="40"/>
                    <a:pt x="17" y="40"/>
                    <a:pt x="17" y="40"/>
                  </a:cubicBezTo>
                  <a:cubicBezTo>
                    <a:pt x="17" y="23"/>
                    <a:pt x="17" y="23"/>
                    <a:pt x="17" y="23"/>
                  </a:cubicBezTo>
                  <a:cubicBezTo>
                    <a:pt x="19" y="22"/>
                    <a:pt x="19" y="22"/>
                    <a:pt x="19" y="22"/>
                  </a:cubicBezTo>
                  <a:cubicBezTo>
                    <a:pt x="19" y="38"/>
                    <a:pt x="19" y="38"/>
                    <a:pt x="19" y="38"/>
                  </a:cubicBezTo>
                  <a:cubicBezTo>
                    <a:pt x="25" y="38"/>
                    <a:pt x="25" y="38"/>
                    <a:pt x="25" y="38"/>
                  </a:cubicBezTo>
                  <a:cubicBezTo>
                    <a:pt x="29" y="38"/>
                    <a:pt x="28" y="39"/>
                    <a:pt x="30" y="39"/>
                  </a:cubicBezTo>
                  <a:cubicBezTo>
                    <a:pt x="33" y="39"/>
                    <a:pt x="32" y="38"/>
                    <a:pt x="35" y="38"/>
                  </a:cubicBezTo>
                  <a:cubicBezTo>
                    <a:pt x="42" y="38"/>
                    <a:pt x="42" y="38"/>
                    <a:pt x="42" y="38"/>
                  </a:cubicBezTo>
                  <a:cubicBezTo>
                    <a:pt x="42" y="22"/>
                    <a:pt x="42" y="22"/>
                    <a:pt x="42" y="22"/>
                  </a:cubicBezTo>
                  <a:cubicBezTo>
                    <a:pt x="43" y="23"/>
                    <a:pt x="43" y="23"/>
                    <a:pt x="43" y="23"/>
                  </a:cubicBezTo>
                  <a:lnTo>
                    <a:pt x="43" y="40"/>
                  </a:lnTo>
                  <a:close/>
                  <a:moveTo>
                    <a:pt x="52" y="37"/>
                  </a:moveTo>
                  <a:cubicBezTo>
                    <a:pt x="46" y="37"/>
                    <a:pt x="46" y="37"/>
                    <a:pt x="46" y="37"/>
                  </a:cubicBezTo>
                  <a:cubicBezTo>
                    <a:pt x="46" y="34"/>
                    <a:pt x="46" y="34"/>
                    <a:pt x="46" y="34"/>
                  </a:cubicBezTo>
                  <a:cubicBezTo>
                    <a:pt x="51" y="34"/>
                    <a:pt x="51" y="34"/>
                    <a:pt x="51" y="34"/>
                  </a:cubicBezTo>
                  <a:cubicBezTo>
                    <a:pt x="53" y="34"/>
                    <a:pt x="54" y="34"/>
                    <a:pt x="54" y="35"/>
                  </a:cubicBezTo>
                  <a:cubicBezTo>
                    <a:pt x="54" y="36"/>
                    <a:pt x="53" y="37"/>
                    <a:pt x="52" y="37"/>
                  </a:cubicBezTo>
                  <a:moveTo>
                    <a:pt x="52" y="28"/>
                  </a:moveTo>
                  <a:cubicBezTo>
                    <a:pt x="46" y="28"/>
                    <a:pt x="46" y="28"/>
                    <a:pt x="46" y="28"/>
                  </a:cubicBezTo>
                  <a:cubicBezTo>
                    <a:pt x="46" y="25"/>
                    <a:pt x="46" y="25"/>
                    <a:pt x="46" y="25"/>
                  </a:cubicBezTo>
                  <a:cubicBezTo>
                    <a:pt x="51" y="25"/>
                    <a:pt x="51" y="25"/>
                    <a:pt x="51" y="25"/>
                  </a:cubicBezTo>
                  <a:cubicBezTo>
                    <a:pt x="53" y="25"/>
                    <a:pt x="54" y="25"/>
                    <a:pt x="54" y="26"/>
                  </a:cubicBezTo>
                  <a:cubicBezTo>
                    <a:pt x="54" y="27"/>
                    <a:pt x="53" y="28"/>
                    <a:pt x="52"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3" name="Freeform 39"/>
            <p:cNvSpPr>
              <a:spLocks/>
            </p:cNvSpPr>
            <p:nvPr userDrawn="1"/>
          </p:nvSpPr>
          <p:spPr bwMode="auto">
            <a:xfrm>
              <a:off x="8585200" y="1081088"/>
              <a:ext cx="3175" cy="3175"/>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0" y="1"/>
                    <a:pt x="0" y="1"/>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4" name="Freeform 40"/>
            <p:cNvSpPr>
              <a:spLocks noEditPoints="1"/>
            </p:cNvSpPr>
            <p:nvPr userDrawn="1"/>
          </p:nvSpPr>
          <p:spPr bwMode="auto">
            <a:xfrm>
              <a:off x="8899525" y="1320800"/>
              <a:ext cx="49212" cy="50800"/>
            </a:xfrm>
            <a:custGeom>
              <a:avLst/>
              <a:gdLst>
                <a:gd name="T0" fmla="*/ 0 w 15"/>
                <a:gd name="T1" fmla="*/ 14 h 15"/>
                <a:gd name="T2" fmla="*/ 1 w 15"/>
                <a:gd name="T3" fmla="*/ 13 h 15"/>
                <a:gd name="T4" fmla="*/ 3 w 15"/>
                <a:gd name="T5" fmla="*/ 10 h 15"/>
                <a:gd name="T6" fmla="*/ 7 w 15"/>
                <a:gd name="T7" fmla="*/ 0 h 15"/>
                <a:gd name="T8" fmla="*/ 8 w 15"/>
                <a:gd name="T9" fmla="*/ 0 h 15"/>
                <a:gd name="T10" fmla="*/ 13 w 15"/>
                <a:gd name="T11" fmla="*/ 12 h 15"/>
                <a:gd name="T12" fmla="*/ 14 w 15"/>
                <a:gd name="T13" fmla="*/ 13 h 15"/>
                <a:gd name="T14" fmla="*/ 15 w 15"/>
                <a:gd name="T15" fmla="*/ 14 h 15"/>
                <a:gd name="T16" fmla="*/ 15 w 15"/>
                <a:gd name="T17" fmla="*/ 15 h 15"/>
                <a:gd name="T18" fmla="*/ 9 w 15"/>
                <a:gd name="T19" fmla="*/ 15 h 15"/>
                <a:gd name="T20" fmla="*/ 9 w 15"/>
                <a:gd name="T21" fmla="*/ 14 h 15"/>
                <a:gd name="T22" fmla="*/ 10 w 15"/>
                <a:gd name="T23" fmla="*/ 14 h 15"/>
                <a:gd name="T24" fmla="*/ 10 w 15"/>
                <a:gd name="T25" fmla="*/ 13 h 15"/>
                <a:gd name="T26" fmla="*/ 10 w 15"/>
                <a:gd name="T27" fmla="*/ 12 h 15"/>
                <a:gd name="T28" fmla="*/ 9 w 15"/>
                <a:gd name="T29" fmla="*/ 10 h 15"/>
                <a:gd name="T30" fmla="*/ 4 w 15"/>
                <a:gd name="T31" fmla="*/ 10 h 15"/>
                <a:gd name="T32" fmla="*/ 3 w 15"/>
                <a:gd name="T33" fmla="*/ 12 h 15"/>
                <a:gd name="T34" fmla="*/ 3 w 15"/>
                <a:gd name="T35" fmla="*/ 13 h 15"/>
                <a:gd name="T36" fmla="*/ 3 w 15"/>
                <a:gd name="T37" fmla="*/ 14 h 15"/>
                <a:gd name="T38" fmla="*/ 4 w 15"/>
                <a:gd name="T39" fmla="*/ 14 h 15"/>
                <a:gd name="T40" fmla="*/ 4 w 15"/>
                <a:gd name="T41" fmla="*/ 15 h 15"/>
                <a:gd name="T42" fmla="*/ 0 w 15"/>
                <a:gd name="T43" fmla="*/ 15 h 15"/>
                <a:gd name="T44" fmla="*/ 0 w 15"/>
                <a:gd name="T45" fmla="*/ 14 h 15"/>
                <a:gd name="T46" fmla="*/ 7 w 15"/>
                <a:gd name="T47" fmla="*/ 4 h 15"/>
                <a:gd name="T48" fmla="*/ 5 w 15"/>
                <a:gd name="T49" fmla="*/ 9 h 15"/>
                <a:gd name="T50" fmla="*/ 9 w 15"/>
                <a:gd name="T51" fmla="*/ 9 h 15"/>
                <a:gd name="T52" fmla="*/ 7 w 15"/>
                <a:gd name="T5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0" y="14"/>
                  </a:moveTo>
                  <a:cubicBezTo>
                    <a:pt x="0" y="14"/>
                    <a:pt x="1" y="14"/>
                    <a:pt x="1" y="13"/>
                  </a:cubicBezTo>
                  <a:cubicBezTo>
                    <a:pt x="1" y="13"/>
                    <a:pt x="2" y="12"/>
                    <a:pt x="3" y="10"/>
                  </a:cubicBezTo>
                  <a:cubicBezTo>
                    <a:pt x="7" y="0"/>
                    <a:pt x="7" y="0"/>
                    <a:pt x="7" y="0"/>
                  </a:cubicBezTo>
                  <a:cubicBezTo>
                    <a:pt x="8" y="0"/>
                    <a:pt x="8" y="0"/>
                    <a:pt x="8" y="0"/>
                  </a:cubicBezTo>
                  <a:cubicBezTo>
                    <a:pt x="13" y="12"/>
                    <a:pt x="13" y="12"/>
                    <a:pt x="13" y="12"/>
                  </a:cubicBezTo>
                  <a:cubicBezTo>
                    <a:pt x="13" y="13"/>
                    <a:pt x="13" y="13"/>
                    <a:pt x="14" y="13"/>
                  </a:cubicBezTo>
                  <a:cubicBezTo>
                    <a:pt x="14" y="14"/>
                    <a:pt x="14" y="14"/>
                    <a:pt x="15" y="14"/>
                  </a:cubicBezTo>
                  <a:cubicBezTo>
                    <a:pt x="15" y="15"/>
                    <a:pt x="15" y="15"/>
                    <a:pt x="15" y="15"/>
                  </a:cubicBezTo>
                  <a:cubicBezTo>
                    <a:pt x="9" y="15"/>
                    <a:pt x="9" y="15"/>
                    <a:pt x="9" y="15"/>
                  </a:cubicBezTo>
                  <a:cubicBezTo>
                    <a:pt x="9" y="14"/>
                    <a:pt x="9" y="14"/>
                    <a:pt x="9" y="14"/>
                  </a:cubicBezTo>
                  <a:cubicBezTo>
                    <a:pt x="9" y="14"/>
                    <a:pt x="10" y="14"/>
                    <a:pt x="10" y="14"/>
                  </a:cubicBezTo>
                  <a:cubicBezTo>
                    <a:pt x="10" y="14"/>
                    <a:pt x="10" y="13"/>
                    <a:pt x="10" y="13"/>
                  </a:cubicBezTo>
                  <a:cubicBezTo>
                    <a:pt x="10" y="13"/>
                    <a:pt x="10" y="12"/>
                    <a:pt x="10" y="12"/>
                  </a:cubicBezTo>
                  <a:cubicBezTo>
                    <a:pt x="9" y="10"/>
                    <a:pt x="9" y="10"/>
                    <a:pt x="9" y="10"/>
                  </a:cubicBezTo>
                  <a:cubicBezTo>
                    <a:pt x="4" y="10"/>
                    <a:pt x="4" y="10"/>
                    <a:pt x="4" y="10"/>
                  </a:cubicBezTo>
                  <a:cubicBezTo>
                    <a:pt x="4" y="11"/>
                    <a:pt x="3" y="12"/>
                    <a:pt x="3" y="12"/>
                  </a:cubicBezTo>
                  <a:cubicBezTo>
                    <a:pt x="3" y="13"/>
                    <a:pt x="3" y="13"/>
                    <a:pt x="3" y="13"/>
                  </a:cubicBezTo>
                  <a:cubicBezTo>
                    <a:pt x="3" y="13"/>
                    <a:pt x="3" y="14"/>
                    <a:pt x="3" y="14"/>
                  </a:cubicBezTo>
                  <a:cubicBezTo>
                    <a:pt x="4" y="14"/>
                    <a:pt x="4" y="14"/>
                    <a:pt x="4" y="14"/>
                  </a:cubicBezTo>
                  <a:cubicBezTo>
                    <a:pt x="4" y="15"/>
                    <a:pt x="4" y="15"/>
                    <a:pt x="4" y="15"/>
                  </a:cubicBezTo>
                  <a:cubicBezTo>
                    <a:pt x="0" y="15"/>
                    <a:pt x="0" y="15"/>
                    <a:pt x="0" y="15"/>
                  </a:cubicBezTo>
                  <a:lnTo>
                    <a:pt x="0" y="14"/>
                  </a:lnTo>
                  <a:close/>
                  <a:moveTo>
                    <a:pt x="7" y="4"/>
                  </a:moveTo>
                  <a:cubicBezTo>
                    <a:pt x="5" y="9"/>
                    <a:pt x="5" y="9"/>
                    <a:pt x="5" y="9"/>
                  </a:cubicBezTo>
                  <a:cubicBezTo>
                    <a:pt x="9" y="9"/>
                    <a:pt x="9" y="9"/>
                    <a:pt x="9" y="9"/>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5" name="Freeform 41"/>
            <p:cNvSpPr>
              <a:spLocks/>
            </p:cNvSpPr>
            <p:nvPr userDrawn="1"/>
          </p:nvSpPr>
          <p:spPr bwMode="auto">
            <a:xfrm>
              <a:off x="8975725" y="1320800"/>
              <a:ext cx="49212" cy="50800"/>
            </a:xfrm>
            <a:custGeom>
              <a:avLst/>
              <a:gdLst>
                <a:gd name="T0" fmla="*/ 7 w 15"/>
                <a:gd name="T1" fmla="*/ 1 h 15"/>
                <a:gd name="T2" fmla="*/ 5 w 15"/>
                <a:gd name="T3" fmla="*/ 2 h 15"/>
                <a:gd name="T4" fmla="*/ 5 w 15"/>
                <a:gd name="T5" fmla="*/ 3 h 15"/>
                <a:gd name="T6" fmla="*/ 5 w 15"/>
                <a:gd name="T7" fmla="*/ 10 h 15"/>
                <a:gd name="T8" fmla="*/ 5 w 15"/>
                <a:gd name="T9" fmla="*/ 12 h 15"/>
                <a:gd name="T10" fmla="*/ 8 w 15"/>
                <a:gd name="T11" fmla="*/ 14 h 15"/>
                <a:gd name="T12" fmla="*/ 12 w 15"/>
                <a:gd name="T13" fmla="*/ 9 h 15"/>
                <a:gd name="T14" fmla="*/ 12 w 15"/>
                <a:gd name="T15" fmla="*/ 4 h 15"/>
                <a:gd name="T16" fmla="*/ 11 w 15"/>
                <a:gd name="T17" fmla="*/ 2 h 15"/>
                <a:gd name="T18" fmla="*/ 10 w 15"/>
                <a:gd name="T19" fmla="*/ 1 h 15"/>
                <a:gd name="T20" fmla="*/ 10 w 15"/>
                <a:gd name="T21" fmla="*/ 0 h 15"/>
                <a:gd name="T22" fmla="*/ 15 w 15"/>
                <a:gd name="T23" fmla="*/ 0 h 15"/>
                <a:gd name="T24" fmla="*/ 15 w 15"/>
                <a:gd name="T25" fmla="*/ 1 h 15"/>
                <a:gd name="T26" fmla="*/ 13 w 15"/>
                <a:gd name="T27" fmla="*/ 2 h 15"/>
                <a:gd name="T28" fmla="*/ 13 w 15"/>
                <a:gd name="T29" fmla="*/ 4 h 15"/>
                <a:gd name="T30" fmla="*/ 13 w 15"/>
                <a:gd name="T31" fmla="*/ 9 h 15"/>
                <a:gd name="T32" fmla="*/ 12 w 15"/>
                <a:gd name="T33" fmla="*/ 13 h 15"/>
                <a:gd name="T34" fmla="*/ 8 w 15"/>
                <a:gd name="T35" fmla="*/ 15 h 15"/>
                <a:gd name="T36" fmla="*/ 3 w 15"/>
                <a:gd name="T37" fmla="*/ 13 h 15"/>
                <a:gd name="T38" fmla="*/ 2 w 15"/>
                <a:gd name="T39" fmla="*/ 9 h 15"/>
                <a:gd name="T40" fmla="*/ 2 w 15"/>
                <a:gd name="T41" fmla="*/ 3 h 15"/>
                <a:gd name="T42" fmla="*/ 2 w 15"/>
                <a:gd name="T43" fmla="*/ 2 h 15"/>
                <a:gd name="T44" fmla="*/ 0 w 15"/>
                <a:gd name="T45" fmla="*/ 1 h 15"/>
                <a:gd name="T46" fmla="*/ 0 w 15"/>
                <a:gd name="T47" fmla="*/ 0 h 15"/>
                <a:gd name="T48" fmla="*/ 7 w 15"/>
                <a:gd name="T49" fmla="*/ 0 h 15"/>
                <a:gd name="T50" fmla="*/ 7 w 15"/>
                <a:gd name="T5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5">
                  <a:moveTo>
                    <a:pt x="7" y="1"/>
                  </a:moveTo>
                  <a:cubicBezTo>
                    <a:pt x="6" y="1"/>
                    <a:pt x="5" y="1"/>
                    <a:pt x="5" y="2"/>
                  </a:cubicBezTo>
                  <a:cubicBezTo>
                    <a:pt x="5" y="2"/>
                    <a:pt x="5" y="2"/>
                    <a:pt x="5" y="3"/>
                  </a:cubicBezTo>
                  <a:cubicBezTo>
                    <a:pt x="5" y="10"/>
                    <a:pt x="5" y="10"/>
                    <a:pt x="5" y="10"/>
                  </a:cubicBezTo>
                  <a:cubicBezTo>
                    <a:pt x="5" y="11"/>
                    <a:pt x="5" y="11"/>
                    <a:pt x="5" y="12"/>
                  </a:cubicBezTo>
                  <a:cubicBezTo>
                    <a:pt x="6" y="13"/>
                    <a:pt x="7" y="14"/>
                    <a:pt x="8" y="14"/>
                  </a:cubicBezTo>
                  <a:cubicBezTo>
                    <a:pt x="11" y="14"/>
                    <a:pt x="12" y="12"/>
                    <a:pt x="12" y="9"/>
                  </a:cubicBezTo>
                  <a:cubicBezTo>
                    <a:pt x="12" y="4"/>
                    <a:pt x="12" y="4"/>
                    <a:pt x="12" y="4"/>
                  </a:cubicBezTo>
                  <a:cubicBezTo>
                    <a:pt x="12" y="3"/>
                    <a:pt x="12" y="2"/>
                    <a:pt x="11" y="2"/>
                  </a:cubicBezTo>
                  <a:cubicBezTo>
                    <a:pt x="11" y="1"/>
                    <a:pt x="10" y="1"/>
                    <a:pt x="10" y="1"/>
                  </a:cubicBezTo>
                  <a:cubicBezTo>
                    <a:pt x="10" y="0"/>
                    <a:pt x="10" y="0"/>
                    <a:pt x="10" y="0"/>
                  </a:cubicBezTo>
                  <a:cubicBezTo>
                    <a:pt x="15" y="0"/>
                    <a:pt x="15" y="0"/>
                    <a:pt x="15" y="0"/>
                  </a:cubicBezTo>
                  <a:cubicBezTo>
                    <a:pt x="15" y="1"/>
                    <a:pt x="15" y="1"/>
                    <a:pt x="15" y="1"/>
                  </a:cubicBezTo>
                  <a:cubicBezTo>
                    <a:pt x="15" y="1"/>
                    <a:pt x="14" y="1"/>
                    <a:pt x="13" y="2"/>
                  </a:cubicBezTo>
                  <a:cubicBezTo>
                    <a:pt x="13" y="2"/>
                    <a:pt x="13" y="3"/>
                    <a:pt x="13" y="4"/>
                  </a:cubicBezTo>
                  <a:cubicBezTo>
                    <a:pt x="13" y="9"/>
                    <a:pt x="13" y="9"/>
                    <a:pt x="13" y="9"/>
                  </a:cubicBezTo>
                  <a:cubicBezTo>
                    <a:pt x="13" y="11"/>
                    <a:pt x="13" y="12"/>
                    <a:pt x="12" y="13"/>
                  </a:cubicBezTo>
                  <a:cubicBezTo>
                    <a:pt x="12" y="14"/>
                    <a:pt x="10" y="15"/>
                    <a:pt x="8" y="15"/>
                  </a:cubicBezTo>
                  <a:cubicBezTo>
                    <a:pt x="5" y="15"/>
                    <a:pt x="4" y="14"/>
                    <a:pt x="3" y="13"/>
                  </a:cubicBezTo>
                  <a:cubicBezTo>
                    <a:pt x="2" y="12"/>
                    <a:pt x="2" y="11"/>
                    <a:pt x="2" y="9"/>
                  </a:cubicBezTo>
                  <a:cubicBezTo>
                    <a:pt x="2" y="3"/>
                    <a:pt x="2" y="3"/>
                    <a:pt x="2" y="3"/>
                  </a:cubicBezTo>
                  <a:cubicBezTo>
                    <a:pt x="2" y="2"/>
                    <a:pt x="2" y="2"/>
                    <a:pt x="2" y="2"/>
                  </a:cubicBezTo>
                  <a:cubicBezTo>
                    <a:pt x="2" y="1"/>
                    <a:pt x="1" y="1"/>
                    <a:pt x="0" y="1"/>
                  </a:cubicBezTo>
                  <a:cubicBezTo>
                    <a:pt x="0" y="0"/>
                    <a:pt x="0" y="0"/>
                    <a:pt x="0" y="0"/>
                  </a:cubicBezTo>
                  <a:cubicBezTo>
                    <a:pt x="7" y="0"/>
                    <a:pt x="7" y="0"/>
                    <a:pt x="7" y="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6" name="Freeform 42"/>
            <p:cNvSpPr>
              <a:spLocks/>
            </p:cNvSpPr>
            <p:nvPr userDrawn="1"/>
          </p:nvSpPr>
          <p:spPr bwMode="auto">
            <a:xfrm>
              <a:off x="9055100" y="1320800"/>
              <a:ext cx="31750" cy="50800"/>
            </a:xfrm>
            <a:custGeom>
              <a:avLst/>
              <a:gdLst>
                <a:gd name="T0" fmla="*/ 2 w 10"/>
                <a:gd name="T1" fmla="*/ 12 h 15"/>
                <a:gd name="T2" fmla="*/ 5 w 10"/>
                <a:gd name="T3" fmla="*/ 14 h 15"/>
                <a:gd name="T4" fmla="*/ 7 w 10"/>
                <a:gd name="T5" fmla="*/ 13 h 15"/>
                <a:gd name="T6" fmla="*/ 7 w 10"/>
                <a:gd name="T7" fmla="*/ 11 h 15"/>
                <a:gd name="T8" fmla="*/ 7 w 10"/>
                <a:gd name="T9" fmla="*/ 10 h 15"/>
                <a:gd name="T10" fmla="*/ 3 w 10"/>
                <a:gd name="T11" fmla="*/ 7 h 15"/>
                <a:gd name="T12" fmla="*/ 2 w 10"/>
                <a:gd name="T13" fmla="*/ 6 h 15"/>
                <a:gd name="T14" fmla="*/ 1 w 10"/>
                <a:gd name="T15" fmla="*/ 4 h 15"/>
                <a:gd name="T16" fmla="*/ 5 w 10"/>
                <a:gd name="T17" fmla="*/ 0 h 15"/>
                <a:gd name="T18" fmla="*/ 6 w 10"/>
                <a:gd name="T19" fmla="*/ 0 h 15"/>
                <a:gd name="T20" fmla="*/ 8 w 10"/>
                <a:gd name="T21" fmla="*/ 1 h 15"/>
                <a:gd name="T22" fmla="*/ 8 w 10"/>
                <a:gd name="T23" fmla="*/ 1 h 15"/>
                <a:gd name="T24" fmla="*/ 8 w 10"/>
                <a:gd name="T25" fmla="*/ 0 h 15"/>
                <a:gd name="T26" fmla="*/ 9 w 10"/>
                <a:gd name="T27" fmla="*/ 0 h 15"/>
                <a:gd name="T28" fmla="*/ 9 w 10"/>
                <a:gd name="T29" fmla="*/ 5 h 15"/>
                <a:gd name="T30" fmla="*/ 9 w 10"/>
                <a:gd name="T31" fmla="*/ 5 h 15"/>
                <a:gd name="T32" fmla="*/ 7 w 10"/>
                <a:gd name="T33" fmla="*/ 2 h 15"/>
                <a:gd name="T34" fmla="*/ 5 w 10"/>
                <a:gd name="T35" fmla="*/ 1 h 15"/>
                <a:gd name="T36" fmla="*/ 3 w 10"/>
                <a:gd name="T37" fmla="*/ 3 h 15"/>
                <a:gd name="T38" fmla="*/ 3 w 10"/>
                <a:gd name="T39" fmla="*/ 4 h 15"/>
                <a:gd name="T40" fmla="*/ 5 w 10"/>
                <a:gd name="T41" fmla="*/ 5 h 15"/>
                <a:gd name="T42" fmla="*/ 7 w 10"/>
                <a:gd name="T43" fmla="*/ 7 h 15"/>
                <a:gd name="T44" fmla="*/ 9 w 10"/>
                <a:gd name="T45" fmla="*/ 9 h 15"/>
                <a:gd name="T46" fmla="*/ 10 w 10"/>
                <a:gd name="T47" fmla="*/ 11 h 15"/>
                <a:gd name="T48" fmla="*/ 9 w 10"/>
                <a:gd name="T49" fmla="*/ 14 h 15"/>
                <a:gd name="T50" fmla="*/ 5 w 10"/>
                <a:gd name="T51" fmla="*/ 15 h 15"/>
                <a:gd name="T52" fmla="*/ 3 w 10"/>
                <a:gd name="T53" fmla="*/ 14 h 15"/>
                <a:gd name="T54" fmla="*/ 2 w 10"/>
                <a:gd name="T55" fmla="*/ 14 h 15"/>
                <a:gd name="T56" fmla="*/ 2 w 10"/>
                <a:gd name="T57" fmla="*/ 14 h 15"/>
                <a:gd name="T58" fmla="*/ 2 w 10"/>
                <a:gd name="T59" fmla="*/ 15 h 15"/>
                <a:gd name="T60" fmla="*/ 1 w 10"/>
                <a:gd name="T61" fmla="*/ 15 h 15"/>
                <a:gd name="T62" fmla="*/ 0 w 10"/>
                <a:gd name="T63" fmla="*/ 10 h 15"/>
                <a:gd name="T64" fmla="*/ 1 w 10"/>
                <a:gd name="T65" fmla="*/ 10 h 15"/>
                <a:gd name="T66" fmla="*/ 2 w 10"/>
                <a:gd name="T6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5">
                  <a:moveTo>
                    <a:pt x="2" y="12"/>
                  </a:moveTo>
                  <a:cubicBezTo>
                    <a:pt x="3" y="13"/>
                    <a:pt x="4" y="14"/>
                    <a:pt x="5" y="14"/>
                  </a:cubicBezTo>
                  <a:cubicBezTo>
                    <a:pt x="6" y="14"/>
                    <a:pt x="6" y="13"/>
                    <a:pt x="7" y="13"/>
                  </a:cubicBezTo>
                  <a:cubicBezTo>
                    <a:pt x="7" y="13"/>
                    <a:pt x="7" y="12"/>
                    <a:pt x="7" y="11"/>
                  </a:cubicBezTo>
                  <a:cubicBezTo>
                    <a:pt x="7" y="11"/>
                    <a:pt x="7" y="10"/>
                    <a:pt x="7" y="10"/>
                  </a:cubicBezTo>
                  <a:cubicBezTo>
                    <a:pt x="6" y="9"/>
                    <a:pt x="4" y="8"/>
                    <a:pt x="3" y="7"/>
                  </a:cubicBezTo>
                  <a:cubicBezTo>
                    <a:pt x="2" y="7"/>
                    <a:pt x="2" y="7"/>
                    <a:pt x="2" y="6"/>
                  </a:cubicBezTo>
                  <a:cubicBezTo>
                    <a:pt x="1" y="6"/>
                    <a:pt x="1" y="5"/>
                    <a:pt x="1" y="4"/>
                  </a:cubicBezTo>
                  <a:cubicBezTo>
                    <a:pt x="1" y="2"/>
                    <a:pt x="2" y="0"/>
                    <a:pt x="5" y="0"/>
                  </a:cubicBezTo>
                  <a:cubicBezTo>
                    <a:pt x="5" y="0"/>
                    <a:pt x="6" y="0"/>
                    <a:pt x="6" y="0"/>
                  </a:cubicBezTo>
                  <a:cubicBezTo>
                    <a:pt x="7" y="1"/>
                    <a:pt x="7" y="1"/>
                    <a:pt x="8" y="1"/>
                  </a:cubicBezTo>
                  <a:cubicBezTo>
                    <a:pt x="8" y="1"/>
                    <a:pt x="8" y="1"/>
                    <a:pt x="8" y="1"/>
                  </a:cubicBezTo>
                  <a:cubicBezTo>
                    <a:pt x="8" y="1"/>
                    <a:pt x="8" y="0"/>
                    <a:pt x="8" y="0"/>
                  </a:cubicBezTo>
                  <a:cubicBezTo>
                    <a:pt x="9" y="0"/>
                    <a:pt x="9" y="0"/>
                    <a:pt x="9" y="0"/>
                  </a:cubicBezTo>
                  <a:cubicBezTo>
                    <a:pt x="9" y="5"/>
                    <a:pt x="9" y="5"/>
                    <a:pt x="9" y="5"/>
                  </a:cubicBezTo>
                  <a:cubicBezTo>
                    <a:pt x="9" y="5"/>
                    <a:pt x="9" y="5"/>
                    <a:pt x="9" y="5"/>
                  </a:cubicBezTo>
                  <a:cubicBezTo>
                    <a:pt x="8" y="4"/>
                    <a:pt x="8" y="3"/>
                    <a:pt x="7" y="2"/>
                  </a:cubicBezTo>
                  <a:cubicBezTo>
                    <a:pt x="6" y="2"/>
                    <a:pt x="6" y="1"/>
                    <a:pt x="5" y="1"/>
                  </a:cubicBezTo>
                  <a:cubicBezTo>
                    <a:pt x="4" y="1"/>
                    <a:pt x="3" y="2"/>
                    <a:pt x="3" y="3"/>
                  </a:cubicBezTo>
                  <a:cubicBezTo>
                    <a:pt x="3" y="4"/>
                    <a:pt x="3" y="4"/>
                    <a:pt x="3" y="4"/>
                  </a:cubicBezTo>
                  <a:cubicBezTo>
                    <a:pt x="4" y="5"/>
                    <a:pt x="4" y="5"/>
                    <a:pt x="5" y="5"/>
                  </a:cubicBezTo>
                  <a:cubicBezTo>
                    <a:pt x="7" y="7"/>
                    <a:pt x="7" y="7"/>
                    <a:pt x="7" y="7"/>
                  </a:cubicBezTo>
                  <a:cubicBezTo>
                    <a:pt x="8" y="7"/>
                    <a:pt x="9" y="8"/>
                    <a:pt x="9" y="9"/>
                  </a:cubicBezTo>
                  <a:cubicBezTo>
                    <a:pt x="10" y="9"/>
                    <a:pt x="10" y="10"/>
                    <a:pt x="10" y="11"/>
                  </a:cubicBezTo>
                  <a:cubicBezTo>
                    <a:pt x="10" y="12"/>
                    <a:pt x="9" y="13"/>
                    <a:pt x="9" y="14"/>
                  </a:cubicBezTo>
                  <a:cubicBezTo>
                    <a:pt x="8" y="14"/>
                    <a:pt x="7" y="15"/>
                    <a:pt x="5" y="15"/>
                  </a:cubicBezTo>
                  <a:cubicBezTo>
                    <a:pt x="5" y="15"/>
                    <a:pt x="4" y="15"/>
                    <a:pt x="3" y="14"/>
                  </a:cubicBezTo>
                  <a:cubicBezTo>
                    <a:pt x="2" y="14"/>
                    <a:pt x="2" y="14"/>
                    <a:pt x="2" y="14"/>
                  </a:cubicBezTo>
                  <a:cubicBezTo>
                    <a:pt x="2" y="14"/>
                    <a:pt x="2" y="14"/>
                    <a:pt x="2" y="14"/>
                  </a:cubicBezTo>
                  <a:cubicBezTo>
                    <a:pt x="2" y="14"/>
                    <a:pt x="2" y="15"/>
                    <a:pt x="2" y="15"/>
                  </a:cubicBezTo>
                  <a:cubicBezTo>
                    <a:pt x="1" y="15"/>
                    <a:pt x="1" y="15"/>
                    <a:pt x="1" y="15"/>
                  </a:cubicBezTo>
                  <a:cubicBezTo>
                    <a:pt x="0" y="10"/>
                    <a:pt x="0" y="10"/>
                    <a:pt x="0" y="10"/>
                  </a:cubicBezTo>
                  <a:cubicBezTo>
                    <a:pt x="1" y="10"/>
                    <a:pt x="1" y="10"/>
                    <a:pt x="1" y="10"/>
                  </a:cubicBezTo>
                  <a:cubicBezTo>
                    <a:pt x="1" y="11"/>
                    <a:pt x="2" y="12"/>
                    <a:pt x="2"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7" name="Freeform 43"/>
            <p:cNvSpPr>
              <a:spLocks/>
            </p:cNvSpPr>
            <p:nvPr userDrawn="1"/>
          </p:nvSpPr>
          <p:spPr bwMode="auto">
            <a:xfrm>
              <a:off x="9117013" y="1320800"/>
              <a:ext cx="42862" cy="50800"/>
            </a:xfrm>
            <a:custGeom>
              <a:avLst/>
              <a:gdLst>
                <a:gd name="T0" fmla="*/ 13 w 13"/>
                <a:gd name="T1" fmla="*/ 0 h 15"/>
                <a:gd name="T2" fmla="*/ 13 w 13"/>
                <a:gd name="T3" fmla="*/ 4 h 15"/>
                <a:gd name="T4" fmla="*/ 12 w 13"/>
                <a:gd name="T5" fmla="*/ 4 h 15"/>
                <a:gd name="T6" fmla="*/ 11 w 13"/>
                <a:gd name="T7" fmla="*/ 2 h 15"/>
                <a:gd name="T8" fmla="*/ 9 w 13"/>
                <a:gd name="T9" fmla="*/ 2 h 15"/>
                <a:gd name="T10" fmla="*/ 8 w 13"/>
                <a:gd name="T11" fmla="*/ 2 h 15"/>
                <a:gd name="T12" fmla="*/ 8 w 13"/>
                <a:gd name="T13" fmla="*/ 12 h 15"/>
                <a:gd name="T14" fmla="*/ 8 w 13"/>
                <a:gd name="T15" fmla="*/ 13 h 15"/>
                <a:gd name="T16" fmla="*/ 10 w 13"/>
                <a:gd name="T17" fmla="*/ 14 h 15"/>
                <a:gd name="T18" fmla="*/ 10 w 13"/>
                <a:gd name="T19" fmla="*/ 15 h 15"/>
                <a:gd name="T20" fmla="*/ 3 w 13"/>
                <a:gd name="T21" fmla="*/ 15 h 15"/>
                <a:gd name="T22" fmla="*/ 3 w 13"/>
                <a:gd name="T23" fmla="*/ 14 h 15"/>
                <a:gd name="T24" fmla="*/ 5 w 13"/>
                <a:gd name="T25" fmla="*/ 12 h 15"/>
                <a:gd name="T26" fmla="*/ 5 w 13"/>
                <a:gd name="T27" fmla="*/ 2 h 15"/>
                <a:gd name="T28" fmla="*/ 4 w 13"/>
                <a:gd name="T29" fmla="*/ 2 h 15"/>
                <a:gd name="T30" fmla="*/ 2 w 13"/>
                <a:gd name="T31" fmla="*/ 2 h 15"/>
                <a:gd name="T32" fmla="*/ 1 w 13"/>
                <a:gd name="T33" fmla="*/ 4 h 15"/>
                <a:gd name="T34" fmla="*/ 0 w 13"/>
                <a:gd name="T35" fmla="*/ 4 h 15"/>
                <a:gd name="T36" fmla="*/ 0 w 13"/>
                <a:gd name="T37" fmla="*/ 0 h 15"/>
                <a:gd name="T38" fmla="*/ 13 w 13"/>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5">
                  <a:moveTo>
                    <a:pt x="13" y="0"/>
                  </a:moveTo>
                  <a:cubicBezTo>
                    <a:pt x="13" y="4"/>
                    <a:pt x="13" y="4"/>
                    <a:pt x="13" y="4"/>
                  </a:cubicBezTo>
                  <a:cubicBezTo>
                    <a:pt x="12" y="4"/>
                    <a:pt x="12" y="4"/>
                    <a:pt x="12" y="4"/>
                  </a:cubicBezTo>
                  <a:cubicBezTo>
                    <a:pt x="12" y="4"/>
                    <a:pt x="11" y="3"/>
                    <a:pt x="11" y="2"/>
                  </a:cubicBezTo>
                  <a:cubicBezTo>
                    <a:pt x="11" y="2"/>
                    <a:pt x="10" y="2"/>
                    <a:pt x="9" y="2"/>
                  </a:cubicBezTo>
                  <a:cubicBezTo>
                    <a:pt x="8" y="2"/>
                    <a:pt x="8" y="2"/>
                    <a:pt x="8" y="2"/>
                  </a:cubicBezTo>
                  <a:cubicBezTo>
                    <a:pt x="8" y="12"/>
                    <a:pt x="8" y="12"/>
                    <a:pt x="8" y="12"/>
                  </a:cubicBezTo>
                  <a:cubicBezTo>
                    <a:pt x="8" y="13"/>
                    <a:pt x="8" y="13"/>
                    <a:pt x="8" y="13"/>
                  </a:cubicBezTo>
                  <a:cubicBezTo>
                    <a:pt x="8" y="14"/>
                    <a:pt x="9" y="14"/>
                    <a:pt x="10" y="14"/>
                  </a:cubicBezTo>
                  <a:cubicBezTo>
                    <a:pt x="10" y="15"/>
                    <a:pt x="10" y="15"/>
                    <a:pt x="10" y="15"/>
                  </a:cubicBezTo>
                  <a:cubicBezTo>
                    <a:pt x="3" y="15"/>
                    <a:pt x="3" y="15"/>
                    <a:pt x="3" y="15"/>
                  </a:cubicBezTo>
                  <a:cubicBezTo>
                    <a:pt x="3" y="14"/>
                    <a:pt x="3" y="14"/>
                    <a:pt x="3" y="14"/>
                  </a:cubicBezTo>
                  <a:cubicBezTo>
                    <a:pt x="5" y="14"/>
                    <a:pt x="5" y="14"/>
                    <a:pt x="5" y="12"/>
                  </a:cubicBezTo>
                  <a:cubicBezTo>
                    <a:pt x="5" y="2"/>
                    <a:pt x="5" y="2"/>
                    <a:pt x="5" y="2"/>
                  </a:cubicBezTo>
                  <a:cubicBezTo>
                    <a:pt x="4" y="2"/>
                    <a:pt x="4" y="2"/>
                    <a:pt x="4" y="2"/>
                  </a:cubicBezTo>
                  <a:cubicBezTo>
                    <a:pt x="3" y="2"/>
                    <a:pt x="3" y="2"/>
                    <a:pt x="2" y="2"/>
                  </a:cubicBezTo>
                  <a:cubicBezTo>
                    <a:pt x="2" y="3"/>
                    <a:pt x="1" y="4"/>
                    <a:pt x="1" y="4"/>
                  </a:cubicBezTo>
                  <a:cubicBezTo>
                    <a:pt x="0" y="4"/>
                    <a:pt x="0" y="4"/>
                    <a:pt x="0" y="4"/>
                  </a:cubicBezTo>
                  <a:cubicBezTo>
                    <a:pt x="0" y="0"/>
                    <a:pt x="0" y="0"/>
                    <a:pt x="0"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8" name="Freeform 44"/>
            <p:cNvSpPr>
              <a:spLocks noEditPoints="1"/>
            </p:cNvSpPr>
            <p:nvPr userDrawn="1"/>
          </p:nvSpPr>
          <p:spPr bwMode="auto">
            <a:xfrm>
              <a:off x="9186863" y="1320800"/>
              <a:ext cx="46037" cy="50800"/>
            </a:xfrm>
            <a:custGeom>
              <a:avLst/>
              <a:gdLst>
                <a:gd name="T0" fmla="*/ 2 w 14"/>
                <a:gd name="T1" fmla="*/ 13 h 15"/>
                <a:gd name="T2" fmla="*/ 2 w 14"/>
                <a:gd name="T3" fmla="*/ 12 h 15"/>
                <a:gd name="T4" fmla="*/ 2 w 14"/>
                <a:gd name="T5" fmla="*/ 3 h 15"/>
                <a:gd name="T6" fmla="*/ 2 w 14"/>
                <a:gd name="T7" fmla="*/ 2 h 15"/>
                <a:gd name="T8" fmla="*/ 0 w 14"/>
                <a:gd name="T9" fmla="*/ 1 h 15"/>
                <a:gd name="T10" fmla="*/ 0 w 14"/>
                <a:gd name="T11" fmla="*/ 0 h 15"/>
                <a:gd name="T12" fmla="*/ 6 w 14"/>
                <a:gd name="T13" fmla="*/ 0 h 15"/>
                <a:gd name="T14" fmla="*/ 9 w 14"/>
                <a:gd name="T15" fmla="*/ 1 h 15"/>
                <a:gd name="T16" fmla="*/ 12 w 14"/>
                <a:gd name="T17" fmla="*/ 4 h 15"/>
                <a:gd name="T18" fmla="*/ 11 w 14"/>
                <a:gd name="T19" fmla="*/ 7 h 15"/>
                <a:gd name="T20" fmla="*/ 8 w 14"/>
                <a:gd name="T21" fmla="*/ 8 h 15"/>
                <a:gd name="T22" fmla="*/ 12 w 14"/>
                <a:gd name="T23" fmla="*/ 13 h 15"/>
                <a:gd name="T24" fmla="*/ 14 w 14"/>
                <a:gd name="T25" fmla="*/ 14 h 15"/>
                <a:gd name="T26" fmla="*/ 14 w 14"/>
                <a:gd name="T27" fmla="*/ 15 h 15"/>
                <a:gd name="T28" fmla="*/ 10 w 14"/>
                <a:gd name="T29" fmla="*/ 15 h 15"/>
                <a:gd name="T30" fmla="*/ 5 w 14"/>
                <a:gd name="T31" fmla="*/ 8 h 15"/>
                <a:gd name="T32" fmla="*/ 5 w 14"/>
                <a:gd name="T33" fmla="*/ 8 h 15"/>
                <a:gd name="T34" fmla="*/ 5 w 14"/>
                <a:gd name="T35" fmla="*/ 12 h 15"/>
                <a:gd name="T36" fmla="*/ 5 w 14"/>
                <a:gd name="T37" fmla="*/ 13 h 15"/>
                <a:gd name="T38" fmla="*/ 6 w 14"/>
                <a:gd name="T39" fmla="*/ 14 h 15"/>
                <a:gd name="T40" fmla="*/ 6 w 14"/>
                <a:gd name="T41" fmla="*/ 15 h 15"/>
                <a:gd name="T42" fmla="*/ 0 w 14"/>
                <a:gd name="T43" fmla="*/ 15 h 15"/>
                <a:gd name="T44" fmla="*/ 0 w 14"/>
                <a:gd name="T45" fmla="*/ 14 h 15"/>
                <a:gd name="T46" fmla="*/ 2 w 14"/>
                <a:gd name="T47" fmla="*/ 13 h 15"/>
                <a:gd name="T48" fmla="*/ 9 w 14"/>
                <a:gd name="T49" fmla="*/ 4 h 15"/>
                <a:gd name="T50" fmla="*/ 8 w 14"/>
                <a:gd name="T51" fmla="*/ 2 h 15"/>
                <a:gd name="T52" fmla="*/ 6 w 14"/>
                <a:gd name="T53" fmla="*/ 2 h 15"/>
                <a:gd name="T54" fmla="*/ 5 w 14"/>
                <a:gd name="T55" fmla="*/ 2 h 15"/>
                <a:gd name="T56" fmla="*/ 5 w 14"/>
                <a:gd name="T57" fmla="*/ 2 h 15"/>
                <a:gd name="T58" fmla="*/ 5 w 14"/>
                <a:gd name="T59" fmla="*/ 7 h 15"/>
                <a:gd name="T60" fmla="*/ 8 w 14"/>
                <a:gd name="T61" fmla="*/ 7 h 15"/>
                <a:gd name="T62" fmla="*/ 9 w 14"/>
                <a:gd name="T6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15">
                  <a:moveTo>
                    <a:pt x="2" y="13"/>
                  </a:moveTo>
                  <a:cubicBezTo>
                    <a:pt x="2" y="13"/>
                    <a:pt x="2" y="13"/>
                    <a:pt x="2" y="12"/>
                  </a:cubicBezTo>
                  <a:cubicBezTo>
                    <a:pt x="2" y="3"/>
                    <a:pt x="2" y="3"/>
                    <a:pt x="2" y="3"/>
                  </a:cubicBezTo>
                  <a:cubicBezTo>
                    <a:pt x="2" y="2"/>
                    <a:pt x="2" y="2"/>
                    <a:pt x="2" y="2"/>
                  </a:cubicBezTo>
                  <a:cubicBezTo>
                    <a:pt x="2" y="1"/>
                    <a:pt x="1" y="1"/>
                    <a:pt x="0" y="1"/>
                  </a:cubicBezTo>
                  <a:cubicBezTo>
                    <a:pt x="0" y="0"/>
                    <a:pt x="0" y="0"/>
                    <a:pt x="0" y="0"/>
                  </a:cubicBezTo>
                  <a:cubicBezTo>
                    <a:pt x="6" y="0"/>
                    <a:pt x="6" y="0"/>
                    <a:pt x="6" y="0"/>
                  </a:cubicBezTo>
                  <a:cubicBezTo>
                    <a:pt x="7" y="0"/>
                    <a:pt x="9" y="1"/>
                    <a:pt x="9" y="1"/>
                  </a:cubicBezTo>
                  <a:cubicBezTo>
                    <a:pt x="11" y="1"/>
                    <a:pt x="12" y="3"/>
                    <a:pt x="12" y="4"/>
                  </a:cubicBezTo>
                  <a:cubicBezTo>
                    <a:pt x="12" y="5"/>
                    <a:pt x="11" y="6"/>
                    <a:pt x="11" y="7"/>
                  </a:cubicBezTo>
                  <a:cubicBezTo>
                    <a:pt x="10" y="7"/>
                    <a:pt x="9" y="8"/>
                    <a:pt x="8" y="8"/>
                  </a:cubicBezTo>
                  <a:cubicBezTo>
                    <a:pt x="12" y="13"/>
                    <a:pt x="12" y="13"/>
                    <a:pt x="12" y="13"/>
                  </a:cubicBezTo>
                  <a:cubicBezTo>
                    <a:pt x="13" y="14"/>
                    <a:pt x="13" y="14"/>
                    <a:pt x="14" y="14"/>
                  </a:cubicBezTo>
                  <a:cubicBezTo>
                    <a:pt x="14" y="15"/>
                    <a:pt x="14" y="15"/>
                    <a:pt x="14" y="15"/>
                  </a:cubicBezTo>
                  <a:cubicBezTo>
                    <a:pt x="10" y="15"/>
                    <a:pt x="10" y="15"/>
                    <a:pt x="10" y="15"/>
                  </a:cubicBezTo>
                  <a:cubicBezTo>
                    <a:pt x="5" y="8"/>
                    <a:pt x="5" y="8"/>
                    <a:pt x="5" y="8"/>
                  </a:cubicBezTo>
                  <a:cubicBezTo>
                    <a:pt x="5" y="8"/>
                    <a:pt x="5" y="8"/>
                    <a:pt x="5" y="8"/>
                  </a:cubicBezTo>
                  <a:cubicBezTo>
                    <a:pt x="5" y="12"/>
                    <a:pt x="5" y="12"/>
                    <a:pt x="5" y="12"/>
                  </a:cubicBezTo>
                  <a:cubicBezTo>
                    <a:pt x="5" y="13"/>
                    <a:pt x="5" y="13"/>
                    <a:pt x="5" y="13"/>
                  </a:cubicBezTo>
                  <a:cubicBezTo>
                    <a:pt x="5" y="14"/>
                    <a:pt x="6" y="14"/>
                    <a:pt x="6" y="14"/>
                  </a:cubicBezTo>
                  <a:cubicBezTo>
                    <a:pt x="6" y="15"/>
                    <a:pt x="6" y="15"/>
                    <a:pt x="6" y="15"/>
                  </a:cubicBezTo>
                  <a:cubicBezTo>
                    <a:pt x="0" y="15"/>
                    <a:pt x="0" y="15"/>
                    <a:pt x="0" y="15"/>
                  </a:cubicBezTo>
                  <a:cubicBezTo>
                    <a:pt x="0" y="14"/>
                    <a:pt x="0" y="14"/>
                    <a:pt x="0" y="14"/>
                  </a:cubicBezTo>
                  <a:cubicBezTo>
                    <a:pt x="1" y="14"/>
                    <a:pt x="2" y="14"/>
                    <a:pt x="2" y="13"/>
                  </a:cubicBezTo>
                  <a:moveTo>
                    <a:pt x="9" y="4"/>
                  </a:moveTo>
                  <a:cubicBezTo>
                    <a:pt x="9" y="3"/>
                    <a:pt x="9" y="2"/>
                    <a:pt x="8" y="2"/>
                  </a:cubicBezTo>
                  <a:cubicBezTo>
                    <a:pt x="7" y="2"/>
                    <a:pt x="7" y="2"/>
                    <a:pt x="6" y="2"/>
                  </a:cubicBezTo>
                  <a:cubicBezTo>
                    <a:pt x="5" y="2"/>
                    <a:pt x="5" y="2"/>
                    <a:pt x="5" y="2"/>
                  </a:cubicBezTo>
                  <a:cubicBezTo>
                    <a:pt x="5" y="2"/>
                    <a:pt x="5" y="2"/>
                    <a:pt x="5" y="2"/>
                  </a:cubicBezTo>
                  <a:cubicBezTo>
                    <a:pt x="5" y="7"/>
                    <a:pt x="5" y="7"/>
                    <a:pt x="5" y="7"/>
                  </a:cubicBezTo>
                  <a:cubicBezTo>
                    <a:pt x="6" y="7"/>
                    <a:pt x="7" y="7"/>
                    <a:pt x="8" y="7"/>
                  </a:cubicBezTo>
                  <a:cubicBezTo>
                    <a:pt x="9" y="6"/>
                    <a:pt x="9" y="5"/>
                    <a:pt x="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59" name="Freeform 45"/>
            <p:cNvSpPr>
              <a:spLocks noEditPoints="1"/>
            </p:cNvSpPr>
            <p:nvPr userDrawn="1"/>
          </p:nvSpPr>
          <p:spPr bwMode="auto">
            <a:xfrm>
              <a:off x="9259888" y="1320800"/>
              <a:ext cx="46037" cy="50800"/>
            </a:xfrm>
            <a:custGeom>
              <a:avLst/>
              <a:gdLst>
                <a:gd name="T0" fmla="*/ 0 w 14"/>
                <a:gd name="T1" fmla="*/ 14 h 15"/>
                <a:gd name="T2" fmla="*/ 1 w 14"/>
                <a:gd name="T3" fmla="*/ 13 h 15"/>
                <a:gd name="T4" fmla="*/ 2 w 14"/>
                <a:gd name="T5" fmla="*/ 10 h 15"/>
                <a:gd name="T6" fmla="*/ 7 w 14"/>
                <a:gd name="T7" fmla="*/ 0 h 15"/>
                <a:gd name="T8" fmla="*/ 7 w 14"/>
                <a:gd name="T9" fmla="*/ 0 h 15"/>
                <a:gd name="T10" fmla="*/ 13 w 14"/>
                <a:gd name="T11" fmla="*/ 12 h 15"/>
                <a:gd name="T12" fmla="*/ 13 w 14"/>
                <a:gd name="T13" fmla="*/ 13 h 15"/>
                <a:gd name="T14" fmla="*/ 14 w 14"/>
                <a:gd name="T15" fmla="*/ 14 h 15"/>
                <a:gd name="T16" fmla="*/ 14 w 14"/>
                <a:gd name="T17" fmla="*/ 15 h 15"/>
                <a:gd name="T18" fmla="*/ 9 w 14"/>
                <a:gd name="T19" fmla="*/ 15 h 15"/>
                <a:gd name="T20" fmla="*/ 9 w 14"/>
                <a:gd name="T21" fmla="*/ 14 h 15"/>
                <a:gd name="T22" fmla="*/ 10 w 14"/>
                <a:gd name="T23" fmla="*/ 14 h 15"/>
                <a:gd name="T24" fmla="*/ 10 w 14"/>
                <a:gd name="T25" fmla="*/ 13 h 15"/>
                <a:gd name="T26" fmla="*/ 10 w 14"/>
                <a:gd name="T27" fmla="*/ 12 h 15"/>
                <a:gd name="T28" fmla="*/ 9 w 14"/>
                <a:gd name="T29" fmla="*/ 10 h 15"/>
                <a:gd name="T30" fmla="*/ 4 w 14"/>
                <a:gd name="T31" fmla="*/ 10 h 15"/>
                <a:gd name="T32" fmla="*/ 3 w 14"/>
                <a:gd name="T33" fmla="*/ 12 h 15"/>
                <a:gd name="T34" fmla="*/ 3 w 14"/>
                <a:gd name="T35" fmla="*/ 13 h 15"/>
                <a:gd name="T36" fmla="*/ 3 w 14"/>
                <a:gd name="T37" fmla="*/ 14 h 15"/>
                <a:gd name="T38" fmla="*/ 4 w 14"/>
                <a:gd name="T39" fmla="*/ 14 h 15"/>
                <a:gd name="T40" fmla="*/ 4 w 14"/>
                <a:gd name="T41" fmla="*/ 15 h 15"/>
                <a:gd name="T42" fmla="*/ 0 w 14"/>
                <a:gd name="T43" fmla="*/ 15 h 15"/>
                <a:gd name="T44" fmla="*/ 0 w 14"/>
                <a:gd name="T45" fmla="*/ 14 h 15"/>
                <a:gd name="T46" fmla="*/ 6 w 14"/>
                <a:gd name="T47" fmla="*/ 4 h 15"/>
                <a:gd name="T48" fmla="*/ 4 w 14"/>
                <a:gd name="T49" fmla="*/ 9 h 15"/>
                <a:gd name="T50" fmla="*/ 9 w 14"/>
                <a:gd name="T51" fmla="*/ 9 h 15"/>
                <a:gd name="T52" fmla="*/ 6 w 14"/>
                <a:gd name="T5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5">
                  <a:moveTo>
                    <a:pt x="0" y="14"/>
                  </a:moveTo>
                  <a:cubicBezTo>
                    <a:pt x="0" y="14"/>
                    <a:pt x="1" y="14"/>
                    <a:pt x="1" y="13"/>
                  </a:cubicBezTo>
                  <a:cubicBezTo>
                    <a:pt x="1" y="13"/>
                    <a:pt x="2" y="12"/>
                    <a:pt x="2" y="10"/>
                  </a:cubicBezTo>
                  <a:cubicBezTo>
                    <a:pt x="7" y="0"/>
                    <a:pt x="7" y="0"/>
                    <a:pt x="7" y="0"/>
                  </a:cubicBezTo>
                  <a:cubicBezTo>
                    <a:pt x="7" y="0"/>
                    <a:pt x="7" y="0"/>
                    <a:pt x="7" y="0"/>
                  </a:cubicBezTo>
                  <a:cubicBezTo>
                    <a:pt x="13" y="12"/>
                    <a:pt x="13" y="12"/>
                    <a:pt x="13" y="12"/>
                  </a:cubicBezTo>
                  <a:cubicBezTo>
                    <a:pt x="13" y="13"/>
                    <a:pt x="13" y="13"/>
                    <a:pt x="13" y="13"/>
                  </a:cubicBezTo>
                  <a:cubicBezTo>
                    <a:pt x="14" y="14"/>
                    <a:pt x="14" y="14"/>
                    <a:pt x="14" y="14"/>
                  </a:cubicBezTo>
                  <a:cubicBezTo>
                    <a:pt x="14" y="15"/>
                    <a:pt x="14" y="15"/>
                    <a:pt x="14" y="15"/>
                  </a:cubicBezTo>
                  <a:cubicBezTo>
                    <a:pt x="9" y="15"/>
                    <a:pt x="9" y="15"/>
                    <a:pt x="9" y="15"/>
                  </a:cubicBezTo>
                  <a:cubicBezTo>
                    <a:pt x="9" y="14"/>
                    <a:pt x="9" y="14"/>
                    <a:pt x="9" y="14"/>
                  </a:cubicBezTo>
                  <a:cubicBezTo>
                    <a:pt x="9" y="14"/>
                    <a:pt x="10" y="14"/>
                    <a:pt x="10" y="14"/>
                  </a:cubicBezTo>
                  <a:cubicBezTo>
                    <a:pt x="10" y="14"/>
                    <a:pt x="10" y="13"/>
                    <a:pt x="10" y="13"/>
                  </a:cubicBezTo>
                  <a:cubicBezTo>
                    <a:pt x="10" y="13"/>
                    <a:pt x="10" y="12"/>
                    <a:pt x="10" y="12"/>
                  </a:cubicBezTo>
                  <a:cubicBezTo>
                    <a:pt x="9" y="10"/>
                    <a:pt x="9" y="10"/>
                    <a:pt x="9" y="10"/>
                  </a:cubicBezTo>
                  <a:cubicBezTo>
                    <a:pt x="4" y="10"/>
                    <a:pt x="4" y="10"/>
                    <a:pt x="4" y="10"/>
                  </a:cubicBezTo>
                  <a:cubicBezTo>
                    <a:pt x="3" y="11"/>
                    <a:pt x="3" y="12"/>
                    <a:pt x="3" y="12"/>
                  </a:cubicBezTo>
                  <a:cubicBezTo>
                    <a:pt x="3" y="13"/>
                    <a:pt x="3" y="13"/>
                    <a:pt x="3" y="13"/>
                  </a:cubicBezTo>
                  <a:cubicBezTo>
                    <a:pt x="3" y="13"/>
                    <a:pt x="3" y="14"/>
                    <a:pt x="3" y="14"/>
                  </a:cubicBezTo>
                  <a:cubicBezTo>
                    <a:pt x="3" y="14"/>
                    <a:pt x="4" y="14"/>
                    <a:pt x="4" y="14"/>
                  </a:cubicBezTo>
                  <a:cubicBezTo>
                    <a:pt x="4" y="15"/>
                    <a:pt x="4" y="15"/>
                    <a:pt x="4" y="15"/>
                  </a:cubicBezTo>
                  <a:cubicBezTo>
                    <a:pt x="0" y="15"/>
                    <a:pt x="0" y="15"/>
                    <a:pt x="0" y="15"/>
                  </a:cubicBezTo>
                  <a:lnTo>
                    <a:pt x="0" y="14"/>
                  </a:lnTo>
                  <a:close/>
                  <a:moveTo>
                    <a:pt x="6" y="4"/>
                  </a:moveTo>
                  <a:cubicBezTo>
                    <a:pt x="4" y="9"/>
                    <a:pt x="4" y="9"/>
                    <a:pt x="4" y="9"/>
                  </a:cubicBezTo>
                  <a:cubicBezTo>
                    <a:pt x="9" y="9"/>
                    <a:pt x="9" y="9"/>
                    <a:pt x="9" y="9"/>
                  </a:cubicBez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0" name="Freeform 46"/>
            <p:cNvSpPr>
              <a:spLocks/>
            </p:cNvSpPr>
            <p:nvPr userDrawn="1"/>
          </p:nvSpPr>
          <p:spPr bwMode="auto">
            <a:xfrm>
              <a:off x="9334500" y="1320800"/>
              <a:ext cx="44450" cy="50800"/>
            </a:xfrm>
            <a:custGeom>
              <a:avLst/>
              <a:gdLst>
                <a:gd name="T0" fmla="*/ 1 w 13"/>
                <a:gd name="T1" fmla="*/ 13 h 15"/>
                <a:gd name="T2" fmla="*/ 2 w 13"/>
                <a:gd name="T3" fmla="*/ 12 h 15"/>
                <a:gd name="T4" fmla="*/ 2 w 13"/>
                <a:gd name="T5" fmla="*/ 3 h 15"/>
                <a:gd name="T6" fmla="*/ 1 w 13"/>
                <a:gd name="T7" fmla="*/ 2 h 15"/>
                <a:gd name="T8" fmla="*/ 0 w 13"/>
                <a:gd name="T9" fmla="*/ 1 h 15"/>
                <a:gd name="T10" fmla="*/ 0 w 13"/>
                <a:gd name="T11" fmla="*/ 0 h 15"/>
                <a:gd name="T12" fmla="*/ 6 w 13"/>
                <a:gd name="T13" fmla="*/ 0 h 15"/>
                <a:gd name="T14" fmla="*/ 6 w 13"/>
                <a:gd name="T15" fmla="*/ 1 h 15"/>
                <a:gd name="T16" fmla="*/ 5 w 13"/>
                <a:gd name="T17" fmla="*/ 2 h 15"/>
                <a:gd name="T18" fmla="*/ 4 w 13"/>
                <a:gd name="T19" fmla="*/ 3 h 15"/>
                <a:gd name="T20" fmla="*/ 4 w 13"/>
                <a:gd name="T21" fmla="*/ 13 h 15"/>
                <a:gd name="T22" fmla="*/ 4 w 13"/>
                <a:gd name="T23" fmla="*/ 13 h 15"/>
                <a:gd name="T24" fmla="*/ 5 w 13"/>
                <a:gd name="T25" fmla="*/ 13 h 15"/>
                <a:gd name="T26" fmla="*/ 5 w 13"/>
                <a:gd name="T27" fmla="*/ 13 h 15"/>
                <a:gd name="T28" fmla="*/ 6 w 13"/>
                <a:gd name="T29" fmla="*/ 13 h 15"/>
                <a:gd name="T30" fmla="*/ 10 w 13"/>
                <a:gd name="T31" fmla="*/ 13 h 15"/>
                <a:gd name="T32" fmla="*/ 12 w 13"/>
                <a:gd name="T33" fmla="*/ 11 h 15"/>
                <a:gd name="T34" fmla="*/ 13 w 13"/>
                <a:gd name="T35" fmla="*/ 11 h 15"/>
                <a:gd name="T36" fmla="*/ 11 w 13"/>
                <a:gd name="T37" fmla="*/ 15 h 15"/>
                <a:gd name="T38" fmla="*/ 0 w 13"/>
                <a:gd name="T39" fmla="*/ 15 h 15"/>
                <a:gd name="T40" fmla="*/ 0 w 13"/>
                <a:gd name="T41" fmla="*/ 14 h 15"/>
                <a:gd name="T42" fmla="*/ 1 w 13"/>
                <a:gd name="T4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1" y="13"/>
                  </a:moveTo>
                  <a:cubicBezTo>
                    <a:pt x="2" y="13"/>
                    <a:pt x="2" y="13"/>
                    <a:pt x="2" y="12"/>
                  </a:cubicBezTo>
                  <a:cubicBezTo>
                    <a:pt x="2" y="3"/>
                    <a:pt x="2" y="3"/>
                    <a:pt x="2" y="3"/>
                  </a:cubicBezTo>
                  <a:cubicBezTo>
                    <a:pt x="2" y="2"/>
                    <a:pt x="2" y="2"/>
                    <a:pt x="1" y="2"/>
                  </a:cubicBezTo>
                  <a:cubicBezTo>
                    <a:pt x="1" y="1"/>
                    <a:pt x="0" y="1"/>
                    <a:pt x="0" y="1"/>
                  </a:cubicBezTo>
                  <a:cubicBezTo>
                    <a:pt x="0" y="0"/>
                    <a:pt x="0" y="0"/>
                    <a:pt x="0" y="0"/>
                  </a:cubicBezTo>
                  <a:cubicBezTo>
                    <a:pt x="6" y="0"/>
                    <a:pt x="6" y="0"/>
                    <a:pt x="6" y="0"/>
                  </a:cubicBezTo>
                  <a:cubicBezTo>
                    <a:pt x="6" y="1"/>
                    <a:pt x="6" y="1"/>
                    <a:pt x="6" y="1"/>
                  </a:cubicBezTo>
                  <a:cubicBezTo>
                    <a:pt x="6" y="1"/>
                    <a:pt x="5" y="1"/>
                    <a:pt x="5" y="2"/>
                  </a:cubicBezTo>
                  <a:cubicBezTo>
                    <a:pt x="4" y="2"/>
                    <a:pt x="4" y="2"/>
                    <a:pt x="4" y="3"/>
                  </a:cubicBezTo>
                  <a:cubicBezTo>
                    <a:pt x="4" y="13"/>
                    <a:pt x="4" y="13"/>
                    <a:pt x="4" y="13"/>
                  </a:cubicBezTo>
                  <a:cubicBezTo>
                    <a:pt x="4" y="13"/>
                    <a:pt x="4" y="13"/>
                    <a:pt x="4" y="13"/>
                  </a:cubicBezTo>
                  <a:cubicBezTo>
                    <a:pt x="4" y="13"/>
                    <a:pt x="4" y="13"/>
                    <a:pt x="5" y="13"/>
                  </a:cubicBezTo>
                  <a:cubicBezTo>
                    <a:pt x="5" y="13"/>
                    <a:pt x="5" y="13"/>
                    <a:pt x="5" y="13"/>
                  </a:cubicBezTo>
                  <a:cubicBezTo>
                    <a:pt x="6" y="13"/>
                    <a:pt x="6" y="13"/>
                    <a:pt x="6" y="13"/>
                  </a:cubicBezTo>
                  <a:cubicBezTo>
                    <a:pt x="8" y="13"/>
                    <a:pt x="9" y="13"/>
                    <a:pt x="10" y="13"/>
                  </a:cubicBezTo>
                  <a:cubicBezTo>
                    <a:pt x="11" y="12"/>
                    <a:pt x="11" y="11"/>
                    <a:pt x="12" y="11"/>
                  </a:cubicBezTo>
                  <a:cubicBezTo>
                    <a:pt x="13" y="11"/>
                    <a:pt x="13" y="11"/>
                    <a:pt x="13" y="11"/>
                  </a:cubicBezTo>
                  <a:cubicBezTo>
                    <a:pt x="11" y="15"/>
                    <a:pt x="11" y="15"/>
                    <a:pt x="11" y="15"/>
                  </a:cubicBezTo>
                  <a:cubicBezTo>
                    <a:pt x="0" y="15"/>
                    <a:pt x="0" y="15"/>
                    <a:pt x="0" y="15"/>
                  </a:cubicBezTo>
                  <a:cubicBezTo>
                    <a:pt x="0" y="14"/>
                    <a:pt x="0" y="14"/>
                    <a:pt x="0" y="14"/>
                  </a:cubicBezTo>
                  <a:cubicBezTo>
                    <a:pt x="0" y="14"/>
                    <a:pt x="1" y="14"/>
                    <a:pt x="1"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1" name="Freeform 47"/>
            <p:cNvSpPr>
              <a:spLocks/>
            </p:cNvSpPr>
            <p:nvPr userDrawn="1"/>
          </p:nvSpPr>
          <p:spPr bwMode="auto">
            <a:xfrm>
              <a:off x="9404350" y="1320800"/>
              <a:ext cx="23812" cy="50800"/>
            </a:xfrm>
            <a:custGeom>
              <a:avLst/>
              <a:gdLst>
                <a:gd name="T0" fmla="*/ 2 w 7"/>
                <a:gd name="T1" fmla="*/ 13 h 15"/>
                <a:gd name="T2" fmla="*/ 2 w 7"/>
                <a:gd name="T3" fmla="*/ 12 h 15"/>
                <a:gd name="T4" fmla="*/ 2 w 7"/>
                <a:gd name="T5" fmla="*/ 3 h 15"/>
                <a:gd name="T6" fmla="*/ 2 w 7"/>
                <a:gd name="T7" fmla="*/ 2 h 15"/>
                <a:gd name="T8" fmla="*/ 0 w 7"/>
                <a:gd name="T9" fmla="*/ 1 h 15"/>
                <a:gd name="T10" fmla="*/ 0 w 7"/>
                <a:gd name="T11" fmla="*/ 0 h 15"/>
                <a:gd name="T12" fmla="*/ 7 w 7"/>
                <a:gd name="T13" fmla="*/ 0 h 15"/>
                <a:gd name="T14" fmla="*/ 7 w 7"/>
                <a:gd name="T15" fmla="*/ 1 h 15"/>
                <a:gd name="T16" fmla="*/ 5 w 7"/>
                <a:gd name="T17" fmla="*/ 2 h 15"/>
                <a:gd name="T18" fmla="*/ 5 w 7"/>
                <a:gd name="T19" fmla="*/ 3 h 15"/>
                <a:gd name="T20" fmla="*/ 5 w 7"/>
                <a:gd name="T21" fmla="*/ 12 h 15"/>
                <a:gd name="T22" fmla="*/ 5 w 7"/>
                <a:gd name="T23" fmla="*/ 13 h 15"/>
                <a:gd name="T24" fmla="*/ 7 w 7"/>
                <a:gd name="T25" fmla="*/ 14 h 15"/>
                <a:gd name="T26" fmla="*/ 7 w 7"/>
                <a:gd name="T27" fmla="*/ 15 h 15"/>
                <a:gd name="T28" fmla="*/ 0 w 7"/>
                <a:gd name="T29" fmla="*/ 15 h 15"/>
                <a:gd name="T30" fmla="*/ 0 w 7"/>
                <a:gd name="T31" fmla="*/ 14 h 15"/>
                <a:gd name="T32" fmla="*/ 2 w 7"/>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5">
                  <a:moveTo>
                    <a:pt x="2" y="13"/>
                  </a:moveTo>
                  <a:cubicBezTo>
                    <a:pt x="2" y="13"/>
                    <a:pt x="2" y="13"/>
                    <a:pt x="2" y="12"/>
                  </a:cubicBezTo>
                  <a:cubicBezTo>
                    <a:pt x="2" y="3"/>
                    <a:pt x="2" y="3"/>
                    <a:pt x="2" y="3"/>
                  </a:cubicBezTo>
                  <a:cubicBezTo>
                    <a:pt x="2" y="2"/>
                    <a:pt x="2" y="2"/>
                    <a:pt x="2" y="2"/>
                  </a:cubicBezTo>
                  <a:cubicBezTo>
                    <a:pt x="1" y="1"/>
                    <a:pt x="0" y="1"/>
                    <a:pt x="0" y="1"/>
                  </a:cubicBezTo>
                  <a:cubicBezTo>
                    <a:pt x="0" y="0"/>
                    <a:pt x="0" y="0"/>
                    <a:pt x="0" y="0"/>
                  </a:cubicBezTo>
                  <a:cubicBezTo>
                    <a:pt x="7" y="0"/>
                    <a:pt x="7" y="0"/>
                    <a:pt x="7" y="0"/>
                  </a:cubicBezTo>
                  <a:cubicBezTo>
                    <a:pt x="7" y="1"/>
                    <a:pt x="7" y="1"/>
                    <a:pt x="7" y="1"/>
                  </a:cubicBezTo>
                  <a:cubicBezTo>
                    <a:pt x="6" y="1"/>
                    <a:pt x="5" y="1"/>
                    <a:pt x="5" y="2"/>
                  </a:cubicBezTo>
                  <a:cubicBezTo>
                    <a:pt x="5" y="2"/>
                    <a:pt x="5" y="2"/>
                    <a:pt x="5" y="3"/>
                  </a:cubicBezTo>
                  <a:cubicBezTo>
                    <a:pt x="5" y="12"/>
                    <a:pt x="5" y="12"/>
                    <a:pt x="5" y="12"/>
                  </a:cubicBezTo>
                  <a:cubicBezTo>
                    <a:pt x="5" y="13"/>
                    <a:pt x="5" y="13"/>
                    <a:pt x="5" y="13"/>
                  </a:cubicBezTo>
                  <a:cubicBezTo>
                    <a:pt x="5" y="14"/>
                    <a:pt x="6" y="14"/>
                    <a:pt x="7" y="14"/>
                  </a:cubicBezTo>
                  <a:cubicBezTo>
                    <a:pt x="7" y="15"/>
                    <a:pt x="7" y="15"/>
                    <a:pt x="7" y="15"/>
                  </a:cubicBezTo>
                  <a:cubicBezTo>
                    <a:pt x="0" y="15"/>
                    <a:pt x="0" y="15"/>
                    <a:pt x="0" y="15"/>
                  </a:cubicBezTo>
                  <a:cubicBezTo>
                    <a:pt x="0" y="14"/>
                    <a:pt x="0" y="14"/>
                    <a:pt x="0" y="14"/>
                  </a:cubicBezTo>
                  <a:cubicBezTo>
                    <a:pt x="0" y="14"/>
                    <a:pt x="1" y="14"/>
                    <a:pt x="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2" name="Freeform 48"/>
            <p:cNvSpPr>
              <a:spLocks noEditPoints="1"/>
            </p:cNvSpPr>
            <p:nvPr userDrawn="1"/>
          </p:nvSpPr>
          <p:spPr bwMode="auto">
            <a:xfrm>
              <a:off x="9453563" y="1320800"/>
              <a:ext cx="50800" cy="50800"/>
            </a:xfrm>
            <a:custGeom>
              <a:avLst/>
              <a:gdLst>
                <a:gd name="T0" fmla="*/ 0 w 15"/>
                <a:gd name="T1" fmla="*/ 14 h 15"/>
                <a:gd name="T2" fmla="*/ 1 w 15"/>
                <a:gd name="T3" fmla="*/ 13 h 15"/>
                <a:gd name="T4" fmla="*/ 3 w 15"/>
                <a:gd name="T5" fmla="*/ 10 h 15"/>
                <a:gd name="T6" fmla="*/ 7 w 15"/>
                <a:gd name="T7" fmla="*/ 0 h 15"/>
                <a:gd name="T8" fmla="*/ 8 w 15"/>
                <a:gd name="T9" fmla="*/ 0 h 15"/>
                <a:gd name="T10" fmla="*/ 13 w 15"/>
                <a:gd name="T11" fmla="*/ 12 h 15"/>
                <a:gd name="T12" fmla="*/ 14 w 15"/>
                <a:gd name="T13" fmla="*/ 13 h 15"/>
                <a:gd name="T14" fmla="*/ 15 w 15"/>
                <a:gd name="T15" fmla="*/ 14 h 15"/>
                <a:gd name="T16" fmla="*/ 15 w 15"/>
                <a:gd name="T17" fmla="*/ 15 h 15"/>
                <a:gd name="T18" fmla="*/ 9 w 15"/>
                <a:gd name="T19" fmla="*/ 15 h 15"/>
                <a:gd name="T20" fmla="*/ 9 w 15"/>
                <a:gd name="T21" fmla="*/ 14 h 15"/>
                <a:gd name="T22" fmla="*/ 11 w 15"/>
                <a:gd name="T23" fmla="*/ 14 h 15"/>
                <a:gd name="T24" fmla="*/ 11 w 15"/>
                <a:gd name="T25" fmla="*/ 13 h 15"/>
                <a:gd name="T26" fmla="*/ 10 w 15"/>
                <a:gd name="T27" fmla="*/ 12 h 15"/>
                <a:gd name="T28" fmla="*/ 10 w 15"/>
                <a:gd name="T29" fmla="*/ 10 h 15"/>
                <a:gd name="T30" fmla="*/ 4 w 15"/>
                <a:gd name="T31" fmla="*/ 10 h 15"/>
                <a:gd name="T32" fmla="*/ 3 w 15"/>
                <a:gd name="T33" fmla="*/ 12 h 15"/>
                <a:gd name="T34" fmla="*/ 3 w 15"/>
                <a:gd name="T35" fmla="*/ 13 h 15"/>
                <a:gd name="T36" fmla="*/ 4 w 15"/>
                <a:gd name="T37" fmla="*/ 14 h 15"/>
                <a:gd name="T38" fmla="*/ 5 w 15"/>
                <a:gd name="T39" fmla="*/ 14 h 15"/>
                <a:gd name="T40" fmla="*/ 5 w 15"/>
                <a:gd name="T41" fmla="*/ 15 h 15"/>
                <a:gd name="T42" fmla="*/ 0 w 15"/>
                <a:gd name="T43" fmla="*/ 15 h 15"/>
                <a:gd name="T44" fmla="*/ 0 w 15"/>
                <a:gd name="T45" fmla="*/ 14 h 15"/>
                <a:gd name="T46" fmla="*/ 7 w 15"/>
                <a:gd name="T47" fmla="*/ 4 h 15"/>
                <a:gd name="T48" fmla="*/ 5 w 15"/>
                <a:gd name="T49" fmla="*/ 9 h 15"/>
                <a:gd name="T50" fmla="*/ 9 w 15"/>
                <a:gd name="T51" fmla="*/ 9 h 15"/>
                <a:gd name="T52" fmla="*/ 7 w 15"/>
                <a:gd name="T5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0" y="14"/>
                  </a:moveTo>
                  <a:cubicBezTo>
                    <a:pt x="1" y="14"/>
                    <a:pt x="1" y="14"/>
                    <a:pt x="1" y="13"/>
                  </a:cubicBezTo>
                  <a:cubicBezTo>
                    <a:pt x="2" y="13"/>
                    <a:pt x="2" y="12"/>
                    <a:pt x="3" y="10"/>
                  </a:cubicBezTo>
                  <a:cubicBezTo>
                    <a:pt x="7" y="0"/>
                    <a:pt x="7" y="0"/>
                    <a:pt x="7" y="0"/>
                  </a:cubicBezTo>
                  <a:cubicBezTo>
                    <a:pt x="8" y="0"/>
                    <a:pt x="8" y="0"/>
                    <a:pt x="8" y="0"/>
                  </a:cubicBezTo>
                  <a:cubicBezTo>
                    <a:pt x="13" y="12"/>
                    <a:pt x="13" y="12"/>
                    <a:pt x="13" y="12"/>
                  </a:cubicBezTo>
                  <a:cubicBezTo>
                    <a:pt x="13" y="13"/>
                    <a:pt x="14" y="13"/>
                    <a:pt x="14" y="13"/>
                  </a:cubicBezTo>
                  <a:cubicBezTo>
                    <a:pt x="14" y="14"/>
                    <a:pt x="15" y="14"/>
                    <a:pt x="15" y="14"/>
                  </a:cubicBezTo>
                  <a:cubicBezTo>
                    <a:pt x="15" y="15"/>
                    <a:pt x="15" y="15"/>
                    <a:pt x="15" y="15"/>
                  </a:cubicBezTo>
                  <a:cubicBezTo>
                    <a:pt x="9" y="15"/>
                    <a:pt x="9" y="15"/>
                    <a:pt x="9" y="15"/>
                  </a:cubicBezTo>
                  <a:cubicBezTo>
                    <a:pt x="9" y="14"/>
                    <a:pt x="9" y="14"/>
                    <a:pt x="9" y="14"/>
                  </a:cubicBezTo>
                  <a:cubicBezTo>
                    <a:pt x="10" y="14"/>
                    <a:pt x="10" y="14"/>
                    <a:pt x="11" y="14"/>
                  </a:cubicBezTo>
                  <a:cubicBezTo>
                    <a:pt x="11" y="14"/>
                    <a:pt x="11" y="13"/>
                    <a:pt x="11" y="13"/>
                  </a:cubicBezTo>
                  <a:cubicBezTo>
                    <a:pt x="11" y="13"/>
                    <a:pt x="10" y="12"/>
                    <a:pt x="10" y="12"/>
                  </a:cubicBezTo>
                  <a:cubicBezTo>
                    <a:pt x="10" y="10"/>
                    <a:pt x="10" y="10"/>
                    <a:pt x="10" y="10"/>
                  </a:cubicBezTo>
                  <a:cubicBezTo>
                    <a:pt x="4" y="10"/>
                    <a:pt x="4" y="10"/>
                    <a:pt x="4" y="10"/>
                  </a:cubicBezTo>
                  <a:cubicBezTo>
                    <a:pt x="4" y="11"/>
                    <a:pt x="4" y="12"/>
                    <a:pt x="3" y="12"/>
                  </a:cubicBezTo>
                  <a:cubicBezTo>
                    <a:pt x="3" y="13"/>
                    <a:pt x="3" y="13"/>
                    <a:pt x="3" y="13"/>
                  </a:cubicBezTo>
                  <a:cubicBezTo>
                    <a:pt x="3" y="13"/>
                    <a:pt x="3" y="14"/>
                    <a:pt x="4" y="14"/>
                  </a:cubicBezTo>
                  <a:cubicBezTo>
                    <a:pt x="4" y="14"/>
                    <a:pt x="4" y="14"/>
                    <a:pt x="5" y="14"/>
                  </a:cubicBezTo>
                  <a:cubicBezTo>
                    <a:pt x="5" y="15"/>
                    <a:pt x="5" y="15"/>
                    <a:pt x="5" y="15"/>
                  </a:cubicBezTo>
                  <a:cubicBezTo>
                    <a:pt x="0" y="15"/>
                    <a:pt x="0" y="15"/>
                    <a:pt x="0" y="15"/>
                  </a:cubicBezTo>
                  <a:lnTo>
                    <a:pt x="0" y="14"/>
                  </a:lnTo>
                  <a:close/>
                  <a:moveTo>
                    <a:pt x="7" y="4"/>
                  </a:moveTo>
                  <a:cubicBezTo>
                    <a:pt x="5" y="9"/>
                    <a:pt x="5" y="9"/>
                    <a:pt x="5" y="9"/>
                  </a:cubicBezTo>
                  <a:cubicBezTo>
                    <a:pt x="9" y="9"/>
                    <a:pt x="9" y="9"/>
                    <a:pt x="9" y="9"/>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3" name="Freeform 49"/>
            <p:cNvSpPr>
              <a:spLocks noEditPoints="1"/>
            </p:cNvSpPr>
            <p:nvPr userDrawn="1"/>
          </p:nvSpPr>
          <p:spPr bwMode="auto">
            <a:xfrm>
              <a:off x="9599613" y="993775"/>
              <a:ext cx="76200" cy="87313"/>
            </a:xfrm>
            <a:custGeom>
              <a:avLst/>
              <a:gdLst>
                <a:gd name="T0" fmla="*/ 19 w 23"/>
                <a:gd name="T1" fmla="*/ 7 h 26"/>
                <a:gd name="T2" fmla="*/ 13 w 23"/>
                <a:gd name="T3" fmla="*/ 13 h 26"/>
                <a:gd name="T4" fmla="*/ 20 w 23"/>
                <a:gd name="T5" fmla="*/ 23 h 26"/>
                <a:gd name="T6" fmla="*/ 23 w 23"/>
                <a:gd name="T7" fmla="*/ 25 h 26"/>
                <a:gd name="T8" fmla="*/ 23 w 23"/>
                <a:gd name="T9" fmla="*/ 25 h 26"/>
                <a:gd name="T10" fmla="*/ 23 w 23"/>
                <a:gd name="T11" fmla="*/ 26 h 26"/>
                <a:gd name="T12" fmla="*/ 17 w 23"/>
                <a:gd name="T13" fmla="*/ 26 h 26"/>
                <a:gd name="T14" fmla="*/ 8 w 23"/>
                <a:gd name="T15" fmla="*/ 14 h 26"/>
                <a:gd name="T16" fmla="*/ 7 w 23"/>
                <a:gd name="T17" fmla="*/ 14 h 26"/>
                <a:gd name="T18" fmla="*/ 7 w 23"/>
                <a:gd name="T19" fmla="*/ 22 h 26"/>
                <a:gd name="T20" fmla="*/ 9 w 23"/>
                <a:gd name="T21" fmla="*/ 25 h 26"/>
                <a:gd name="T22" fmla="*/ 9 w 23"/>
                <a:gd name="T23" fmla="*/ 25 h 26"/>
                <a:gd name="T24" fmla="*/ 9 w 23"/>
                <a:gd name="T25" fmla="*/ 26 h 26"/>
                <a:gd name="T26" fmla="*/ 0 w 23"/>
                <a:gd name="T27" fmla="*/ 26 h 26"/>
                <a:gd name="T28" fmla="*/ 0 w 23"/>
                <a:gd name="T29" fmla="*/ 25 h 26"/>
                <a:gd name="T30" fmla="*/ 0 w 23"/>
                <a:gd name="T31" fmla="*/ 25 h 26"/>
                <a:gd name="T32" fmla="*/ 2 w 23"/>
                <a:gd name="T33" fmla="*/ 22 h 26"/>
                <a:gd name="T34" fmla="*/ 2 w 23"/>
                <a:gd name="T35" fmla="*/ 3 h 26"/>
                <a:gd name="T36" fmla="*/ 0 w 23"/>
                <a:gd name="T37" fmla="*/ 1 h 26"/>
                <a:gd name="T38" fmla="*/ 0 w 23"/>
                <a:gd name="T39" fmla="*/ 1 h 26"/>
                <a:gd name="T40" fmla="*/ 0 w 23"/>
                <a:gd name="T41" fmla="*/ 0 h 26"/>
                <a:gd name="T42" fmla="*/ 7 w 23"/>
                <a:gd name="T43" fmla="*/ 0 h 26"/>
                <a:gd name="T44" fmla="*/ 19 w 23"/>
                <a:gd name="T45" fmla="*/ 7 h 26"/>
                <a:gd name="T46" fmla="*/ 7 w 23"/>
                <a:gd name="T47" fmla="*/ 2 h 26"/>
                <a:gd name="T48" fmla="*/ 7 w 23"/>
                <a:gd name="T49" fmla="*/ 12 h 26"/>
                <a:gd name="T50" fmla="*/ 9 w 23"/>
                <a:gd name="T51" fmla="*/ 12 h 26"/>
                <a:gd name="T52" fmla="*/ 14 w 23"/>
                <a:gd name="T53" fmla="*/ 7 h 26"/>
                <a:gd name="T54" fmla="*/ 9 w 23"/>
                <a:gd name="T55" fmla="*/ 2 h 26"/>
                <a:gd name="T56" fmla="*/ 7 w 23"/>
                <a:gd name="T5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6">
                  <a:moveTo>
                    <a:pt x="19" y="7"/>
                  </a:moveTo>
                  <a:cubicBezTo>
                    <a:pt x="19" y="10"/>
                    <a:pt x="16" y="12"/>
                    <a:pt x="13" y="13"/>
                  </a:cubicBezTo>
                  <a:cubicBezTo>
                    <a:pt x="20" y="23"/>
                    <a:pt x="20" y="23"/>
                    <a:pt x="20" y="23"/>
                  </a:cubicBezTo>
                  <a:cubicBezTo>
                    <a:pt x="21" y="24"/>
                    <a:pt x="22" y="25"/>
                    <a:pt x="23" y="25"/>
                  </a:cubicBezTo>
                  <a:cubicBezTo>
                    <a:pt x="23" y="25"/>
                    <a:pt x="23" y="25"/>
                    <a:pt x="23" y="25"/>
                  </a:cubicBezTo>
                  <a:cubicBezTo>
                    <a:pt x="23" y="26"/>
                    <a:pt x="23" y="26"/>
                    <a:pt x="23" y="26"/>
                  </a:cubicBezTo>
                  <a:cubicBezTo>
                    <a:pt x="17" y="26"/>
                    <a:pt x="17" y="26"/>
                    <a:pt x="17" y="26"/>
                  </a:cubicBezTo>
                  <a:cubicBezTo>
                    <a:pt x="8" y="14"/>
                    <a:pt x="8" y="14"/>
                    <a:pt x="8" y="14"/>
                  </a:cubicBezTo>
                  <a:cubicBezTo>
                    <a:pt x="7" y="14"/>
                    <a:pt x="7" y="14"/>
                    <a:pt x="7" y="14"/>
                  </a:cubicBezTo>
                  <a:cubicBezTo>
                    <a:pt x="7" y="22"/>
                    <a:pt x="7" y="22"/>
                    <a:pt x="7" y="22"/>
                  </a:cubicBezTo>
                  <a:cubicBezTo>
                    <a:pt x="7" y="24"/>
                    <a:pt x="7" y="25"/>
                    <a:pt x="9" y="25"/>
                  </a:cubicBezTo>
                  <a:cubicBezTo>
                    <a:pt x="9" y="25"/>
                    <a:pt x="9" y="25"/>
                    <a:pt x="9" y="25"/>
                  </a:cubicBezTo>
                  <a:cubicBezTo>
                    <a:pt x="9" y="26"/>
                    <a:pt x="9" y="26"/>
                    <a:pt x="9" y="26"/>
                  </a:cubicBezTo>
                  <a:cubicBezTo>
                    <a:pt x="0" y="26"/>
                    <a:pt x="0" y="26"/>
                    <a:pt x="0" y="26"/>
                  </a:cubicBezTo>
                  <a:cubicBezTo>
                    <a:pt x="0" y="25"/>
                    <a:pt x="0" y="25"/>
                    <a:pt x="0" y="25"/>
                  </a:cubicBezTo>
                  <a:cubicBezTo>
                    <a:pt x="0" y="25"/>
                    <a:pt x="0" y="25"/>
                    <a:pt x="0" y="25"/>
                  </a:cubicBezTo>
                  <a:cubicBezTo>
                    <a:pt x="2" y="25"/>
                    <a:pt x="2" y="24"/>
                    <a:pt x="2" y="22"/>
                  </a:cubicBezTo>
                  <a:cubicBezTo>
                    <a:pt x="2" y="3"/>
                    <a:pt x="2" y="3"/>
                    <a:pt x="2" y="3"/>
                  </a:cubicBezTo>
                  <a:cubicBezTo>
                    <a:pt x="2" y="2"/>
                    <a:pt x="2" y="1"/>
                    <a:pt x="0" y="1"/>
                  </a:cubicBezTo>
                  <a:cubicBezTo>
                    <a:pt x="0" y="1"/>
                    <a:pt x="0" y="1"/>
                    <a:pt x="0" y="1"/>
                  </a:cubicBezTo>
                  <a:cubicBezTo>
                    <a:pt x="0" y="0"/>
                    <a:pt x="0" y="0"/>
                    <a:pt x="0" y="0"/>
                  </a:cubicBezTo>
                  <a:cubicBezTo>
                    <a:pt x="7" y="0"/>
                    <a:pt x="7" y="0"/>
                    <a:pt x="7" y="0"/>
                  </a:cubicBezTo>
                  <a:cubicBezTo>
                    <a:pt x="16" y="0"/>
                    <a:pt x="19" y="3"/>
                    <a:pt x="19" y="7"/>
                  </a:cubicBezTo>
                  <a:moveTo>
                    <a:pt x="7" y="2"/>
                  </a:moveTo>
                  <a:cubicBezTo>
                    <a:pt x="7" y="12"/>
                    <a:pt x="7" y="12"/>
                    <a:pt x="7" y="12"/>
                  </a:cubicBezTo>
                  <a:cubicBezTo>
                    <a:pt x="9" y="12"/>
                    <a:pt x="9" y="12"/>
                    <a:pt x="9" y="12"/>
                  </a:cubicBezTo>
                  <a:cubicBezTo>
                    <a:pt x="12" y="12"/>
                    <a:pt x="14" y="10"/>
                    <a:pt x="14" y="7"/>
                  </a:cubicBezTo>
                  <a:cubicBezTo>
                    <a:pt x="14" y="4"/>
                    <a:pt x="12" y="2"/>
                    <a:pt x="9" y="2"/>
                  </a:cubicBezTo>
                  <a:cubicBezTo>
                    <a:pt x="9" y="2"/>
                    <a:pt x="8" y="2"/>
                    <a:pt x="7"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4" name="Freeform 50"/>
            <p:cNvSpPr>
              <a:spLocks/>
            </p:cNvSpPr>
            <p:nvPr userDrawn="1"/>
          </p:nvSpPr>
          <p:spPr bwMode="auto">
            <a:xfrm>
              <a:off x="8878888" y="969963"/>
              <a:ext cx="88900" cy="111125"/>
            </a:xfrm>
            <a:custGeom>
              <a:avLst/>
              <a:gdLst>
                <a:gd name="T0" fmla="*/ 20 w 27"/>
                <a:gd name="T1" fmla="*/ 33 h 33"/>
                <a:gd name="T2" fmla="*/ 20 w 27"/>
                <a:gd name="T3" fmla="*/ 32 h 33"/>
                <a:gd name="T4" fmla="*/ 19 w 27"/>
                <a:gd name="T5" fmla="*/ 32 h 33"/>
                <a:gd name="T6" fmla="*/ 16 w 27"/>
                <a:gd name="T7" fmla="*/ 29 h 33"/>
                <a:gd name="T8" fmla="*/ 16 w 27"/>
                <a:gd name="T9" fmla="*/ 3 h 33"/>
                <a:gd name="T10" fmla="*/ 22 w 27"/>
                <a:gd name="T11" fmla="*/ 3 h 33"/>
                <a:gd name="T12" fmla="*/ 26 w 27"/>
                <a:gd name="T13" fmla="*/ 8 h 33"/>
                <a:gd name="T14" fmla="*/ 27 w 27"/>
                <a:gd name="T15" fmla="*/ 8 h 33"/>
                <a:gd name="T16" fmla="*/ 27 w 27"/>
                <a:gd name="T17" fmla="*/ 0 h 33"/>
                <a:gd name="T18" fmla="*/ 27 w 27"/>
                <a:gd name="T19" fmla="*/ 0 h 33"/>
                <a:gd name="T20" fmla="*/ 0 w 27"/>
                <a:gd name="T21" fmla="*/ 0 h 33"/>
                <a:gd name="T22" fmla="*/ 0 w 27"/>
                <a:gd name="T23" fmla="*/ 0 h 33"/>
                <a:gd name="T24" fmla="*/ 0 w 27"/>
                <a:gd name="T25" fmla="*/ 8 h 33"/>
                <a:gd name="T26" fmla="*/ 1 w 27"/>
                <a:gd name="T27" fmla="*/ 8 h 33"/>
                <a:gd name="T28" fmla="*/ 5 w 27"/>
                <a:gd name="T29" fmla="*/ 3 h 33"/>
                <a:gd name="T30" fmla="*/ 11 w 27"/>
                <a:gd name="T31" fmla="*/ 3 h 33"/>
                <a:gd name="T32" fmla="*/ 11 w 27"/>
                <a:gd name="T33" fmla="*/ 29 h 33"/>
                <a:gd name="T34" fmla="*/ 8 w 27"/>
                <a:gd name="T35" fmla="*/ 32 h 33"/>
                <a:gd name="T36" fmla="*/ 6 w 27"/>
                <a:gd name="T37" fmla="*/ 32 h 33"/>
                <a:gd name="T38" fmla="*/ 6 w 27"/>
                <a:gd name="T39" fmla="*/ 33 h 33"/>
                <a:gd name="T40" fmla="*/ 20 w 27"/>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3">
                  <a:moveTo>
                    <a:pt x="20" y="33"/>
                  </a:moveTo>
                  <a:cubicBezTo>
                    <a:pt x="20" y="32"/>
                    <a:pt x="20" y="32"/>
                    <a:pt x="20" y="32"/>
                  </a:cubicBezTo>
                  <a:cubicBezTo>
                    <a:pt x="19" y="32"/>
                    <a:pt x="19" y="32"/>
                    <a:pt x="19" y="32"/>
                  </a:cubicBezTo>
                  <a:cubicBezTo>
                    <a:pt x="17" y="32"/>
                    <a:pt x="16" y="30"/>
                    <a:pt x="16" y="29"/>
                  </a:cubicBezTo>
                  <a:cubicBezTo>
                    <a:pt x="16" y="3"/>
                    <a:pt x="16" y="3"/>
                    <a:pt x="16" y="3"/>
                  </a:cubicBezTo>
                  <a:cubicBezTo>
                    <a:pt x="22" y="3"/>
                    <a:pt x="22" y="3"/>
                    <a:pt x="22" y="3"/>
                  </a:cubicBezTo>
                  <a:cubicBezTo>
                    <a:pt x="25" y="3"/>
                    <a:pt x="26" y="5"/>
                    <a:pt x="26" y="8"/>
                  </a:cubicBezTo>
                  <a:cubicBezTo>
                    <a:pt x="27" y="8"/>
                    <a:pt x="27" y="8"/>
                    <a:pt x="27" y="8"/>
                  </a:cubicBezTo>
                  <a:cubicBezTo>
                    <a:pt x="27" y="0"/>
                    <a:pt x="27" y="0"/>
                    <a:pt x="27" y="0"/>
                  </a:cubicBezTo>
                  <a:cubicBezTo>
                    <a:pt x="27" y="0"/>
                    <a:pt x="27" y="0"/>
                    <a:pt x="27" y="0"/>
                  </a:cubicBezTo>
                  <a:cubicBezTo>
                    <a:pt x="0" y="0"/>
                    <a:pt x="0" y="0"/>
                    <a:pt x="0" y="0"/>
                  </a:cubicBezTo>
                  <a:cubicBezTo>
                    <a:pt x="0" y="0"/>
                    <a:pt x="0" y="0"/>
                    <a:pt x="0" y="0"/>
                  </a:cubicBezTo>
                  <a:cubicBezTo>
                    <a:pt x="0" y="8"/>
                    <a:pt x="0" y="8"/>
                    <a:pt x="0" y="8"/>
                  </a:cubicBezTo>
                  <a:cubicBezTo>
                    <a:pt x="1" y="8"/>
                    <a:pt x="1" y="8"/>
                    <a:pt x="1" y="8"/>
                  </a:cubicBezTo>
                  <a:cubicBezTo>
                    <a:pt x="1" y="5"/>
                    <a:pt x="2" y="3"/>
                    <a:pt x="5" y="3"/>
                  </a:cubicBezTo>
                  <a:cubicBezTo>
                    <a:pt x="11" y="3"/>
                    <a:pt x="11" y="3"/>
                    <a:pt x="11" y="3"/>
                  </a:cubicBezTo>
                  <a:cubicBezTo>
                    <a:pt x="11" y="29"/>
                    <a:pt x="11" y="29"/>
                    <a:pt x="11" y="29"/>
                  </a:cubicBezTo>
                  <a:cubicBezTo>
                    <a:pt x="11" y="30"/>
                    <a:pt x="9" y="32"/>
                    <a:pt x="8" y="32"/>
                  </a:cubicBezTo>
                  <a:cubicBezTo>
                    <a:pt x="6" y="32"/>
                    <a:pt x="6" y="32"/>
                    <a:pt x="6" y="32"/>
                  </a:cubicBezTo>
                  <a:cubicBezTo>
                    <a:pt x="6" y="33"/>
                    <a:pt x="6" y="33"/>
                    <a:pt x="6" y="33"/>
                  </a:cubicBezTo>
                  <a:lnTo>
                    <a:pt x="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5" name="Freeform 51"/>
            <p:cNvSpPr>
              <a:spLocks/>
            </p:cNvSpPr>
            <p:nvPr userDrawn="1"/>
          </p:nvSpPr>
          <p:spPr bwMode="auto">
            <a:xfrm>
              <a:off x="9190038" y="969963"/>
              <a:ext cx="106362" cy="111125"/>
            </a:xfrm>
            <a:custGeom>
              <a:avLst/>
              <a:gdLst>
                <a:gd name="T0" fmla="*/ 26 w 32"/>
                <a:gd name="T1" fmla="*/ 3 h 33"/>
                <a:gd name="T2" fmla="*/ 24 w 32"/>
                <a:gd name="T3" fmla="*/ 1 h 33"/>
                <a:gd name="T4" fmla="*/ 22 w 32"/>
                <a:gd name="T5" fmla="*/ 1 h 33"/>
                <a:gd name="T6" fmla="*/ 22 w 32"/>
                <a:gd name="T7" fmla="*/ 0 h 33"/>
                <a:gd name="T8" fmla="*/ 32 w 32"/>
                <a:gd name="T9" fmla="*/ 0 h 33"/>
                <a:gd name="T10" fmla="*/ 32 w 32"/>
                <a:gd name="T11" fmla="*/ 1 h 33"/>
                <a:gd name="T12" fmla="*/ 31 w 32"/>
                <a:gd name="T13" fmla="*/ 1 h 33"/>
                <a:gd name="T14" fmla="*/ 29 w 32"/>
                <a:gd name="T15" fmla="*/ 3 h 33"/>
                <a:gd name="T16" fmla="*/ 29 w 32"/>
                <a:gd name="T17" fmla="*/ 22 h 33"/>
                <a:gd name="T18" fmla="*/ 16 w 32"/>
                <a:gd name="T19" fmla="*/ 33 h 33"/>
                <a:gd name="T20" fmla="*/ 3 w 32"/>
                <a:gd name="T21" fmla="*/ 22 h 33"/>
                <a:gd name="T22" fmla="*/ 3 w 32"/>
                <a:gd name="T23" fmla="*/ 4 h 33"/>
                <a:gd name="T24" fmla="*/ 0 w 32"/>
                <a:gd name="T25" fmla="*/ 1 h 33"/>
                <a:gd name="T26" fmla="*/ 0 w 32"/>
                <a:gd name="T27" fmla="*/ 1 h 33"/>
                <a:gd name="T28" fmla="*/ 0 w 32"/>
                <a:gd name="T29" fmla="*/ 0 h 33"/>
                <a:gd name="T30" fmla="*/ 12 w 32"/>
                <a:gd name="T31" fmla="*/ 0 h 33"/>
                <a:gd name="T32" fmla="*/ 12 w 32"/>
                <a:gd name="T33" fmla="*/ 1 h 33"/>
                <a:gd name="T34" fmla="*/ 12 w 32"/>
                <a:gd name="T35" fmla="*/ 1 h 33"/>
                <a:gd name="T36" fmla="*/ 9 w 32"/>
                <a:gd name="T37" fmla="*/ 4 h 33"/>
                <a:gd name="T38" fmla="*/ 9 w 32"/>
                <a:gd name="T39" fmla="*/ 22 h 33"/>
                <a:gd name="T40" fmla="*/ 17 w 32"/>
                <a:gd name="T41" fmla="*/ 31 h 33"/>
                <a:gd name="T42" fmla="*/ 26 w 32"/>
                <a:gd name="T43" fmla="*/ 22 h 33"/>
                <a:gd name="T44" fmla="*/ 26 w 32"/>
                <a:gd name="T45"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3">
                  <a:moveTo>
                    <a:pt x="26" y="3"/>
                  </a:moveTo>
                  <a:cubicBezTo>
                    <a:pt x="26" y="2"/>
                    <a:pt x="25" y="1"/>
                    <a:pt x="24" y="1"/>
                  </a:cubicBezTo>
                  <a:cubicBezTo>
                    <a:pt x="22" y="1"/>
                    <a:pt x="22" y="1"/>
                    <a:pt x="22" y="1"/>
                  </a:cubicBezTo>
                  <a:cubicBezTo>
                    <a:pt x="22" y="0"/>
                    <a:pt x="22" y="0"/>
                    <a:pt x="22" y="0"/>
                  </a:cubicBezTo>
                  <a:cubicBezTo>
                    <a:pt x="32" y="0"/>
                    <a:pt x="32" y="0"/>
                    <a:pt x="32" y="0"/>
                  </a:cubicBezTo>
                  <a:cubicBezTo>
                    <a:pt x="32" y="1"/>
                    <a:pt x="32" y="1"/>
                    <a:pt x="32" y="1"/>
                  </a:cubicBezTo>
                  <a:cubicBezTo>
                    <a:pt x="31" y="1"/>
                    <a:pt x="31" y="1"/>
                    <a:pt x="31" y="1"/>
                  </a:cubicBezTo>
                  <a:cubicBezTo>
                    <a:pt x="29" y="1"/>
                    <a:pt x="29" y="2"/>
                    <a:pt x="29" y="3"/>
                  </a:cubicBezTo>
                  <a:cubicBezTo>
                    <a:pt x="29" y="22"/>
                    <a:pt x="29" y="22"/>
                    <a:pt x="29" y="22"/>
                  </a:cubicBezTo>
                  <a:cubicBezTo>
                    <a:pt x="29" y="28"/>
                    <a:pt x="24" y="33"/>
                    <a:pt x="16" y="33"/>
                  </a:cubicBezTo>
                  <a:cubicBezTo>
                    <a:pt x="8" y="33"/>
                    <a:pt x="3" y="28"/>
                    <a:pt x="3" y="22"/>
                  </a:cubicBezTo>
                  <a:cubicBezTo>
                    <a:pt x="3" y="4"/>
                    <a:pt x="3" y="4"/>
                    <a:pt x="3" y="4"/>
                  </a:cubicBezTo>
                  <a:cubicBezTo>
                    <a:pt x="3" y="3"/>
                    <a:pt x="2" y="1"/>
                    <a:pt x="0" y="1"/>
                  </a:cubicBezTo>
                  <a:cubicBezTo>
                    <a:pt x="0" y="1"/>
                    <a:pt x="0" y="1"/>
                    <a:pt x="0" y="1"/>
                  </a:cubicBezTo>
                  <a:cubicBezTo>
                    <a:pt x="0" y="0"/>
                    <a:pt x="0" y="0"/>
                    <a:pt x="0" y="0"/>
                  </a:cubicBezTo>
                  <a:cubicBezTo>
                    <a:pt x="12" y="0"/>
                    <a:pt x="12" y="0"/>
                    <a:pt x="12" y="0"/>
                  </a:cubicBezTo>
                  <a:cubicBezTo>
                    <a:pt x="12" y="1"/>
                    <a:pt x="12" y="1"/>
                    <a:pt x="12" y="1"/>
                  </a:cubicBezTo>
                  <a:cubicBezTo>
                    <a:pt x="12" y="1"/>
                    <a:pt x="12" y="1"/>
                    <a:pt x="12" y="1"/>
                  </a:cubicBezTo>
                  <a:cubicBezTo>
                    <a:pt x="10" y="1"/>
                    <a:pt x="9" y="3"/>
                    <a:pt x="9" y="4"/>
                  </a:cubicBezTo>
                  <a:cubicBezTo>
                    <a:pt x="9" y="22"/>
                    <a:pt x="9" y="22"/>
                    <a:pt x="9" y="22"/>
                  </a:cubicBezTo>
                  <a:cubicBezTo>
                    <a:pt x="9" y="27"/>
                    <a:pt x="12" y="31"/>
                    <a:pt x="17" y="31"/>
                  </a:cubicBezTo>
                  <a:cubicBezTo>
                    <a:pt x="21" y="31"/>
                    <a:pt x="26" y="28"/>
                    <a:pt x="26" y="22"/>
                  </a:cubicBezTo>
                  <a:lnTo>
                    <a:pt x="2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6" name="Freeform 52"/>
            <p:cNvSpPr>
              <a:spLocks/>
            </p:cNvSpPr>
            <p:nvPr userDrawn="1"/>
          </p:nvSpPr>
          <p:spPr bwMode="auto">
            <a:xfrm>
              <a:off x="8978900" y="993775"/>
              <a:ext cx="79375" cy="87313"/>
            </a:xfrm>
            <a:custGeom>
              <a:avLst/>
              <a:gdLst>
                <a:gd name="T0" fmla="*/ 17 w 24"/>
                <a:gd name="T1" fmla="*/ 13 h 26"/>
                <a:gd name="T2" fmla="*/ 6 w 24"/>
                <a:gd name="T3" fmla="*/ 13 h 26"/>
                <a:gd name="T4" fmla="*/ 6 w 24"/>
                <a:gd name="T5" fmla="*/ 22 h 26"/>
                <a:gd name="T6" fmla="*/ 9 w 24"/>
                <a:gd name="T7" fmla="*/ 25 h 26"/>
                <a:gd name="T8" fmla="*/ 9 w 24"/>
                <a:gd name="T9" fmla="*/ 25 h 26"/>
                <a:gd name="T10" fmla="*/ 9 w 24"/>
                <a:gd name="T11" fmla="*/ 26 h 26"/>
                <a:gd name="T12" fmla="*/ 0 w 24"/>
                <a:gd name="T13" fmla="*/ 26 h 26"/>
                <a:gd name="T14" fmla="*/ 0 w 24"/>
                <a:gd name="T15" fmla="*/ 25 h 26"/>
                <a:gd name="T16" fmla="*/ 0 w 24"/>
                <a:gd name="T17" fmla="*/ 25 h 26"/>
                <a:gd name="T18" fmla="*/ 2 w 24"/>
                <a:gd name="T19" fmla="*/ 22 h 26"/>
                <a:gd name="T20" fmla="*/ 2 w 24"/>
                <a:gd name="T21" fmla="*/ 3 h 26"/>
                <a:gd name="T22" fmla="*/ 0 w 24"/>
                <a:gd name="T23" fmla="*/ 1 h 26"/>
                <a:gd name="T24" fmla="*/ 0 w 24"/>
                <a:gd name="T25" fmla="*/ 1 h 26"/>
                <a:gd name="T26" fmla="*/ 0 w 24"/>
                <a:gd name="T27" fmla="*/ 0 h 26"/>
                <a:gd name="T28" fmla="*/ 9 w 24"/>
                <a:gd name="T29" fmla="*/ 0 h 26"/>
                <a:gd name="T30" fmla="*/ 9 w 24"/>
                <a:gd name="T31" fmla="*/ 1 h 26"/>
                <a:gd name="T32" fmla="*/ 9 w 24"/>
                <a:gd name="T33" fmla="*/ 1 h 26"/>
                <a:gd name="T34" fmla="*/ 6 w 24"/>
                <a:gd name="T35" fmla="*/ 3 h 26"/>
                <a:gd name="T36" fmla="*/ 6 w 24"/>
                <a:gd name="T37" fmla="*/ 12 h 26"/>
                <a:gd name="T38" fmla="*/ 17 w 24"/>
                <a:gd name="T39" fmla="*/ 12 h 26"/>
                <a:gd name="T40" fmla="*/ 17 w 24"/>
                <a:gd name="T41" fmla="*/ 3 h 26"/>
                <a:gd name="T42" fmla="*/ 15 w 24"/>
                <a:gd name="T43" fmla="*/ 1 h 26"/>
                <a:gd name="T44" fmla="*/ 15 w 24"/>
                <a:gd name="T45" fmla="*/ 1 h 26"/>
                <a:gd name="T46" fmla="*/ 15 w 24"/>
                <a:gd name="T47" fmla="*/ 0 h 26"/>
                <a:gd name="T48" fmla="*/ 24 w 24"/>
                <a:gd name="T49" fmla="*/ 0 h 26"/>
                <a:gd name="T50" fmla="*/ 24 w 24"/>
                <a:gd name="T51" fmla="*/ 1 h 26"/>
                <a:gd name="T52" fmla="*/ 24 w 24"/>
                <a:gd name="T53" fmla="*/ 1 h 26"/>
                <a:gd name="T54" fmla="*/ 22 w 24"/>
                <a:gd name="T55" fmla="*/ 3 h 26"/>
                <a:gd name="T56" fmla="*/ 22 w 24"/>
                <a:gd name="T57" fmla="*/ 22 h 26"/>
                <a:gd name="T58" fmla="*/ 24 w 24"/>
                <a:gd name="T59" fmla="*/ 25 h 26"/>
                <a:gd name="T60" fmla="*/ 24 w 24"/>
                <a:gd name="T61" fmla="*/ 25 h 26"/>
                <a:gd name="T62" fmla="*/ 24 w 24"/>
                <a:gd name="T63" fmla="*/ 26 h 26"/>
                <a:gd name="T64" fmla="*/ 15 w 24"/>
                <a:gd name="T65" fmla="*/ 26 h 26"/>
                <a:gd name="T66" fmla="*/ 15 w 24"/>
                <a:gd name="T67" fmla="*/ 25 h 26"/>
                <a:gd name="T68" fmla="*/ 15 w 24"/>
                <a:gd name="T69" fmla="*/ 25 h 26"/>
                <a:gd name="T70" fmla="*/ 17 w 24"/>
                <a:gd name="T71" fmla="*/ 22 h 26"/>
                <a:gd name="T72" fmla="*/ 17 w 24"/>
                <a:gd name="T7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6">
                  <a:moveTo>
                    <a:pt x="17" y="13"/>
                  </a:moveTo>
                  <a:cubicBezTo>
                    <a:pt x="6" y="13"/>
                    <a:pt x="6" y="13"/>
                    <a:pt x="6" y="13"/>
                  </a:cubicBezTo>
                  <a:cubicBezTo>
                    <a:pt x="6" y="22"/>
                    <a:pt x="6" y="22"/>
                    <a:pt x="6" y="22"/>
                  </a:cubicBezTo>
                  <a:cubicBezTo>
                    <a:pt x="6" y="24"/>
                    <a:pt x="7" y="25"/>
                    <a:pt x="9" y="25"/>
                  </a:cubicBezTo>
                  <a:cubicBezTo>
                    <a:pt x="9" y="25"/>
                    <a:pt x="9" y="25"/>
                    <a:pt x="9" y="25"/>
                  </a:cubicBezTo>
                  <a:cubicBezTo>
                    <a:pt x="9" y="26"/>
                    <a:pt x="9" y="26"/>
                    <a:pt x="9" y="26"/>
                  </a:cubicBezTo>
                  <a:cubicBezTo>
                    <a:pt x="0" y="26"/>
                    <a:pt x="0" y="26"/>
                    <a:pt x="0" y="26"/>
                  </a:cubicBezTo>
                  <a:cubicBezTo>
                    <a:pt x="0" y="25"/>
                    <a:pt x="0" y="25"/>
                    <a:pt x="0" y="25"/>
                  </a:cubicBezTo>
                  <a:cubicBezTo>
                    <a:pt x="0" y="25"/>
                    <a:pt x="0" y="25"/>
                    <a:pt x="0" y="25"/>
                  </a:cubicBezTo>
                  <a:cubicBezTo>
                    <a:pt x="1" y="25"/>
                    <a:pt x="2" y="24"/>
                    <a:pt x="2" y="22"/>
                  </a:cubicBezTo>
                  <a:cubicBezTo>
                    <a:pt x="2" y="3"/>
                    <a:pt x="2" y="3"/>
                    <a:pt x="2" y="3"/>
                  </a:cubicBezTo>
                  <a:cubicBezTo>
                    <a:pt x="2" y="2"/>
                    <a:pt x="1" y="1"/>
                    <a:pt x="0" y="1"/>
                  </a:cubicBezTo>
                  <a:cubicBezTo>
                    <a:pt x="0" y="1"/>
                    <a:pt x="0" y="1"/>
                    <a:pt x="0" y="1"/>
                  </a:cubicBezTo>
                  <a:cubicBezTo>
                    <a:pt x="0" y="0"/>
                    <a:pt x="0" y="0"/>
                    <a:pt x="0" y="0"/>
                  </a:cubicBezTo>
                  <a:cubicBezTo>
                    <a:pt x="9" y="0"/>
                    <a:pt x="9" y="0"/>
                    <a:pt x="9" y="0"/>
                  </a:cubicBezTo>
                  <a:cubicBezTo>
                    <a:pt x="9" y="1"/>
                    <a:pt x="9" y="1"/>
                    <a:pt x="9" y="1"/>
                  </a:cubicBezTo>
                  <a:cubicBezTo>
                    <a:pt x="9" y="1"/>
                    <a:pt x="9" y="1"/>
                    <a:pt x="9" y="1"/>
                  </a:cubicBezTo>
                  <a:cubicBezTo>
                    <a:pt x="7" y="1"/>
                    <a:pt x="6" y="2"/>
                    <a:pt x="6" y="3"/>
                  </a:cubicBezTo>
                  <a:cubicBezTo>
                    <a:pt x="6" y="12"/>
                    <a:pt x="6" y="12"/>
                    <a:pt x="6" y="12"/>
                  </a:cubicBezTo>
                  <a:cubicBezTo>
                    <a:pt x="17" y="12"/>
                    <a:pt x="17" y="12"/>
                    <a:pt x="17" y="12"/>
                  </a:cubicBezTo>
                  <a:cubicBezTo>
                    <a:pt x="17" y="3"/>
                    <a:pt x="17" y="3"/>
                    <a:pt x="17" y="3"/>
                  </a:cubicBezTo>
                  <a:cubicBezTo>
                    <a:pt x="17" y="2"/>
                    <a:pt x="17" y="1"/>
                    <a:pt x="15" y="1"/>
                  </a:cubicBezTo>
                  <a:cubicBezTo>
                    <a:pt x="15" y="1"/>
                    <a:pt x="15" y="1"/>
                    <a:pt x="15" y="1"/>
                  </a:cubicBezTo>
                  <a:cubicBezTo>
                    <a:pt x="15" y="0"/>
                    <a:pt x="15" y="0"/>
                    <a:pt x="15" y="0"/>
                  </a:cubicBezTo>
                  <a:cubicBezTo>
                    <a:pt x="24" y="0"/>
                    <a:pt x="24" y="0"/>
                    <a:pt x="24" y="0"/>
                  </a:cubicBezTo>
                  <a:cubicBezTo>
                    <a:pt x="24" y="1"/>
                    <a:pt x="24" y="1"/>
                    <a:pt x="24" y="1"/>
                  </a:cubicBezTo>
                  <a:cubicBezTo>
                    <a:pt x="24" y="1"/>
                    <a:pt x="24" y="1"/>
                    <a:pt x="24" y="1"/>
                  </a:cubicBezTo>
                  <a:cubicBezTo>
                    <a:pt x="22" y="1"/>
                    <a:pt x="22" y="2"/>
                    <a:pt x="22" y="3"/>
                  </a:cubicBezTo>
                  <a:cubicBezTo>
                    <a:pt x="22" y="22"/>
                    <a:pt x="22" y="22"/>
                    <a:pt x="22" y="22"/>
                  </a:cubicBezTo>
                  <a:cubicBezTo>
                    <a:pt x="22" y="24"/>
                    <a:pt x="22" y="25"/>
                    <a:pt x="24" y="25"/>
                  </a:cubicBezTo>
                  <a:cubicBezTo>
                    <a:pt x="24" y="25"/>
                    <a:pt x="24" y="25"/>
                    <a:pt x="24" y="25"/>
                  </a:cubicBezTo>
                  <a:cubicBezTo>
                    <a:pt x="24" y="26"/>
                    <a:pt x="24" y="26"/>
                    <a:pt x="24" y="26"/>
                  </a:cubicBezTo>
                  <a:cubicBezTo>
                    <a:pt x="15" y="26"/>
                    <a:pt x="15" y="26"/>
                    <a:pt x="15" y="26"/>
                  </a:cubicBezTo>
                  <a:cubicBezTo>
                    <a:pt x="15" y="25"/>
                    <a:pt x="15" y="25"/>
                    <a:pt x="15" y="25"/>
                  </a:cubicBezTo>
                  <a:cubicBezTo>
                    <a:pt x="15" y="25"/>
                    <a:pt x="15" y="25"/>
                    <a:pt x="15" y="25"/>
                  </a:cubicBezTo>
                  <a:cubicBezTo>
                    <a:pt x="17" y="25"/>
                    <a:pt x="17" y="24"/>
                    <a:pt x="17" y="22"/>
                  </a:cubicBezTo>
                  <a:lnTo>
                    <a:pt x="1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7" name="Freeform 53"/>
            <p:cNvSpPr>
              <a:spLocks/>
            </p:cNvSpPr>
            <p:nvPr userDrawn="1"/>
          </p:nvSpPr>
          <p:spPr bwMode="auto">
            <a:xfrm>
              <a:off x="9067800" y="993775"/>
              <a:ext cx="73025" cy="87313"/>
            </a:xfrm>
            <a:custGeom>
              <a:avLst/>
              <a:gdLst>
                <a:gd name="T0" fmla="*/ 7 w 22"/>
                <a:gd name="T1" fmla="*/ 13 h 26"/>
                <a:gd name="T2" fmla="*/ 7 w 22"/>
                <a:gd name="T3" fmla="*/ 23 h 26"/>
                <a:gd name="T4" fmla="*/ 8 w 22"/>
                <a:gd name="T5" fmla="*/ 24 h 26"/>
                <a:gd name="T6" fmla="*/ 15 w 22"/>
                <a:gd name="T7" fmla="*/ 24 h 26"/>
                <a:gd name="T8" fmla="*/ 21 w 22"/>
                <a:gd name="T9" fmla="*/ 19 h 26"/>
                <a:gd name="T10" fmla="*/ 22 w 22"/>
                <a:gd name="T11" fmla="*/ 19 h 26"/>
                <a:gd name="T12" fmla="*/ 19 w 22"/>
                <a:gd name="T13" fmla="*/ 26 h 26"/>
                <a:gd name="T14" fmla="*/ 0 w 22"/>
                <a:gd name="T15" fmla="*/ 26 h 26"/>
                <a:gd name="T16" fmla="*/ 0 w 22"/>
                <a:gd name="T17" fmla="*/ 25 h 26"/>
                <a:gd name="T18" fmla="*/ 0 w 22"/>
                <a:gd name="T19" fmla="*/ 25 h 26"/>
                <a:gd name="T20" fmla="*/ 3 w 22"/>
                <a:gd name="T21" fmla="*/ 22 h 26"/>
                <a:gd name="T22" fmla="*/ 3 w 22"/>
                <a:gd name="T23" fmla="*/ 3 h 26"/>
                <a:gd name="T24" fmla="*/ 0 w 22"/>
                <a:gd name="T25" fmla="*/ 1 h 26"/>
                <a:gd name="T26" fmla="*/ 0 w 22"/>
                <a:gd name="T27" fmla="*/ 1 h 26"/>
                <a:gd name="T28" fmla="*/ 0 w 22"/>
                <a:gd name="T29" fmla="*/ 0 h 26"/>
                <a:gd name="T30" fmla="*/ 19 w 22"/>
                <a:gd name="T31" fmla="*/ 0 h 26"/>
                <a:gd name="T32" fmla="*/ 19 w 22"/>
                <a:gd name="T33" fmla="*/ 6 h 26"/>
                <a:gd name="T34" fmla="*/ 19 w 22"/>
                <a:gd name="T35" fmla="*/ 6 h 26"/>
                <a:gd name="T36" fmla="*/ 15 w 22"/>
                <a:gd name="T37" fmla="*/ 2 h 26"/>
                <a:gd name="T38" fmla="*/ 7 w 22"/>
                <a:gd name="T39" fmla="*/ 2 h 26"/>
                <a:gd name="T40" fmla="*/ 7 w 22"/>
                <a:gd name="T41" fmla="*/ 11 h 26"/>
                <a:gd name="T42" fmla="*/ 14 w 22"/>
                <a:gd name="T43" fmla="*/ 11 h 26"/>
                <a:gd name="T44" fmla="*/ 16 w 22"/>
                <a:gd name="T45" fmla="*/ 9 h 26"/>
                <a:gd name="T46" fmla="*/ 16 w 22"/>
                <a:gd name="T47" fmla="*/ 9 h 26"/>
                <a:gd name="T48" fmla="*/ 17 w 22"/>
                <a:gd name="T49" fmla="*/ 9 h 26"/>
                <a:gd name="T50" fmla="*/ 17 w 22"/>
                <a:gd name="T51" fmla="*/ 16 h 26"/>
                <a:gd name="T52" fmla="*/ 16 w 22"/>
                <a:gd name="T53" fmla="*/ 16 h 26"/>
                <a:gd name="T54" fmla="*/ 16 w 22"/>
                <a:gd name="T55" fmla="*/ 15 h 26"/>
                <a:gd name="T56" fmla="*/ 14 w 22"/>
                <a:gd name="T57" fmla="*/ 13 h 26"/>
                <a:gd name="T58" fmla="*/ 7 w 22"/>
                <a:gd name="T5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6">
                  <a:moveTo>
                    <a:pt x="7" y="13"/>
                  </a:moveTo>
                  <a:cubicBezTo>
                    <a:pt x="7" y="23"/>
                    <a:pt x="7" y="23"/>
                    <a:pt x="7" y="23"/>
                  </a:cubicBezTo>
                  <a:cubicBezTo>
                    <a:pt x="7" y="23"/>
                    <a:pt x="8" y="24"/>
                    <a:pt x="8" y="24"/>
                  </a:cubicBezTo>
                  <a:cubicBezTo>
                    <a:pt x="15" y="24"/>
                    <a:pt x="15" y="24"/>
                    <a:pt x="15" y="24"/>
                  </a:cubicBezTo>
                  <a:cubicBezTo>
                    <a:pt x="18" y="24"/>
                    <a:pt x="20" y="22"/>
                    <a:pt x="21" y="19"/>
                  </a:cubicBezTo>
                  <a:cubicBezTo>
                    <a:pt x="22" y="19"/>
                    <a:pt x="22" y="19"/>
                    <a:pt x="22" y="19"/>
                  </a:cubicBezTo>
                  <a:cubicBezTo>
                    <a:pt x="19" y="26"/>
                    <a:pt x="19" y="26"/>
                    <a:pt x="19" y="26"/>
                  </a:cubicBezTo>
                  <a:cubicBezTo>
                    <a:pt x="0" y="26"/>
                    <a:pt x="0" y="26"/>
                    <a:pt x="0" y="26"/>
                  </a:cubicBezTo>
                  <a:cubicBezTo>
                    <a:pt x="0" y="25"/>
                    <a:pt x="0" y="25"/>
                    <a:pt x="0" y="25"/>
                  </a:cubicBezTo>
                  <a:cubicBezTo>
                    <a:pt x="0" y="25"/>
                    <a:pt x="0" y="25"/>
                    <a:pt x="0" y="25"/>
                  </a:cubicBezTo>
                  <a:cubicBezTo>
                    <a:pt x="2" y="25"/>
                    <a:pt x="3" y="24"/>
                    <a:pt x="3" y="22"/>
                  </a:cubicBezTo>
                  <a:cubicBezTo>
                    <a:pt x="3" y="3"/>
                    <a:pt x="3" y="3"/>
                    <a:pt x="3" y="3"/>
                  </a:cubicBezTo>
                  <a:cubicBezTo>
                    <a:pt x="3" y="2"/>
                    <a:pt x="2" y="1"/>
                    <a:pt x="0" y="1"/>
                  </a:cubicBezTo>
                  <a:cubicBezTo>
                    <a:pt x="0" y="1"/>
                    <a:pt x="0" y="1"/>
                    <a:pt x="0" y="1"/>
                  </a:cubicBezTo>
                  <a:cubicBezTo>
                    <a:pt x="0" y="0"/>
                    <a:pt x="0" y="0"/>
                    <a:pt x="0" y="0"/>
                  </a:cubicBezTo>
                  <a:cubicBezTo>
                    <a:pt x="19" y="0"/>
                    <a:pt x="19" y="0"/>
                    <a:pt x="19" y="0"/>
                  </a:cubicBezTo>
                  <a:cubicBezTo>
                    <a:pt x="19" y="6"/>
                    <a:pt x="19" y="6"/>
                    <a:pt x="19" y="6"/>
                  </a:cubicBezTo>
                  <a:cubicBezTo>
                    <a:pt x="19" y="6"/>
                    <a:pt x="19" y="6"/>
                    <a:pt x="19" y="6"/>
                  </a:cubicBezTo>
                  <a:cubicBezTo>
                    <a:pt x="18" y="3"/>
                    <a:pt x="17" y="2"/>
                    <a:pt x="15" y="2"/>
                  </a:cubicBezTo>
                  <a:cubicBezTo>
                    <a:pt x="7" y="2"/>
                    <a:pt x="7" y="2"/>
                    <a:pt x="7" y="2"/>
                  </a:cubicBezTo>
                  <a:cubicBezTo>
                    <a:pt x="7" y="11"/>
                    <a:pt x="7" y="11"/>
                    <a:pt x="7" y="11"/>
                  </a:cubicBezTo>
                  <a:cubicBezTo>
                    <a:pt x="14" y="11"/>
                    <a:pt x="14" y="11"/>
                    <a:pt x="14" y="11"/>
                  </a:cubicBezTo>
                  <a:cubicBezTo>
                    <a:pt x="16" y="11"/>
                    <a:pt x="16" y="10"/>
                    <a:pt x="16" y="9"/>
                  </a:cubicBezTo>
                  <a:cubicBezTo>
                    <a:pt x="16" y="9"/>
                    <a:pt x="16" y="9"/>
                    <a:pt x="16" y="9"/>
                  </a:cubicBezTo>
                  <a:cubicBezTo>
                    <a:pt x="17" y="9"/>
                    <a:pt x="17" y="9"/>
                    <a:pt x="17" y="9"/>
                  </a:cubicBezTo>
                  <a:cubicBezTo>
                    <a:pt x="17" y="16"/>
                    <a:pt x="17" y="16"/>
                    <a:pt x="17" y="16"/>
                  </a:cubicBezTo>
                  <a:cubicBezTo>
                    <a:pt x="16" y="16"/>
                    <a:pt x="16" y="16"/>
                    <a:pt x="16" y="16"/>
                  </a:cubicBezTo>
                  <a:cubicBezTo>
                    <a:pt x="16" y="15"/>
                    <a:pt x="16" y="15"/>
                    <a:pt x="16" y="15"/>
                  </a:cubicBezTo>
                  <a:cubicBezTo>
                    <a:pt x="16" y="14"/>
                    <a:pt x="16" y="13"/>
                    <a:pt x="14" y="13"/>
                  </a:cubicBezTo>
                  <a:lnTo>
                    <a:pt x="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8" name="Freeform 54"/>
            <p:cNvSpPr>
              <a:spLocks/>
            </p:cNvSpPr>
            <p:nvPr userDrawn="1"/>
          </p:nvSpPr>
          <p:spPr bwMode="auto">
            <a:xfrm>
              <a:off x="9394825" y="993775"/>
              <a:ext cx="30162" cy="87313"/>
            </a:xfrm>
            <a:custGeom>
              <a:avLst/>
              <a:gdLst>
                <a:gd name="T0" fmla="*/ 7 w 9"/>
                <a:gd name="T1" fmla="*/ 22 h 26"/>
                <a:gd name="T2" fmla="*/ 9 w 9"/>
                <a:gd name="T3" fmla="*/ 25 h 26"/>
                <a:gd name="T4" fmla="*/ 9 w 9"/>
                <a:gd name="T5" fmla="*/ 25 h 26"/>
                <a:gd name="T6" fmla="*/ 9 w 9"/>
                <a:gd name="T7" fmla="*/ 26 h 26"/>
                <a:gd name="T8" fmla="*/ 0 w 9"/>
                <a:gd name="T9" fmla="*/ 26 h 26"/>
                <a:gd name="T10" fmla="*/ 0 w 9"/>
                <a:gd name="T11" fmla="*/ 25 h 26"/>
                <a:gd name="T12" fmla="*/ 0 w 9"/>
                <a:gd name="T13" fmla="*/ 25 h 26"/>
                <a:gd name="T14" fmla="*/ 3 w 9"/>
                <a:gd name="T15" fmla="*/ 22 h 26"/>
                <a:gd name="T16" fmla="*/ 3 w 9"/>
                <a:gd name="T17" fmla="*/ 3 h 26"/>
                <a:gd name="T18" fmla="*/ 0 w 9"/>
                <a:gd name="T19" fmla="*/ 1 h 26"/>
                <a:gd name="T20" fmla="*/ 0 w 9"/>
                <a:gd name="T21" fmla="*/ 1 h 26"/>
                <a:gd name="T22" fmla="*/ 0 w 9"/>
                <a:gd name="T23" fmla="*/ 0 h 26"/>
                <a:gd name="T24" fmla="*/ 9 w 9"/>
                <a:gd name="T25" fmla="*/ 0 h 26"/>
                <a:gd name="T26" fmla="*/ 9 w 9"/>
                <a:gd name="T27" fmla="*/ 1 h 26"/>
                <a:gd name="T28" fmla="*/ 9 w 9"/>
                <a:gd name="T29" fmla="*/ 1 h 26"/>
                <a:gd name="T30" fmla="*/ 7 w 9"/>
                <a:gd name="T31" fmla="*/ 3 h 26"/>
                <a:gd name="T32" fmla="*/ 7 w 9"/>
                <a:gd name="T3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6">
                  <a:moveTo>
                    <a:pt x="7" y="22"/>
                  </a:moveTo>
                  <a:cubicBezTo>
                    <a:pt x="7" y="24"/>
                    <a:pt x="7" y="25"/>
                    <a:pt x="9" y="25"/>
                  </a:cubicBezTo>
                  <a:cubicBezTo>
                    <a:pt x="9" y="25"/>
                    <a:pt x="9" y="25"/>
                    <a:pt x="9" y="25"/>
                  </a:cubicBezTo>
                  <a:cubicBezTo>
                    <a:pt x="9" y="26"/>
                    <a:pt x="9" y="26"/>
                    <a:pt x="9" y="26"/>
                  </a:cubicBezTo>
                  <a:cubicBezTo>
                    <a:pt x="0" y="26"/>
                    <a:pt x="0" y="26"/>
                    <a:pt x="0" y="26"/>
                  </a:cubicBezTo>
                  <a:cubicBezTo>
                    <a:pt x="0" y="25"/>
                    <a:pt x="0" y="25"/>
                    <a:pt x="0" y="25"/>
                  </a:cubicBezTo>
                  <a:cubicBezTo>
                    <a:pt x="0" y="25"/>
                    <a:pt x="0" y="25"/>
                    <a:pt x="0" y="25"/>
                  </a:cubicBezTo>
                  <a:cubicBezTo>
                    <a:pt x="2" y="25"/>
                    <a:pt x="3" y="24"/>
                    <a:pt x="3" y="22"/>
                  </a:cubicBezTo>
                  <a:cubicBezTo>
                    <a:pt x="3" y="3"/>
                    <a:pt x="3" y="3"/>
                    <a:pt x="3" y="3"/>
                  </a:cubicBezTo>
                  <a:cubicBezTo>
                    <a:pt x="3" y="2"/>
                    <a:pt x="2" y="1"/>
                    <a:pt x="0" y="1"/>
                  </a:cubicBezTo>
                  <a:cubicBezTo>
                    <a:pt x="0" y="1"/>
                    <a:pt x="0" y="1"/>
                    <a:pt x="0" y="1"/>
                  </a:cubicBezTo>
                  <a:cubicBezTo>
                    <a:pt x="0" y="0"/>
                    <a:pt x="0" y="0"/>
                    <a:pt x="0" y="0"/>
                  </a:cubicBezTo>
                  <a:cubicBezTo>
                    <a:pt x="9" y="0"/>
                    <a:pt x="9" y="0"/>
                    <a:pt x="9" y="0"/>
                  </a:cubicBezTo>
                  <a:cubicBezTo>
                    <a:pt x="9" y="1"/>
                    <a:pt x="9" y="1"/>
                    <a:pt x="9" y="1"/>
                  </a:cubicBezTo>
                  <a:cubicBezTo>
                    <a:pt x="9" y="1"/>
                    <a:pt x="9" y="1"/>
                    <a:pt x="9" y="1"/>
                  </a:cubicBezTo>
                  <a:cubicBezTo>
                    <a:pt x="7" y="1"/>
                    <a:pt x="7" y="2"/>
                    <a:pt x="7" y="3"/>
                  </a:cubicBez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69" name="Freeform 55"/>
            <p:cNvSpPr>
              <a:spLocks/>
            </p:cNvSpPr>
            <p:nvPr userDrawn="1"/>
          </p:nvSpPr>
          <p:spPr bwMode="auto">
            <a:xfrm>
              <a:off x="9434513" y="993775"/>
              <a:ext cx="82550" cy="87313"/>
            </a:xfrm>
            <a:custGeom>
              <a:avLst/>
              <a:gdLst>
                <a:gd name="T0" fmla="*/ 13 w 25"/>
                <a:gd name="T1" fmla="*/ 26 h 26"/>
                <a:gd name="T2" fmla="*/ 22 w 25"/>
                <a:gd name="T3" fmla="*/ 3 h 26"/>
                <a:gd name="T4" fmla="*/ 25 w 25"/>
                <a:gd name="T5" fmla="*/ 1 h 26"/>
                <a:gd name="T6" fmla="*/ 25 w 25"/>
                <a:gd name="T7" fmla="*/ 0 h 26"/>
                <a:gd name="T8" fmla="*/ 19 w 25"/>
                <a:gd name="T9" fmla="*/ 0 h 26"/>
                <a:gd name="T10" fmla="*/ 19 w 25"/>
                <a:gd name="T11" fmla="*/ 1 h 26"/>
                <a:gd name="T12" fmla="*/ 19 w 25"/>
                <a:gd name="T13" fmla="*/ 1 h 26"/>
                <a:gd name="T14" fmla="*/ 20 w 25"/>
                <a:gd name="T15" fmla="*/ 2 h 26"/>
                <a:gd name="T16" fmla="*/ 14 w 25"/>
                <a:gd name="T17" fmla="*/ 18 h 26"/>
                <a:gd name="T18" fmla="*/ 7 w 25"/>
                <a:gd name="T19" fmla="*/ 2 h 26"/>
                <a:gd name="T20" fmla="*/ 8 w 25"/>
                <a:gd name="T21" fmla="*/ 1 h 26"/>
                <a:gd name="T22" fmla="*/ 9 w 25"/>
                <a:gd name="T23" fmla="*/ 1 h 26"/>
                <a:gd name="T24" fmla="*/ 9 w 25"/>
                <a:gd name="T25" fmla="*/ 0 h 26"/>
                <a:gd name="T26" fmla="*/ 0 w 25"/>
                <a:gd name="T27" fmla="*/ 0 h 26"/>
                <a:gd name="T28" fmla="*/ 0 w 25"/>
                <a:gd name="T29" fmla="*/ 1 h 26"/>
                <a:gd name="T30" fmla="*/ 3 w 25"/>
                <a:gd name="T31" fmla="*/ 3 h 26"/>
                <a:gd name="T32" fmla="*/ 12 w 25"/>
                <a:gd name="T33" fmla="*/ 26 h 26"/>
                <a:gd name="T34" fmla="*/ 13 w 25"/>
                <a:gd name="T3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3" y="26"/>
                  </a:moveTo>
                  <a:cubicBezTo>
                    <a:pt x="22" y="3"/>
                    <a:pt x="22" y="3"/>
                    <a:pt x="22" y="3"/>
                  </a:cubicBezTo>
                  <a:cubicBezTo>
                    <a:pt x="23" y="1"/>
                    <a:pt x="24" y="1"/>
                    <a:pt x="25" y="1"/>
                  </a:cubicBezTo>
                  <a:cubicBezTo>
                    <a:pt x="25" y="0"/>
                    <a:pt x="25" y="0"/>
                    <a:pt x="25" y="0"/>
                  </a:cubicBezTo>
                  <a:cubicBezTo>
                    <a:pt x="19" y="0"/>
                    <a:pt x="19" y="0"/>
                    <a:pt x="19" y="0"/>
                  </a:cubicBezTo>
                  <a:cubicBezTo>
                    <a:pt x="19" y="1"/>
                    <a:pt x="19" y="1"/>
                    <a:pt x="19" y="1"/>
                  </a:cubicBezTo>
                  <a:cubicBezTo>
                    <a:pt x="19" y="1"/>
                    <a:pt x="19" y="1"/>
                    <a:pt x="19" y="1"/>
                  </a:cubicBezTo>
                  <a:cubicBezTo>
                    <a:pt x="20" y="1"/>
                    <a:pt x="21" y="1"/>
                    <a:pt x="20" y="2"/>
                  </a:cubicBezTo>
                  <a:cubicBezTo>
                    <a:pt x="14" y="18"/>
                    <a:pt x="14" y="18"/>
                    <a:pt x="14" y="18"/>
                  </a:cubicBezTo>
                  <a:cubicBezTo>
                    <a:pt x="7" y="2"/>
                    <a:pt x="7" y="2"/>
                    <a:pt x="7" y="2"/>
                  </a:cubicBezTo>
                  <a:cubicBezTo>
                    <a:pt x="7" y="1"/>
                    <a:pt x="7" y="1"/>
                    <a:pt x="8" y="1"/>
                  </a:cubicBezTo>
                  <a:cubicBezTo>
                    <a:pt x="9" y="1"/>
                    <a:pt x="9" y="1"/>
                    <a:pt x="9" y="1"/>
                  </a:cubicBezTo>
                  <a:cubicBezTo>
                    <a:pt x="9" y="0"/>
                    <a:pt x="9" y="0"/>
                    <a:pt x="9" y="0"/>
                  </a:cubicBezTo>
                  <a:cubicBezTo>
                    <a:pt x="0" y="0"/>
                    <a:pt x="0" y="0"/>
                    <a:pt x="0" y="0"/>
                  </a:cubicBezTo>
                  <a:cubicBezTo>
                    <a:pt x="0" y="1"/>
                    <a:pt x="0" y="1"/>
                    <a:pt x="0" y="1"/>
                  </a:cubicBezTo>
                  <a:cubicBezTo>
                    <a:pt x="1" y="1"/>
                    <a:pt x="2" y="1"/>
                    <a:pt x="3" y="3"/>
                  </a:cubicBezTo>
                  <a:cubicBezTo>
                    <a:pt x="12" y="26"/>
                    <a:pt x="12" y="26"/>
                    <a:pt x="12" y="26"/>
                  </a:cubicBezTo>
                  <a:cubicBezTo>
                    <a:pt x="13" y="26"/>
                    <a:pt x="13" y="26"/>
                    <a:pt x="13"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0" name="Freeform 56"/>
            <p:cNvSpPr>
              <a:spLocks/>
            </p:cNvSpPr>
            <p:nvPr userDrawn="1"/>
          </p:nvSpPr>
          <p:spPr bwMode="auto">
            <a:xfrm>
              <a:off x="9526588" y="993775"/>
              <a:ext cx="69850" cy="87313"/>
            </a:xfrm>
            <a:custGeom>
              <a:avLst/>
              <a:gdLst>
                <a:gd name="T0" fmla="*/ 6 w 21"/>
                <a:gd name="T1" fmla="*/ 13 h 26"/>
                <a:gd name="T2" fmla="*/ 6 w 21"/>
                <a:gd name="T3" fmla="*/ 23 h 26"/>
                <a:gd name="T4" fmla="*/ 8 w 21"/>
                <a:gd name="T5" fmla="*/ 24 h 26"/>
                <a:gd name="T6" fmla="*/ 14 w 21"/>
                <a:gd name="T7" fmla="*/ 24 h 26"/>
                <a:gd name="T8" fmla="*/ 20 w 21"/>
                <a:gd name="T9" fmla="*/ 19 h 26"/>
                <a:gd name="T10" fmla="*/ 21 w 21"/>
                <a:gd name="T11" fmla="*/ 19 h 26"/>
                <a:gd name="T12" fmla="*/ 19 w 21"/>
                <a:gd name="T13" fmla="*/ 26 h 26"/>
                <a:gd name="T14" fmla="*/ 0 w 21"/>
                <a:gd name="T15" fmla="*/ 26 h 26"/>
                <a:gd name="T16" fmla="*/ 0 w 21"/>
                <a:gd name="T17" fmla="*/ 25 h 26"/>
                <a:gd name="T18" fmla="*/ 0 w 21"/>
                <a:gd name="T19" fmla="*/ 25 h 26"/>
                <a:gd name="T20" fmla="*/ 2 w 21"/>
                <a:gd name="T21" fmla="*/ 22 h 26"/>
                <a:gd name="T22" fmla="*/ 2 w 21"/>
                <a:gd name="T23" fmla="*/ 3 h 26"/>
                <a:gd name="T24" fmla="*/ 0 w 21"/>
                <a:gd name="T25" fmla="*/ 1 h 26"/>
                <a:gd name="T26" fmla="*/ 0 w 21"/>
                <a:gd name="T27" fmla="*/ 1 h 26"/>
                <a:gd name="T28" fmla="*/ 0 w 21"/>
                <a:gd name="T29" fmla="*/ 0 h 26"/>
                <a:gd name="T30" fmla="*/ 18 w 21"/>
                <a:gd name="T31" fmla="*/ 0 h 26"/>
                <a:gd name="T32" fmla="*/ 19 w 21"/>
                <a:gd name="T33" fmla="*/ 6 h 26"/>
                <a:gd name="T34" fmla="*/ 18 w 21"/>
                <a:gd name="T35" fmla="*/ 6 h 26"/>
                <a:gd name="T36" fmla="*/ 14 w 21"/>
                <a:gd name="T37" fmla="*/ 2 h 26"/>
                <a:gd name="T38" fmla="*/ 6 w 21"/>
                <a:gd name="T39" fmla="*/ 2 h 26"/>
                <a:gd name="T40" fmla="*/ 6 w 21"/>
                <a:gd name="T41" fmla="*/ 11 h 26"/>
                <a:gd name="T42" fmla="*/ 14 w 21"/>
                <a:gd name="T43" fmla="*/ 11 h 26"/>
                <a:gd name="T44" fmla="*/ 16 w 21"/>
                <a:gd name="T45" fmla="*/ 9 h 26"/>
                <a:gd name="T46" fmla="*/ 16 w 21"/>
                <a:gd name="T47" fmla="*/ 9 h 26"/>
                <a:gd name="T48" fmla="*/ 16 w 21"/>
                <a:gd name="T49" fmla="*/ 9 h 26"/>
                <a:gd name="T50" fmla="*/ 16 w 21"/>
                <a:gd name="T51" fmla="*/ 16 h 26"/>
                <a:gd name="T52" fmla="*/ 16 w 21"/>
                <a:gd name="T53" fmla="*/ 16 h 26"/>
                <a:gd name="T54" fmla="*/ 16 w 21"/>
                <a:gd name="T55" fmla="*/ 15 h 26"/>
                <a:gd name="T56" fmla="*/ 14 w 21"/>
                <a:gd name="T57" fmla="*/ 13 h 26"/>
                <a:gd name="T58" fmla="*/ 6 w 21"/>
                <a:gd name="T5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6">
                  <a:moveTo>
                    <a:pt x="6" y="13"/>
                  </a:moveTo>
                  <a:cubicBezTo>
                    <a:pt x="6" y="23"/>
                    <a:pt x="6" y="23"/>
                    <a:pt x="6" y="23"/>
                  </a:cubicBezTo>
                  <a:cubicBezTo>
                    <a:pt x="6" y="23"/>
                    <a:pt x="7" y="24"/>
                    <a:pt x="8" y="24"/>
                  </a:cubicBezTo>
                  <a:cubicBezTo>
                    <a:pt x="14" y="24"/>
                    <a:pt x="14" y="24"/>
                    <a:pt x="14" y="24"/>
                  </a:cubicBezTo>
                  <a:cubicBezTo>
                    <a:pt x="18" y="24"/>
                    <a:pt x="19" y="22"/>
                    <a:pt x="20" y="19"/>
                  </a:cubicBezTo>
                  <a:cubicBezTo>
                    <a:pt x="21" y="19"/>
                    <a:pt x="21" y="19"/>
                    <a:pt x="21" y="19"/>
                  </a:cubicBezTo>
                  <a:cubicBezTo>
                    <a:pt x="19" y="26"/>
                    <a:pt x="19" y="26"/>
                    <a:pt x="19" y="26"/>
                  </a:cubicBezTo>
                  <a:cubicBezTo>
                    <a:pt x="0" y="26"/>
                    <a:pt x="0" y="26"/>
                    <a:pt x="0" y="26"/>
                  </a:cubicBezTo>
                  <a:cubicBezTo>
                    <a:pt x="0" y="25"/>
                    <a:pt x="0" y="25"/>
                    <a:pt x="0" y="25"/>
                  </a:cubicBezTo>
                  <a:cubicBezTo>
                    <a:pt x="0" y="25"/>
                    <a:pt x="0" y="25"/>
                    <a:pt x="0" y="25"/>
                  </a:cubicBezTo>
                  <a:cubicBezTo>
                    <a:pt x="1" y="25"/>
                    <a:pt x="2" y="24"/>
                    <a:pt x="2" y="22"/>
                  </a:cubicBezTo>
                  <a:cubicBezTo>
                    <a:pt x="2" y="3"/>
                    <a:pt x="2" y="3"/>
                    <a:pt x="2" y="3"/>
                  </a:cubicBezTo>
                  <a:cubicBezTo>
                    <a:pt x="2" y="2"/>
                    <a:pt x="1" y="1"/>
                    <a:pt x="0" y="1"/>
                  </a:cubicBezTo>
                  <a:cubicBezTo>
                    <a:pt x="0" y="1"/>
                    <a:pt x="0" y="1"/>
                    <a:pt x="0" y="1"/>
                  </a:cubicBezTo>
                  <a:cubicBezTo>
                    <a:pt x="0" y="0"/>
                    <a:pt x="0" y="0"/>
                    <a:pt x="0" y="0"/>
                  </a:cubicBezTo>
                  <a:cubicBezTo>
                    <a:pt x="18" y="0"/>
                    <a:pt x="18" y="0"/>
                    <a:pt x="18" y="0"/>
                  </a:cubicBezTo>
                  <a:cubicBezTo>
                    <a:pt x="19" y="6"/>
                    <a:pt x="19" y="6"/>
                    <a:pt x="19" y="6"/>
                  </a:cubicBezTo>
                  <a:cubicBezTo>
                    <a:pt x="18" y="6"/>
                    <a:pt x="18" y="6"/>
                    <a:pt x="18" y="6"/>
                  </a:cubicBezTo>
                  <a:cubicBezTo>
                    <a:pt x="18" y="3"/>
                    <a:pt x="16" y="2"/>
                    <a:pt x="14" y="2"/>
                  </a:cubicBezTo>
                  <a:cubicBezTo>
                    <a:pt x="6" y="2"/>
                    <a:pt x="6" y="2"/>
                    <a:pt x="6" y="2"/>
                  </a:cubicBezTo>
                  <a:cubicBezTo>
                    <a:pt x="6" y="11"/>
                    <a:pt x="6" y="11"/>
                    <a:pt x="6" y="11"/>
                  </a:cubicBezTo>
                  <a:cubicBezTo>
                    <a:pt x="14" y="11"/>
                    <a:pt x="14" y="11"/>
                    <a:pt x="14" y="11"/>
                  </a:cubicBezTo>
                  <a:cubicBezTo>
                    <a:pt x="15" y="11"/>
                    <a:pt x="16" y="10"/>
                    <a:pt x="16" y="9"/>
                  </a:cubicBezTo>
                  <a:cubicBezTo>
                    <a:pt x="16" y="9"/>
                    <a:pt x="16" y="9"/>
                    <a:pt x="16" y="9"/>
                  </a:cubicBezTo>
                  <a:cubicBezTo>
                    <a:pt x="16" y="9"/>
                    <a:pt x="16" y="9"/>
                    <a:pt x="16" y="9"/>
                  </a:cubicBezTo>
                  <a:cubicBezTo>
                    <a:pt x="16" y="16"/>
                    <a:pt x="16" y="16"/>
                    <a:pt x="16" y="16"/>
                  </a:cubicBezTo>
                  <a:cubicBezTo>
                    <a:pt x="16" y="16"/>
                    <a:pt x="16" y="16"/>
                    <a:pt x="16" y="16"/>
                  </a:cubicBezTo>
                  <a:cubicBezTo>
                    <a:pt x="16" y="15"/>
                    <a:pt x="16" y="15"/>
                    <a:pt x="16" y="15"/>
                  </a:cubicBezTo>
                  <a:cubicBezTo>
                    <a:pt x="16" y="14"/>
                    <a:pt x="15" y="13"/>
                    <a:pt x="14" y="13"/>
                  </a:cubicBezTo>
                  <a:lnTo>
                    <a:pt x="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1" name="Freeform 57"/>
            <p:cNvSpPr>
              <a:spLocks/>
            </p:cNvSpPr>
            <p:nvPr userDrawn="1"/>
          </p:nvSpPr>
          <p:spPr bwMode="auto">
            <a:xfrm>
              <a:off x="9678988" y="989013"/>
              <a:ext cx="60325" cy="95250"/>
            </a:xfrm>
            <a:custGeom>
              <a:avLst/>
              <a:gdLst>
                <a:gd name="T0" fmla="*/ 2 w 18"/>
                <a:gd name="T1" fmla="*/ 18 h 28"/>
                <a:gd name="T2" fmla="*/ 1 w 18"/>
                <a:gd name="T3" fmla="*/ 18 h 28"/>
                <a:gd name="T4" fmla="*/ 1 w 18"/>
                <a:gd name="T5" fmla="*/ 27 h 28"/>
                <a:gd name="T6" fmla="*/ 2 w 18"/>
                <a:gd name="T7" fmla="*/ 27 h 28"/>
                <a:gd name="T8" fmla="*/ 4 w 18"/>
                <a:gd name="T9" fmla="*/ 26 h 28"/>
                <a:gd name="T10" fmla="*/ 14 w 18"/>
                <a:gd name="T11" fmla="*/ 25 h 28"/>
                <a:gd name="T12" fmla="*/ 16 w 18"/>
                <a:gd name="T13" fmla="*/ 17 h 28"/>
                <a:gd name="T14" fmla="*/ 7 w 18"/>
                <a:gd name="T15" fmla="*/ 10 h 28"/>
                <a:gd name="T16" fmla="*/ 6 w 18"/>
                <a:gd name="T17" fmla="*/ 3 h 28"/>
                <a:gd name="T18" fmla="*/ 15 w 18"/>
                <a:gd name="T19" fmla="*/ 9 h 28"/>
                <a:gd name="T20" fmla="*/ 15 w 18"/>
                <a:gd name="T21" fmla="*/ 9 h 28"/>
                <a:gd name="T22" fmla="*/ 15 w 18"/>
                <a:gd name="T23" fmla="*/ 1 h 28"/>
                <a:gd name="T24" fmla="*/ 15 w 18"/>
                <a:gd name="T25" fmla="*/ 1 h 28"/>
                <a:gd name="T26" fmla="*/ 12 w 18"/>
                <a:gd name="T27" fmla="*/ 2 h 28"/>
                <a:gd name="T28" fmla="*/ 3 w 18"/>
                <a:gd name="T29" fmla="*/ 2 h 28"/>
                <a:gd name="T30" fmla="*/ 4 w 18"/>
                <a:gd name="T31" fmla="*/ 13 h 28"/>
                <a:gd name="T32" fmla="*/ 12 w 18"/>
                <a:gd name="T33" fmla="*/ 19 h 28"/>
                <a:gd name="T34" fmla="*/ 11 w 18"/>
                <a:gd name="T35" fmla="*/ 24 h 28"/>
                <a:gd name="T36" fmla="*/ 2 w 18"/>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2" y="18"/>
                  </a:moveTo>
                  <a:cubicBezTo>
                    <a:pt x="1" y="18"/>
                    <a:pt x="1" y="18"/>
                    <a:pt x="1" y="18"/>
                  </a:cubicBezTo>
                  <a:cubicBezTo>
                    <a:pt x="1" y="27"/>
                    <a:pt x="1" y="27"/>
                    <a:pt x="1" y="27"/>
                  </a:cubicBezTo>
                  <a:cubicBezTo>
                    <a:pt x="2" y="27"/>
                    <a:pt x="2" y="27"/>
                    <a:pt x="2" y="27"/>
                  </a:cubicBezTo>
                  <a:cubicBezTo>
                    <a:pt x="2" y="26"/>
                    <a:pt x="3" y="25"/>
                    <a:pt x="4" y="26"/>
                  </a:cubicBezTo>
                  <a:cubicBezTo>
                    <a:pt x="7" y="27"/>
                    <a:pt x="11" y="28"/>
                    <a:pt x="14" y="25"/>
                  </a:cubicBezTo>
                  <a:cubicBezTo>
                    <a:pt x="16" y="24"/>
                    <a:pt x="18" y="20"/>
                    <a:pt x="16" y="17"/>
                  </a:cubicBezTo>
                  <a:cubicBezTo>
                    <a:pt x="14" y="14"/>
                    <a:pt x="10" y="12"/>
                    <a:pt x="7" y="10"/>
                  </a:cubicBezTo>
                  <a:cubicBezTo>
                    <a:pt x="4" y="8"/>
                    <a:pt x="3" y="5"/>
                    <a:pt x="6" y="3"/>
                  </a:cubicBezTo>
                  <a:cubicBezTo>
                    <a:pt x="10" y="1"/>
                    <a:pt x="15" y="4"/>
                    <a:pt x="15" y="9"/>
                  </a:cubicBezTo>
                  <a:cubicBezTo>
                    <a:pt x="15" y="9"/>
                    <a:pt x="15" y="9"/>
                    <a:pt x="15" y="9"/>
                  </a:cubicBezTo>
                  <a:cubicBezTo>
                    <a:pt x="15" y="1"/>
                    <a:pt x="15" y="1"/>
                    <a:pt x="15" y="1"/>
                  </a:cubicBezTo>
                  <a:cubicBezTo>
                    <a:pt x="15" y="1"/>
                    <a:pt x="15" y="1"/>
                    <a:pt x="15" y="1"/>
                  </a:cubicBezTo>
                  <a:cubicBezTo>
                    <a:pt x="14" y="2"/>
                    <a:pt x="13" y="2"/>
                    <a:pt x="12" y="2"/>
                  </a:cubicBezTo>
                  <a:cubicBezTo>
                    <a:pt x="9" y="0"/>
                    <a:pt x="6" y="0"/>
                    <a:pt x="3" y="2"/>
                  </a:cubicBezTo>
                  <a:cubicBezTo>
                    <a:pt x="0" y="5"/>
                    <a:pt x="0" y="10"/>
                    <a:pt x="4" y="13"/>
                  </a:cubicBezTo>
                  <a:cubicBezTo>
                    <a:pt x="7" y="15"/>
                    <a:pt x="11" y="17"/>
                    <a:pt x="12" y="19"/>
                  </a:cubicBezTo>
                  <a:cubicBezTo>
                    <a:pt x="13" y="20"/>
                    <a:pt x="14" y="22"/>
                    <a:pt x="11" y="24"/>
                  </a:cubicBezTo>
                  <a:cubicBezTo>
                    <a:pt x="8" y="27"/>
                    <a:pt x="2" y="24"/>
                    <a:pt x="2"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2" name="Freeform 58"/>
            <p:cNvSpPr>
              <a:spLocks/>
            </p:cNvSpPr>
            <p:nvPr userDrawn="1"/>
          </p:nvSpPr>
          <p:spPr bwMode="auto">
            <a:xfrm>
              <a:off x="9299575" y="993775"/>
              <a:ext cx="85725" cy="87313"/>
            </a:xfrm>
            <a:custGeom>
              <a:avLst/>
              <a:gdLst>
                <a:gd name="T0" fmla="*/ 6 w 26"/>
                <a:gd name="T1" fmla="*/ 0 h 26"/>
                <a:gd name="T2" fmla="*/ 0 w 26"/>
                <a:gd name="T3" fmla="*/ 0 h 26"/>
                <a:gd name="T4" fmla="*/ 0 w 26"/>
                <a:gd name="T5" fmla="*/ 1 h 26"/>
                <a:gd name="T6" fmla="*/ 2 w 26"/>
                <a:gd name="T7" fmla="*/ 1 h 26"/>
                <a:gd name="T8" fmla="*/ 4 w 26"/>
                <a:gd name="T9" fmla="*/ 3 h 26"/>
                <a:gd name="T10" fmla="*/ 4 w 26"/>
                <a:gd name="T11" fmla="*/ 23 h 26"/>
                <a:gd name="T12" fmla="*/ 2 w 26"/>
                <a:gd name="T13" fmla="*/ 25 h 26"/>
                <a:gd name="T14" fmla="*/ 1 w 26"/>
                <a:gd name="T15" fmla="*/ 25 h 26"/>
                <a:gd name="T16" fmla="*/ 1 w 26"/>
                <a:gd name="T17" fmla="*/ 26 h 26"/>
                <a:gd name="T18" fmla="*/ 9 w 26"/>
                <a:gd name="T19" fmla="*/ 26 h 26"/>
                <a:gd name="T20" fmla="*/ 9 w 26"/>
                <a:gd name="T21" fmla="*/ 25 h 26"/>
                <a:gd name="T22" fmla="*/ 8 w 26"/>
                <a:gd name="T23" fmla="*/ 25 h 26"/>
                <a:gd name="T24" fmla="*/ 6 w 26"/>
                <a:gd name="T25" fmla="*/ 23 h 26"/>
                <a:gd name="T26" fmla="*/ 6 w 26"/>
                <a:gd name="T27" fmla="*/ 6 h 26"/>
                <a:gd name="T28" fmla="*/ 23 w 26"/>
                <a:gd name="T29" fmla="*/ 26 h 26"/>
                <a:gd name="T30" fmla="*/ 24 w 26"/>
                <a:gd name="T31" fmla="*/ 26 h 26"/>
                <a:gd name="T32" fmla="*/ 24 w 26"/>
                <a:gd name="T33" fmla="*/ 3 h 26"/>
                <a:gd name="T34" fmla="*/ 26 w 26"/>
                <a:gd name="T35" fmla="*/ 1 h 26"/>
                <a:gd name="T36" fmla="*/ 26 w 26"/>
                <a:gd name="T37" fmla="*/ 1 h 26"/>
                <a:gd name="T38" fmla="*/ 26 w 26"/>
                <a:gd name="T39" fmla="*/ 0 h 26"/>
                <a:gd name="T40" fmla="*/ 19 w 26"/>
                <a:gd name="T41" fmla="*/ 0 h 26"/>
                <a:gd name="T42" fmla="*/ 19 w 26"/>
                <a:gd name="T43" fmla="*/ 1 h 26"/>
                <a:gd name="T44" fmla="*/ 19 w 26"/>
                <a:gd name="T45" fmla="*/ 1 h 26"/>
                <a:gd name="T46" fmla="*/ 21 w 26"/>
                <a:gd name="T47" fmla="*/ 3 h 26"/>
                <a:gd name="T48" fmla="*/ 21 w 26"/>
                <a:gd name="T49" fmla="*/ 17 h 26"/>
                <a:gd name="T50" fmla="*/ 6 w 26"/>
                <a:gd name="T5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6">
                  <a:moveTo>
                    <a:pt x="6" y="0"/>
                  </a:moveTo>
                  <a:cubicBezTo>
                    <a:pt x="0" y="0"/>
                    <a:pt x="0" y="0"/>
                    <a:pt x="0" y="0"/>
                  </a:cubicBezTo>
                  <a:cubicBezTo>
                    <a:pt x="0" y="1"/>
                    <a:pt x="0" y="1"/>
                    <a:pt x="0" y="1"/>
                  </a:cubicBezTo>
                  <a:cubicBezTo>
                    <a:pt x="1" y="1"/>
                    <a:pt x="2" y="1"/>
                    <a:pt x="2" y="1"/>
                  </a:cubicBezTo>
                  <a:cubicBezTo>
                    <a:pt x="3" y="2"/>
                    <a:pt x="3" y="3"/>
                    <a:pt x="4" y="3"/>
                  </a:cubicBezTo>
                  <a:cubicBezTo>
                    <a:pt x="4" y="23"/>
                    <a:pt x="4" y="23"/>
                    <a:pt x="4" y="23"/>
                  </a:cubicBezTo>
                  <a:cubicBezTo>
                    <a:pt x="4" y="24"/>
                    <a:pt x="3" y="25"/>
                    <a:pt x="2" y="25"/>
                  </a:cubicBezTo>
                  <a:cubicBezTo>
                    <a:pt x="1" y="25"/>
                    <a:pt x="1" y="25"/>
                    <a:pt x="1" y="25"/>
                  </a:cubicBezTo>
                  <a:cubicBezTo>
                    <a:pt x="1" y="26"/>
                    <a:pt x="1" y="26"/>
                    <a:pt x="1" y="26"/>
                  </a:cubicBezTo>
                  <a:cubicBezTo>
                    <a:pt x="9" y="26"/>
                    <a:pt x="9" y="26"/>
                    <a:pt x="9" y="26"/>
                  </a:cubicBezTo>
                  <a:cubicBezTo>
                    <a:pt x="9" y="25"/>
                    <a:pt x="9" y="25"/>
                    <a:pt x="9" y="25"/>
                  </a:cubicBezTo>
                  <a:cubicBezTo>
                    <a:pt x="8" y="25"/>
                    <a:pt x="8" y="25"/>
                    <a:pt x="8" y="25"/>
                  </a:cubicBezTo>
                  <a:cubicBezTo>
                    <a:pt x="7" y="25"/>
                    <a:pt x="6" y="24"/>
                    <a:pt x="6" y="23"/>
                  </a:cubicBezTo>
                  <a:cubicBezTo>
                    <a:pt x="6" y="6"/>
                    <a:pt x="6" y="6"/>
                    <a:pt x="6" y="6"/>
                  </a:cubicBezTo>
                  <a:cubicBezTo>
                    <a:pt x="23" y="26"/>
                    <a:pt x="23" y="26"/>
                    <a:pt x="23" y="26"/>
                  </a:cubicBezTo>
                  <a:cubicBezTo>
                    <a:pt x="24" y="26"/>
                    <a:pt x="24" y="26"/>
                    <a:pt x="24" y="26"/>
                  </a:cubicBezTo>
                  <a:cubicBezTo>
                    <a:pt x="24" y="3"/>
                    <a:pt x="24" y="3"/>
                    <a:pt x="24" y="3"/>
                  </a:cubicBezTo>
                  <a:cubicBezTo>
                    <a:pt x="24" y="1"/>
                    <a:pt x="25" y="1"/>
                    <a:pt x="26" y="1"/>
                  </a:cubicBezTo>
                  <a:cubicBezTo>
                    <a:pt x="26" y="1"/>
                    <a:pt x="26" y="1"/>
                    <a:pt x="26" y="1"/>
                  </a:cubicBezTo>
                  <a:cubicBezTo>
                    <a:pt x="26" y="0"/>
                    <a:pt x="26" y="0"/>
                    <a:pt x="26" y="0"/>
                  </a:cubicBezTo>
                  <a:cubicBezTo>
                    <a:pt x="19" y="0"/>
                    <a:pt x="19" y="0"/>
                    <a:pt x="19" y="0"/>
                  </a:cubicBezTo>
                  <a:cubicBezTo>
                    <a:pt x="19" y="1"/>
                    <a:pt x="19" y="1"/>
                    <a:pt x="19" y="1"/>
                  </a:cubicBezTo>
                  <a:cubicBezTo>
                    <a:pt x="19" y="1"/>
                    <a:pt x="19" y="1"/>
                    <a:pt x="19" y="1"/>
                  </a:cubicBezTo>
                  <a:cubicBezTo>
                    <a:pt x="20" y="1"/>
                    <a:pt x="21" y="1"/>
                    <a:pt x="21" y="3"/>
                  </a:cubicBezTo>
                  <a:cubicBezTo>
                    <a:pt x="21" y="17"/>
                    <a:pt x="21" y="17"/>
                    <a:pt x="21" y="17"/>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3" name="Freeform 59"/>
            <p:cNvSpPr>
              <a:spLocks/>
            </p:cNvSpPr>
            <p:nvPr userDrawn="1"/>
          </p:nvSpPr>
          <p:spPr bwMode="auto">
            <a:xfrm>
              <a:off x="9742488" y="993775"/>
              <a:ext cx="28575" cy="87313"/>
            </a:xfrm>
            <a:custGeom>
              <a:avLst/>
              <a:gdLst>
                <a:gd name="T0" fmla="*/ 7 w 9"/>
                <a:gd name="T1" fmla="*/ 22 h 26"/>
                <a:gd name="T2" fmla="*/ 9 w 9"/>
                <a:gd name="T3" fmla="*/ 25 h 26"/>
                <a:gd name="T4" fmla="*/ 9 w 9"/>
                <a:gd name="T5" fmla="*/ 25 h 26"/>
                <a:gd name="T6" fmla="*/ 9 w 9"/>
                <a:gd name="T7" fmla="*/ 26 h 26"/>
                <a:gd name="T8" fmla="*/ 0 w 9"/>
                <a:gd name="T9" fmla="*/ 26 h 26"/>
                <a:gd name="T10" fmla="*/ 0 w 9"/>
                <a:gd name="T11" fmla="*/ 25 h 26"/>
                <a:gd name="T12" fmla="*/ 0 w 9"/>
                <a:gd name="T13" fmla="*/ 25 h 26"/>
                <a:gd name="T14" fmla="*/ 3 w 9"/>
                <a:gd name="T15" fmla="*/ 22 h 26"/>
                <a:gd name="T16" fmla="*/ 3 w 9"/>
                <a:gd name="T17" fmla="*/ 3 h 26"/>
                <a:gd name="T18" fmla="*/ 0 w 9"/>
                <a:gd name="T19" fmla="*/ 1 h 26"/>
                <a:gd name="T20" fmla="*/ 0 w 9"/>
                <a:gd name="T21" fmla="*/ 1 h 26"/>
                <a:gd name="T22" fmla="*/ 0 w 9"/>
                <a:gd name="T23" fmla="*/ 0 h 26"/>
                <a:gd name="T24" fmla="*/ 9 w 9"/>
                <a:gd name="T25" fmla="*/ 0 h 26"/>
                <a:gd name="T26" fmla="*/ 9 w 9"/>
                <a:gd name="T27" fmla="*/ 1 h 26"/>
                <a:gd name="T28" fmla="*/ 9 w 9"/>
                <a:gd name="T29" fmla="*/ 1 h 26"/>
                <a:gd name="T30" fmla="*/ 7 w 9"/>
                <a:gd name="T31" fmla="*/ 3 h 26"/>
                <a:gd name="T32" fmla="*/ 7 w 9"/>
                <a:gd name="T3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6">
                  <a:moveTo>
                    <a:pt x="7" y="22"/>
                  </a:moveTo>
                  <a:cubicBezTo>
                    <a:pt x="7" y="24"/>
                    <a:pt x="8" y="25"/>
                    <a:pt x="9" y="25"/>
                  </a:cubicBezTo>
                  <a:cubicBezTo>
                    <a:pt x="9" y="25"/>
                    <a:pt x="9" y="25"/>
                    <a:pt x="9" y="25"/>
                  </a:cubicBezTo>
                  <a:cubicBezTo>
                    <a:pt x="9" y="26"/>
                    <a:pt x="9" y="26"/>
                    <a:pt x="9" y="26"/>
                  </a:cubicBezTo>
                  <a:cubicBezTo>
                    <a:pt x="0" y="26"/>
                    <a:pt x="0" y="26"/>
                    <a:pt x="0" y="26"/>
                  </a:cubicBezTo>
                  <a:cubicBezTo>
                    <a:pt x="0" y="25"/>
                    <a:pt x="0" y="25"/>
                    <a:pt x="0" y="25"/>
                  </a:cubicBezTo>
                  <a:cubicBezTo>
                    <a:pt x="0" y="25"/>
                    <a:pt x="0" y="25"/>
                    <a:pt x="0" y="25"/>
                  </a:cubicBezTo>
                  <a:cubicBezTo>
                    <a:pt x="2" y="25"/>
                    <a:pt x="3" y="24"/>
                    <a:pt x="3" y="22"/>
                  </a:cubicBezTo>
                  <a:cubicBezTo>
                    <a:pt x="3" y="3"/>
                    <a:pt x="3" y="3"/>
                    <a:pt x="3" y="3"/>
                  </a:cubicBezTo>
                  <a:cubicBezTo>
                    <a:pt x="3" y="2"/>
                    <a:pt x="2" y="1"/>
                    <a:pt x="0" y="1"/>
                  </a:cubicBezTo>
                  <a:cubicBezTo>
                    <a:pt x="0" y="1"/>
                    <a:pt x="0" y="1"/>
                    <a:pt x="0" y="1"/>
                  </a:cubicBezTo>
                  <a:cubicBezTo>
                    <a:pt x="0" y="0"/>
                    <a:pt x="0" y="0"/>
                    <a:pt x="0" y="0"/>
                  </a:cubicBezTo>
                  <a:cubicBezTo>
                    <a:pt x="9" y="0"/>
                    <a:pt x="9" y="0"/>
                    <a:pt x="9" y="0"/>
                  </a:cubicBezTo>
                  <a:cubicBezTo>
                    <a:pt x="9" y="1"/>
                    <a:pt x="9" y="1"/>
                    <a:pt x="9" y="1"/>
                  </a:cubicBezTo>
                  <a:cubicBezTo>
                    <a:pt x="9" y="1"/>
                    <a:pt x="9" y="1"/>
                    <a:pt x="9" y="1"/>
                  </a:cubicBezTo>
                  <a:cubicBezTo>
                    <a:pt x="8" y="1"/>
                    <a:pt x="7" y="2"/>
                    <a:pt x="7" y="3"/>
                  </a:cubicBez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4" name="Freeform 60"/>
            <p:cNvSpPr>
              <a:spLocks/>
            </p:cNvSpPr>
            <p:nvPr userDrawn="1"/>
          </p:nvSpPr>
          <p:spPr bwMode="auto">
            <a:xfrm>
              <a:off x="9861550" y="993775"/>
              <a:ext cx="82550" cy="87313"/>
            </a:xfrm>
            <a:custGeom>
              <a:avLst/>
              <a:gdLst>
                <a:gd name="T0" fmla="*/ 11 w 25"/>
                <a:gd name="T1" fmla="*/ 15 h 26"/>
                <a:gd name="T2" fmla="*/ 3 w 25"/>
                <a:gd name="T3" fmla="*/ 3 h 26"/>
                <a:gd name="T4" fmla="*/ 0 w 25"/>
                <a:gd name="T5" fmla="*/ 1 h 26"/>
                <a:gd name="T6" fmla="*/ 0 w 25"/>
                <a:gd name="T7" fmla="*/ 0 h 26"/>
                <a:gd name="T8" fmla="*/ 9 w 25"/>
                <a:gd name="T9" fmla="*/ 0 h 26"/>
                <a:gd name="T10" fmla="*/ 9 w 25"/>
                <a:gd name="T11" fmla="*/ 1 h 26"/>
                <a:gd name="T12" fmla="*/ 9 w 25"/>
                <a:gd name="T13" fmla="*/ 1 h 26"/>
                <a:gd name="T14" fmla="*/ 8 w 25"/>
                <a:gd name="T15" fmla="*/ 3 h 26"/>
                <a:gd name="T16" fmla="*/ 14 w 25"/>
                <a:gd name="T17" fmla="*/ 12 h 26"/>
                <a:gd name="T18" fmla="*/ 20 w 25"/>
                <a:gd name="T19" fmla="*/ 2 h 26"/>
                <a:gd name="T20" fmla="*/ 19 w 25"/>
                <a:gd name="T21" fmla="*/ 1 h 26"/>
                <a:gd name="T22" fmla="*/ 19 w 25"/>
                <a:gd name="T23" fmla="*/ 1 h 26"/>
                <a:gd name="T24" fmla="*/ 19 w 25"/>
                <a:gd name="T25" fmla="*/ 0 h 26"/>
                <a:gd name="T26" fmla="*/ 25 w 25"/>
                <a:gd name="T27" fmla="*/ 0 h 26"/>
                <a:gd name="T28" fmla="*/ 25 w 25"/>
                <a:gd name="T29" fmla="*/ 1 h 26"/>
                <a:gd name="T30" fmla="*/ 22 w 25"/>
                <a:gd name="T31" fmla="*/ 3 h 26"/>
                <a:gd name="T32" fmla="*/ 15 w 25"/>
                <a:gd name="T33" fmla="*/ 15 h 26"/>
                <a:gd name="T34" fmla="*/ 15 w 25"/>
                <a:gd name="T35" fmla="*/ 22 h 26"/>
                <a:gd name="T36" fmla="*/ 17 w 25"/>
                <a:gd name="T37" fmla="*/ 25 h 26"/>
                <a:gd name="T38" fmla="*/ 18 w 25"/>
                <a:gd name="T39" fmla="*/ 25 h 26"/>
                <a:gd name="T40" fmla="*/ 18 w 25"/>
                <a:gd name="T41" fmla="*/ 26 h 26"/>
                <a:gd name="T42" fmla="*/ 8 w 25"/>
                <a:gd name="T43" fmla="*/ 26 h 26"/>
                <a:gd name="T44" fmla="*/ 8 w 25"/>
                <a:gd name="T45" fmla="*/ 25 h 26"/>
                <a:gd name="T46" fmla="*/ 8 w 25"/>
                <a:gd name="T47" fmla="*/ 25 h 26"/>
                <a:gd name="T48" fmla="*/ 11 w 25"/>
                <a:gd name="T49" fmla="*/ 22 h 26"/>
                <a:gd name="T50" fmla="*/ 11 w 25"/>
                <a:gd name="T5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6">
                  <a:moveTo>
                    <a:pt x="11" y="15"/>
                  </a:moveTo>
                  <a:cubicBezTo>
                    <a:pt x="3" y="3"/>
                    <a:pt x="3" y="3"/>
                    <a:pt x="3" y="3"/>
                  </a:cubicBezTo>
                  <a:cubicBezTo>
                    <a:pt x="2" y="1"/>
                    <a:pt x="1" y="1"/>
                    <a:pt x="0" y="1"/>
                  </a:cubicBezTo>
                  <a:cubicBezTo>
                    <a:pt x="0" y="0"/>
                    <a:pt x="0" y="0"/>
                    <a:pt x="0" y="0"/>
                  </a:cubicBezTo>
                  <a:cubicBezTo>
                    <a:pt x="9" y="0"/>
                    <a:pt x="9" y="0"/>
                    <a:pt x="9" y="0"/>
                  </a:cubicBezTo>
                  <a:cubicBezTo>
                    <a:pt x="9" y="1"/>
                    <a:pt x="9" y="1"/>
                    <a:pt x="9" y="1"/>
                  </a:cubicBezTo>
                  <a:cubicBezTo>
                    <a:pt x="9" y="1"/>
                    <a:pt x="9" y="1"/>
                    <a:pt x="9" y="1"/>
                  </a:cubicBezTo>
                  <a:cubicBezTo>
                    <a:pt x="8" y="1"/>
                    <a:pt x="7" y="2"/>
                    <a:pt x="8" y="3"/>
                  </a:cubicBezTo>
                  <a:cubicBezTo>
                    <a:pt x="14" y="12"/>
                    <a:pt x="14" y="12"/>
                    <a:pt x="14" y="12"/>
                  </a:cubicBezTo>
                  <a:cubicBezTo>
                    <a:pt x="20" y="2"/>
                    <a:pt x="20" y="2"/>
                    <a:pt x="20" y="2"/>
                  </a:cubicBezTo>
                  <a:cubicBezTo>
                    <a:pt x="20" y="2"/>
                    <a:pt x="20" y="1"/>
                    <a:pt x="19" y="1"/>
                  </a:cubicBezTo>
                  <a:cubicBezTo>
                    <a:pt x="19" y="1"/>
                    <a:pt x="19" y="1"/>
                    <a:pt x="19" y="1"/>
                  </a:cubicBezTo>
                  <a:cubicBezTo>
                    <a:pt x="19" y="0"/>
                    <a:pt x="19" y="0"/>
                    <a:pt x="19" y="0"/>
                  </a:cubicBezTo>
                  <a:cubicBezTo>
                    <a:pt x="25" y="0"/>
                    <a:pt x="25" y="0"/>
                    <a:pt x="25" y="0"/>
                  </a:cubicBezTo>
                  <a:cubicBezTo>
                    <a:pt x="25" y="1"/>
                    <a:pt x="25" y="1"/>
                    <a:pt x="25" y="1"/>
                  </a:cubicBezTo>
                  <a:cubicBezTo>
                    <a:pt x="24" y="1"/>
                    <a:pt x="23" y="1"/>
                    <a:pt x="22" y="3"/>
                  </a:cubicBezTo>
                  <a:cubicBezTo>
                    <a:pt x="15" y="15"/>
                    <a:pt x="15" y="15"/>
                    <a:pt x="15" y="15"/>
                  </a:cubicBezTo>
                  <a:cubicBezTo>
                    <a:pt x="15" y="22"/>
                    <a:pt x="15" y="22"/>
                    <a:pt x="15" y="22"/>
                  </a:cubicBezTo>
                  <a:cubicBezTo>
                    <a:pt x="15" y="24"/>
                    <a:pt x="16" y="25"/>
                    <a:pt x="17" y="25"/>
                  </a:cubicBezTo>
                  <a:cubicBezTo>
                    <a:pt x="18" y="25"/>
                    <a:pt x="18" y="25"/>
                    <a:pt x="18" y="25"/>
                  </a:cubicBezTo>
                  <a:cubicBezTo>
                    <a:pt x="18" y="26"/>
                    <a:pt x="18" y="26"/>
                    <a:pt x="18" y="26"/>
                  </a:cubicBezTo>
                  <a:cubicBezTo>
                    <a:pt x="8" y="26"/>
                    <a:pt x="8" y="26"/>
                    <a:pt x="8" y="26"/>
                  </a:cubicBezTo>
                  <a:cubicBezTo>
                    <a:pt x="8" y="25"/>
                    <a:pt x="8" y="25"/>
                    <a:pt x="8" y="25"/>
                  </a:cubicBezTo>
                  <a:cubicBezTo>
                    <a:pt x="8" y="25"/>
                    <a:pt x="8" y="25"/>
                    <a:pt x="8" y="25"/>
                  </a:cubicBezTo>
                  <a:cubicBezTo>
                    <a:pt x="10" y="25"/>
                    <a:pt x="11" y="24"/>
                    <a:pt x="11" y="22"/>
                  </a:cubicBezTo>
                  <a:lnTo>
                    <a:pt x="11"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5" name="Freeform 61"/>
            <p:cNvSpPr>
              <a:spLocks/>
            </p:cNvSpPr>
            <p:nvPr userDrawn="1"/>
          </p:nvSpPr>
          <p:spPr bwMode="auto">
            <a:xfrm>
              <a:off x="9782175" y="993775"/>
              <a:ext cx="71437" cy="87313"/>
            </a:xfrm>
            <a:custGeom>
              <a:avLst/>
              <a:gdLst>
                <a:gd name="T0" fmla="*/ 13 w 22"/>
                <a:gd name="T1" fmla="*/ 23 h 26"/>
                <a:gd name="T2" fmla="*/ 16 w 22"/>
                <a:gd name="T3" fmla="*/ 25 h 26"/>
                <a:gd name="T4" fmla="*/ 16 w 22"/>
                <a:gd name="T5" fmla="*/ 25 h 26"/>
                <a:gd name="T6" fmla="*/ 16 w 22"/>
                <a:gd name="T7" fmla="*/ 26 h 26"/>
                <a:gd name="T8" fmla="*/ 7 w 22"/>
                <a:gd name="T9" fmla="*/ 26 h 26"/>
                <a:gd name="T10" fmla="*/ 7 w 22"/>
                <a:gd name="T11" fmla="*/ 25 h 26"/>
                <a:gd name="T12" fmla="*/ 7 w 22"/>
                <a:gd name="T13" fmla="*/ 25 h 26"/>
                <a:gd name="T14" fmla="*/ 9 w 22"/>
                <a:gd name="T15" fmla="*/ 23 h 26"/>
                <a:gd name="T16" fmla="*/ 9 w 22"/>
                <a:gd name="T17" fmla="*/ 2 h 26"/>
                <a:gd name="T18" fmla="*/ 4 w 22"/>
                <a:gd name="T19" fmla="*/ 2 h 26"/>
                <a:gd name="T20" fmla="*/ 1 w 22"/>
                <a:gd name="T21" fmla="*/ 6 h 26"/>
                <a:gd name="T22" fmla="*/ 0 w 22"/>
                <a:gd name="T23" fmla="*/ 6 h 26"/>
                <a:gd name="T24" fmla="*/ 0 w 22"/>
                <a:gd name="T25" fmla="*/ 0 h 26"/>
                <a:gd name="T26" fmla="*/ 1 w 22"/>
                <a:gd name="T27" fmla="*/ 0 h 26"/>
                <a:gd name="T28" fmla="*/ 22 w 22"/>
                <a:gd name="T29" fmla="*/ 0 h 26"/>
                <a:gd name="T30" fmla="*/ 22 w 22"/>
                <a:gd name="T31" fmla="*/ 0 h 26"/>
                <a:gd name="T32" fmla="*/ 22 w 22"/>
                <a:gd name="T33" fmla="*/ 6 h 26"/>
                <a:gd name="T34" fmla="*/ 22 w 22"/>
                <a:gd name="T35" fmla="*/ 6 h 26"/>
                <a:gd name="T36" fmla="*/ 19 w 22"/>
                <a:gd name="T37" fmla="*/ 2 h 26"/>
                <a:gd name="T38" fmla="*/ 13 w 22"/>
                <a:gd name="T39" fmla="*/ 2 h 26"/>
                <a:gd name="T40" fmla="*/ 13 w 22"/>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6">
                  <a:moveTo>
                    <a:pt x="13" y="23"/>
                  </a:moveTo>
                  <a:cubicBezTo>
                    <a:pt x="13" y="24"/>
                    <a:pt x="14" y="25"/>
                    <a:pt x="16" y="25"/>
                  </a:cubicBezTo>
                  <a:cubicBezTo>
                    <a:pt x="16" y="25"/>
                    <a:pt x="16" y="25"/>
                    <a:pt x="16" y="25"/>
                  </a:cubicBezTo>
                  <a:cubicBezTo>
                    <a:pt x="16" y="26"/>
                    <a:pt x="16" y="26"/>
                    <a:pt x="16" y="26"/>
                  </a:cubicBezTo>
                  <a:cubicBezTo>
                    <a:pt x="7" y="26"/>
                    <a:pt x="7" y="26"/>
                    <a:pt x="7" y="26"/>
                  </a:cubicBezTo>
                  <a:cubicBezTo>
                    <a:pt x="7" y="25"/>
                    <a:pt x="7" y="25"/>
                    <a:pt x="7" y="25"/>
                  </a:cubicBezTo>
                  <a:cubicBezTo>
                    <a:pt x="7" y="25"/>
                    <a:pt x="7" y="25"/>
                    <a:pt x="7" y="25"/>
                  </a:cubicBezTo>
                  <a:cubicBezTo>
                    <a:pt x="9" y="25"/>
                    <a:pt x="9" y="24"/>
                    <a:pt x="9" y="23"/>
                  </a:cubicBezTo>
                  <a:cubicBezTo>
                    <a:pt x="9" y="2"/>
                    <a:pt x="9" y="2"/>
                    <a:pt x="9" y="2"/>
                  </a:cubicBezTo>
                  <a:cubicBezTo>
                    <a:pt x="4" y="2"/>
                    <a:pt x="4" y="2"/>
                    <a:pt x="4" y="2"/>
                  </a:cubicBezTo>
                  <a:cubicBezTo>
                    <a:pt x="2" y="2"/>
                    <a:pt x="1" y="3"/>
                    <a:pt x="1" y="6"/>
                  </a:cubicBezTo>
                  <a:cubicBezTo>
                    <a:pt x="0" y="6"/>
                    <a:pt x="0" y="6"/>
                    <a:pt x="0" y="6"/>
                  </a:cubicBezTo>
                  <a:cubicBezTo>
                    <a:pt x="0" y="0"/>
                    <a:pt x="0" y="0"/>
                    <a:pt x="0" y="0"/>
                  </a:cubicBezTo>
                  <a:cubicBezTo>
                    <a:pt x="0" y="0"/>
                    <a:pt x="1" y="0"/>
                    <a:pt x="1" y="0"/>
                  </a:cubicBezTo>
                  <a:cubicBezTo>
                    <a:pt x="22" y="0"/>
                    <a:pt x="22" y="0"/>
                    <a:pt x="22" y="0"/>
                  </a:cubicBezTo>
                  <a:cubicBezTo>
                    <a:pt x="22" y="0"/>
                    <a:pt x="22" y="0"/>
                    <a:pt x="22" y="0"/>
                  </a:cubicBezTo>
                  <a:cubicBezTo>
                    <a:pt x="22" y="6"/>
                    <a:pt x="22" y="6"/>
                    <a:pt x="22" y="6"/>
                  </a:cubicBezTo>
                  <a:cubicBezTo>
                    <a:pt x="22" y="6"/>
                    <a:pt x="22" y="6"/>
                    <a:pt x="22" y="6"/>
                  </a:cubicBezTo>
                  <a:cubicBezTo>
                    <a:pt x="22" y="3"/>
                    <a:pt x="21" y="2"/>
                    <a:pt x="19" y="2"/>
                  </a:cubicBezTo>
                  <a:cubicBezTo>
                    <a:pt x="13" y="2"/>
                    <a:pt x="13" y="2"/>
                    <a:pt x="13" y="2"/>
                  </a:cubicBezTo>
                  <a:lnTo>
                    <a:pt x="1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6" name="Freeform 62"/>
            <p:cNvSpPr>
              <a:spLocks/>
            </p:cNvSpPr>
            <p:nvPr userDrawn="1"/>
          </p:nvSpPr>
          <p:spPr bwMode="auto">
            <a:xfrm>
              <a:off x="8988425" y="1155700"/>
              <a:ext cx="66675" cy="87313"/>
            </a:xfrm>
            <a:custGeom>
              <a:avLst/>
              <a:gdLst>
                <a:gd name="T0" fmla="*/ 7 w 20"/>
                <a:gd name="T1" fmla="*/ 22 h 26"/>
                <a:gd name="T2" fmla="*/ 9 w 20"/>
                <a:gd name="T3" fmla="*/ 25 h 26"/>
                <a:gd name="T4" fmla="*/ 10 w 20"/>
                <a:gd name="T5" fmla="*/ 25 h 26"/>
                <a:gd name="T6" fmla="*/ 10 w 20"/>
                <a:gd name="T7" fmla="*/ 26 h 26"/>
                <a:gd name="T8" fmla="*/ 0 w 20"/>
                <a:gd name="T9" fmla="*/ 26 h 26"/>
                <a:gd name="T10" fmla="*/ 0 w 20"/>
                <a:gd name="T11" fmla="*/ 25 h 26"/>
                <a:gd name="T12" fmla="*/ 0 w 20"/>
                <a:gd name="T13" fmla="*/ 25 h 26"/>
                <a:gd name="T14" fmla="*/ 3 w 20"/>
                <a:gd name="T15" fmla="*/ 22 h 26"/>
                <a:gd name="T16" fmla="*/ 3 w 20"/>
                <a:gd name="T17" fmla="*/ 3 h 26"/>
                <a:gd name="T18" fmla="*/ 0 w 20"/>
                <a:gd name="T19" fmla="*/ 0 h 26"/>
                <a:gd name="T20" fmla="*/ 0 w 20"/>
                <a:gd name="T21" fmla="*/ 0 h 26"/>
                <a:gd name="T22" fmla="*/ 0 w 20"/>
                <a:gd name="T23" fmla="*/ 0 h 26"/>
                <a:gd name="T24" fmla="*/ 20 w 20"/>
                <a:gd name="T25" fmla="*/ 0 h 26"/>
                <a:gd name="T26" fmla="*/ 20 w 20"/>
                <a:gd name="T27" fmla="*/ 6 h 26"/>
                <a:gd name="T28" fmla="*/ 20 w 20"/>
                <a:gd name="T29" fmla="*/ 6 h 26"/>
                <a:gd name="T30" fmla="*/ 16 w 20"/>
                <a:gd name="T31" fmla="*/ 2 h 26"/>
                <a:gd name="T32" fmla="*/ 7 w 20"/>
                <a:gd name="T33" fmla="*/ 2 h 26"/>
                <a:gd name="T34" fmla="*/ 7 w 20"/>
                <a:gd name="T35" fmla="*/ 11 h 26"/>
                <a:gd name="T36" fmla="*/ 14 w 20"/>
                <a:gd name="T37" fmla="*/ 11 h 26"/>
                <a:gd name="T38" fmla="*/ 16 w 20"/>
                <a:gd name="T39" fmla="*/ 9 h 26"/>
                <a:gd name="T40" fmla="*/ 16 w 20"/>
                <a:gd name="T41" fmla="*/ 8 h 26"/>
                <a:gd name="T42" fmla="*/ 17 w 20"/>
                <a:gd name="T43" fmla="*/ 8 h 26"/>
                <a:gd name="T44" fmla="*/ 17 w 20"/>
                <a:gd name="T45" fmla="*/ 16 h 26"/>
                <a:gd name="T46" fmla="*/ 16 w 20"/>
                <a:gd name="T47" fmla="*/ 16 h 26"/>
                <a:gd name="T48" fmla="*/ 16 w 20"/>
                <a:gd name="T49" fmla="*/ 15 h 26"/>
                <a:gd name="T50" fmla="*/ 14 w 20"/>
                <a:gd name="T51" fmla="*/ 13 h 26"/>
                <a:gd name="T52" fmla="*/ 7 w 20"/>
                <a:gd name="T53" fmla="*/ 13 h 26"/>
                <a:gd name="T54" fmla="*/ 7 w 20"/>
                <a:gd name="T5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6">
                  <a:moveTo>
                    <a:pt x="7" y="22"/>
                  </a:moveTo>
                  <a:cubicBezTo>
                    <a:pt x="7" y="24"/>
                    <a:pt x="8" y="25"/>
                    <a:pt x="9" y="25"/>
                  </a:cubicBezTo>
                  <a:cubicBezTo>
                    <a:pt x="10" y="25"/>
                    <a:pt x="10" y="25"/>
                    <a:pt x="10" y="25"/>
                  </a:cubicBezTo>
                  <a:cubicBezTo>
                    <a:pt x="10" y="26"/>
                    <a:pt x="10" y="26"/>
                    <a:pt x="10" y="26"/>
                  </a:cubicBezTo>
                  <a:cubicBezTo>
                    <a:pt x="0" y="26"/>
                    <a:pt x="0" y="26"/>
                    <a:pt x="0" y="26"/>
                  </a:cubicBezTo>
                  <a:cubicBezTo>
                    <a:pt x="0" y="25"/>
                    <a:pt x="0" y="25"/>
                    <a:pt x="0" y="25"/>
                  </a:cubicBezTo>
                  <a:cubicBezTo>
                    <a:pt x="0" y="25"/>
                    <a:pt x="0" y="25"/>
                    <a:pt x="0" y="25"/>
                  </a:cubicBezTo>
                  <a:cubicBezTo>
                    <a:pt x="2" y="25"/>
                    <a:pt x="3" y="24"/>
                    <a:pt x="3" y="22"/>
                  </a:cubicBezTo>
                  <a:cubicBezTo>
                    <a:pt x="3" y="3"/>
                    <a:pt x="3" y="3"/>
                    <a:pt x="3" y="3"/>
                  </a:cubicBezTo>
                  <a:cubicBezTo>
                    <a:pt x="3" y="2"/>
                    <a:pt x="2" y="0"/>
                    <a:pt x="0" y="0"/>
                  </a:cubicBezTo>
                  <a:cubicBezTo>
                    <a:pt x="0" y="0"/>
                    <a:pt x="0" y="0"/>
                    <a:pt x="0" y="0"/>
                  </a:cubicBezTo>
                  <a:cubicBezTo>
                    <a:pt x="0" y="0"/>
                    <a:pt x="0" y="0"/>
                    <a:pt x="0" y="0"/>
                  </a:cubicBezTo>
                  <a:cubicBezTo>
                    <a:pt x="20" y="0"/>
                    <a:pt x="20" y="0"/>
                    <a:pt x="20" y="0"/>
                  </a:cubicBezTo>
                  <a:cubicBezTo>
                    <a:pt x="20" y="6"/>
                    <a:pt x="20" y="6"/>
                    <a:pt x="20" y="6"/>
                  </a:cubicBezTo>
                  <a:cubicBezTo>
                    <a:pt x="20" y="6"/>
                    <a:pt x="20" y="6"/>
                    <a:pt x="20" y="6"/>
                  </a:cubicBezTo>
                  <a:cubicBezTo>
                    <a:pt x="20" y="3"/>
                    <a:pt x="18" y="2"/>
                    <a:pt x="16" y="2"/>
                  </a:cubicBezTo>
                  <a:cubicBezTo>
                    <a:pt x="7" y="2"/>
                    <a:pt x="7" y="2"/>
                    <a:pt x="7" y="2"/>
                  </a:cubicBezTo>
                  <a:cubicBezTo>
                    <a:pt x="7" y="11"/>
                    <a:pt x="7" y="11"/>
                    <a:pt x="7" y="11"/>
                  </a:cubicBezTo>
                  <a:cubicBezTo>
                    <a:pt x="14" y="11"/>
                    <a:pt x="14" y="11"/>
                    <a:pt x="14" y="11"/>
                  </a:cubicBezTo>
                  <a:cubicBezTo>
                    <a:pt x="16" y="11"/>
                    <a:pt x="16" y="10"/>
                    <a:pt x="16" y="9"/>
                  </a:cubicBezTo>
                  <a:cubicBezTo>
                    <a:pt x="16" y="8"/>
                    <a:pt x="16" y="8"/>
                    <a:pt x="16" y="8"/>
                  </a:cubicBezTo>
                  <a:cubicBezTo>
                    <a:pt x="17" y="8"/>
                    <a:pt x="17" y="8"/>
                    <a:pt x="17" y="8"/>
                  </a:cubicBezTo>
                  <a:cubicBezTo>
                    <a:pt x="17" y="16"/>
                    <a:pt x="17" y="16"/>
                    <a:pt x="17" y="16"/>
                  </a:cubicBezTo>
                  <a:cubicBezTo>
                    <a:pt x="16" y="16"/>
                    <a:pt x="16" y="16"/>
                    <a:pt x="16" y="16"/>
                  </a:cubicBezTo>
                  <a:cubicBezTo>
                    <a:pt x="16" y="15"/>
                    <a:pt x="16" y="15"/>
                    <a:pt x="16" y="15"/>
                  </a:cubicBezTo>
                  <a:cubicBezTo>
                    <a:pt x="16" y="14"/>
                    <a:pt x="16" y="13"/>
                    <a:pt x="14" y="13"/>
                  </a:cubicBezTo>
                  <a:cubicBezTo>
                    <a:pt x="7" y="13"/>
                    <a:pt x="7" y="13"/>
                    <a:pt x="7" y="13"/>
                  </a:cubicBez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7" name="Freeform 63"/>
            <p:cNvSpPr>
              <a:spLocks/>
            </p:cNvSpPr>
            <p:nvPr userDrawn="1"/>
          </p:nvSpPr>
          <p:spPr bwMode="auto">
            <a:xfrm>
              <a:off x="9302750" y="1155700"/>
              <a:ext cx="68262" cy="87313"/>
            </a:xfrm>
            <a:custGeom>
              <a:avLst/>
              <a:gdLst>
                <a:gd name="T0" fmla="*/ 6 w 21"/>
                <a:gd name="T1" fmla="*/ 13 h 26"/>
                <a:gd name="T2" fmla="*/ 6 w 21"/>
                <a:gd name="T3" fmla="*/ 22 h 26"/>
                <a:gd name="T4" fmla="*/ 8 w 21"/>
                <a:gd name="T5" fmla="*/ 24 h 26"/>
                <a:gd name="T6" fmla="*/ 14 w 21"/>
                <a:gd name="T7" fmla="*/ 24 h 26"/>
                <a:gd name="T8" fmla="*/ 20 w 21"/>
                <a:gd name="T9" fmla="*/ 19 h 26"/>
                <a:gd name="T10" fmla="*/ 21 w 21"/>
                <a:gd name="T11" fmla="*/ 19 h 26"/>
                <a:gd name="T12" fmla="*/ 19 w 21"/>
                <a:gd name="T13" fmla="*/ 26 h 26"/>
                <a:gd name="T14" fmla="*/ 0 w 21"/>
                <a:gd name="T15" fmla="*/ 26 h 26"/>
                <a:gd name="T16" fmla="*/ 0 w 21"/>
                <a:gd name="T17" fmla="*/ 25 h 26"/>
                <a:gd name="T18" fmla="*/ 0 w 21"/>
                <a:gd name="T19" fmla="*/ 25 h 26"/>
                <a:gd name="T20" fmla="*/ 2 w 21"/>
                <a:gd name="T21" fmla="*/ 22 h 26"/>
                <a:gd name="T22" fmla="*/ 2 w 21"/>
                <a:gd name="T23" fmla="*/ 3 h 26"/>
                <a:gd name="T24" fmla="*/ 0 w 21"/>
                <a:gd name="T25" fmla="*/ 0 h 26"/>
                <a:gd name="T26" fmla="*/ 0 w 21"/>
                <a:gd name="T27" fmla="*/ 0 h 26"/>
                <a:gd name="T28" fmla="*/ 0 w 21"/>
                <a:gd name="T29" fmla="*/ 0 h 26"/>
                <a:gd name="T30" fmla="*/ 18 w 21"/>
                <a:gd name="T31" fmla="*/ 0 h 26"/>
                <a:gd name="T32" fmla="*/ 19 w 21"/>
                <a:gd name="T33" fmla="*/ 6 h 26"/>
                <a:gd name="T34" fmla="*/ 18 w 21"/>
                <a:gd name="T35" fmla="*/ 6 h 26"/>
                <a:gd name="T36" fmla="*/ 14 w 21"/>
                <a:gd name="T37" fmla="*/ 2 h 26"/>
                <a:gd name="T38" fmla="*/ 6 w 21"/>
                <a:gd name="T39" fmla="*/ 2 h 26"/>
                <a:gd name="T40" fmla="*/ 6 w 21"/>
                <a:gd name="T41" fmla="*/ 11 h 26"/>
                <a:gd name="T42" fmla="*/ 14 w 21"/>
                <a:gd name="T43" fmla="*/ 11 h 26"/>
                <a:gd name="T44" fmla="*/ 16 w 21"/>
                <a:gd name="T45" fmla="*/ 9 h 26"/>
                <a:gd name="T46" fmla="*/ 16 w 21"/>
                <a:gd name="T47" fmla="*/ 8 h 26"/>
                <a:gd name="T48" fmla="*/ 16 w 21"/>
                <a:gd name="T49" fmla="*/ 8 h 26"/>
                <a:gd name="T50" fmla="*/ 16 w 21"/>
                <a:gd name="T51" fmla="*/ 16 h 26"/>
                <a:gd name="T52" fmla="*/ 16 w 21"/>
                <a:gd name="T53" fmla="*/ 16 h 26"/>
                <a:gd name="T54" fmla="*/ 16 w 21"/>
                <a:gd name="T55" fmla="*/ 15 h 26"/>
                <a:gd name="T56" fmla="*/ 14 w 21"/>
                <a:gd name="T57" fmla="*/ 13 h 26"/>
                <a:gd name="T58" fmla="*/ 6 w 21"/>
                <a:gd name="T5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6">
                  <a:moveTo>
                    <a:pt x="6" y="13"/>
                  </a:moveTo>
                  <a:cubicBezTo>
                    <a:pt x="6" y="22"/>
                    <a:pt x="6" y="22"/>
                    <a:pt x="6" y="22"/>
                  </a:cubicBezTo>
                  <a:cubicBezTo>
                    <a:pt x="6" y="23"/>
                    <a:pt x="7" y="24"/>
                    <a:pt x="8" y="24"/>
                  </a:cubicBezTo>
                  <a:cubicBezTo>
                    <a:pt x="14" y="24"/>
                    <a:pt x="14" y="24"/>
                    <a:pt x="14" y="24"/>
                  </a:cubicBezTo>
                  <a:cubicBezTo>
                    <a:pt x="18" y="24"/>
                    <a:pt x="19" y="22"/>
                    <a:pt x="20" y="19"/>
                  </a:cubicBezTo>
                  <a:cubicBezTo>
                    <a:pt x="21" y="19"/>
                    <a:pt x="21" y="19"/>
                    <a:pt x="21" y="19"/>
                  </a:cubicBezTo>
                  <a:cubicBezTo>
                    <a:pt x="19" y="26"/>
                    <a:pt x="19" y="26"/>
                    <a:pt x="19" y="26"/>
                  </a:cubicBezTo>
                  <a:cubicBezTo>
                    <a:pt x="0" y="26"/>
                    <a:pt x="0" y="26"/>
                    <a:pt x="0" y="26"/>
                  </a:cubicBezTo>
                  <a:cubicBezTo>
                    <a:pt x="0" y="25"/>
                    <a:pt x="0" y="25"/>
                    <a:pt x="0" y="25"/>
                  </a:cubicBezTo>
                  <a:cubicBezTo>
                    <a:pt x="0" y="25"/>
                    <a:pt x="0" y="25"/>
                    <a:pt x="0" y="25"/>
                  </a:cubicBezTo>
                  <a:cubicBezTo>
                    <a:pt x="1" y="25"/>
                    <a:pt x="2" y="24"/>
                    <a:pt x="2" y="22"/>
                  </a:cubicBezTo>
                  <a:cubicBezTo>
                    <a:pt x="2" y="3"/>
                    <a:pt x="2" y="3"/>
                    <a:pt x="2" y="3"/>
                  </a:cubicBezTo>
                  <a:cubicBezTo>
                    <a:pt x="2" y="2"/>
                    <a:pt x="1" y="0"/>
                    <a:pt x="0" y="0"/>
                  </a:cubicBezTo>
                  <a:cubicBezTo>
                    <a:pt x="0" y="0"/>
                    <a:pt x="0" y="0"/>
                    <a:pt x="0" y="0"/>
                  </a:cubicBezTo>
                  <a:cubicBezTo>
                    <a:pt x="0" y="0"/>
                    <a:pt x="0" y="0"/>
                    <a:pt x="0" y="0"/>
                  </a:cubicBezTo>
                  <a:cubicBezTo>
                    <a:pt x="18" y="0"/>
                    <a:pt x="18" y="0"/>
                    <a:pt x="18" y="0"/>
                  </a:cubicBezTo>
                  <a:cubicBezTo>
                    <a:pt x="19" y="6"/>
                    <a:pt x="19" y="6"/>
                    <a:pt x="19" y="6"/>
                  </a:cubicBezTo>
                  <a:cubicBezTo>
                    <a:pt x="18" y="6"/>
                    <a:pt x="18" y="6"/>
                    <a:pt x="18" y="6"/>
                  </a:cubicBezTo>
                  <a:cubicBezTo>
                    <a:pt x="18" y="3"/>
                    <a:pt x="16" y="2"/>
                    <a:pt x="14" y="2"/>
                  </a:cubicBezTo>
                  <a:cubicBezTo>
                    <a:pt x="6" y="2"/>
                    <a:pt x="6" y="2"/>
                    <a:pt x="6" y="2"/>
                  </a:cubicBezTo>
                  <a:cubicBezTo>
                    <a:pt x="6" y="11"/>
                    <a:pt x="6" y="11"/>
                    <a:pt x="6" y="11"/>
                  </a:cubicBezTo>
                  <a:cubicBezTo>
                    <a:pt x="14" y="11"/>
                    <a:pt x="14" y="11"/>
                    <a:pt x="14" y="11"/>
                  </a:cubicBezTo>
                  <a:cubicBezTo>
                    <a:pt x="15" y="11"/>
                    <a:pt x="16" y="10"/>
                    <a:pt x="16" y="9"/>
                  </a:cubicBezTo>
                  <a:cubicBezTo>
                    <a:pt x="16" y="8"/>
                    <a:pt x="16" y="8"/>
                    <a:pt x="16" y="8"/>
                  </a:cubicBezTo>
                  <a:cubicBezTo>
                    <a:pt x="16" y="8"/>
                    <a:pt x="16" y="8"/>
                    <a:pt x="16" y="8"/>
                  </a:cubicBezTo>
                  <a:cubicBezTo>
                    <a:pt x="16" y="16"/>
                    <a:pt x="16" y="16"/>
                    <a:pt x="16" y="16"/>
                  </a:cubicBezTo>
                  <a:cubicBezTo>
                    <a:pt x="16" y="16"/>
                    <a:pt x="16" y="16"/>
                    <a:pt x="16" y="16"/>
                  </a:cubicBezTo>
                  <a:cubicBezTo>
                    <a:pt x="16" y="15"/>
                    <a:pt x="16" y="15"/>
                    <a:pt x="16" y="15"/>
                  </a:cubicBezTo>
                  <a:cubicBezTo>
                    <a:pt x="16" y="14"/>
                    <a:pt x="15" y="13"/>
                    <a:pt x="14" y="13"/>
                  </a:cubicBezTo>
                  <a:lnTo>
                    <a:pt x="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8" name="Freeform 64"/>
            <p:cNvSpPr>
              <a:spLocks/>
            </p:cNvSpPr>
            <p:nvPr userDrawn="1"/>
          </p:nvSpPr>
          <p:spPr bwMode="auto">
            <a:xfrm>
              <a:off x="9209088" y="1155700"/>
              <a:ext cx="82550" cy="87313"/>
            </a:xfrm>
            <a:custGeom>
              <a:avLst/>
              <a:gdLst>
                <a:gd name="T0" fmla="*/ 21 w 25"/>
                <a:gd name="T1" fmla="*/ 2 h 26"/>
                <a:gd name="T2" fmla="*/ 19 w 25"/>
                <a:gd name="T3" fmla="*/ 0 h 26"/>
                <a:gd name="T4" fmla="*/ 18 w 25"/>
                <a:gd name="T5" fmla="*/ 0 h 26"/>
                <a:gd name="T6" fmla="*/ 18 w 25"/>
                <a:gd name="T7" fmla="*/ 0 h 26"/>
                <a:gd name="T8" fmla="*/ 25 w 25"/>
                <a:gd name="T9" fmla="*/ 0 h 26"/>
                <a:gd name="T10" fmla="*/ 25 w 25"/>
                <a:gd name="T11" fmla="*/ 0 h 26"/>
                <a:gd name="T12" fmla="*/ 24 w 25"/>
                <a:gd name="T13" fmla="*/ 0 h 26"/>
                <a:gd name="T14" fmla="*/ 23 w 25"/>
                <a:gd name="T15" fmla="*/ 2 h 26"/>
                <a:gd name="T16" fmla="*/ 23 w 25"/>
                <a:gd name="T17" fmla="*/ 17 h 26"/>
                <a:gd name="T18" fmla="*/ 13 w 25"/>
                <a:gd name="T19" fmla="*/ 26 h 26"/>
                <a:gd name="T20" fmla="*/ 2 w 25"/>
                <a:gd name="T21" fmla="*/ 17 h 26"/>
                <a:gd name="T22" fmla="*/ 2 w 25"/>
                <a:gd name="T23" fmla="*/ 3 h 26"/>
                <a:gd name="T24" fmla="*/ 0 w 25"/>
                <a:gd name="T25" fmla="*/ 0 h 26"/>
                <a:gd name="T26" fmla="*/ 0 w 25"/>
                <a:gd name="T27" fmla="*/ 0 h 26"/>
                <a:gd name="T28" fmla="*/ 0 w 25"/>
                <a:gd name="T29" fmla="*/ 0 h 26"/>
                <a:gd name="T30" fmla="*/ 9 w 25"/>
                <a:gd name="T31" fmla="*/ 0 h 26"/>
                <a:gd name="T32" fmla="*/ 9 w 25"/>
                <a:gd name="T33" fmla="*/ 0 h 26"/>
                <a:gd name="T34" fmla="*/ 9 w 25"/>
                <a:gd name="T35" fmla="*/ 0 h 26"/>
                <a:gd name="T36" fmla="*/ 7 w 25"/>
                <a:gd name="T37" fmla="*/ 3 h 26"/>
                <a:gd name="T38" fmla="*/ 7 w 25"/>
                <a:gd name="T39" fmla="*/ 17 h 26"/>
                <a:gd name="T40" fmla="*/ 13 w 25"/>
                <a:gd name="T41" fmla="*/ 24 h 26"/>
                <a:gd name="T42" fmla="*/ 21 w 25"/>
                <a:gd name="T43" fmla="*/ 17 h 26"/>
                <a:gd name="T44" fmla="*/ 21 w 25"/>
                <a:gd name="T45"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6">
                  <a:moveTo>
                    <a:pt x="21" y="2"/>
                  </a:moveTo>
                  <a:cubicBezTo>
                    <a:pt x="21" y="1"/>
                    <a:pt x="20" y="0"/>
                    <a:pt x="19" y="0"/>
                  </a:cubicBezTo>
                  <a:cubicBezTo>
                    <a:pt x="18" y="0"/>
                    <a:pt x="18" y="0"/>
                    <a:pt x="18" y="0"/>
                  </a:cubicBezTo>
                  <a:cubicBezTo>
                    <a:pt x="18" y="0"/>
                    <a:pt x="18" y="0"/>
                    <a:pt x="18" y="0"/>
                  </a:cubicBezTo>
                  <a:cubicBezTo>
                    <a:pt x="25" y="0"/>
                    <a:pt x="25" y="0"/>
                    <a:pt x="25" y="0"/>
                  </a:cubicBezTo>
                  <a:cubicBezTo>
                    <a:pt x="25" y="0"/>
                    <a:pt x="25" y="0"/>
                    <a:pt x="25" y="0"/>
                  </a:cubicBezTo>
                  <a:cubicBezTo>
                    <a:pt x="24" y="0"/>
                    <a:pt x="24" y="0"/>
                    <a:pt x="24" y="0"/>
                  </a:cubicBezTo>
                  <a:cubicBezTo>
                    <a:pt x="23" y="0"/>
                    <a:pt x="23" y="1"/>
                    <a:pt x="23" y="2"/>
                  </a:cubicBezTo>
                  <a:cubicBezTo>
                    <a:pt x="23" y="17"/>
                    <a:pt x="23" y="17"/>
                    <a:pt x="23" y="17"/>
                  </a:cubicBezTo>
                  <a:cubicBezTo>
                    <a:pt x="23" y="22"/>
                    <a:pt x="19" y="26"/>
                    <a:pt x="13" y="26"/>
                  </a:cubicBezTo>
                  <a:cubicBezTo>
                    <a:pt x="7" y="26"/>
                    <a:pt x="2" y="22"/>
                    <a:pt x="2" y="17"/>
                  </a:cubicBezTo>
                  <a:cubicBezTo>
                    <a:pt x="2" y="3"/>
                    <a:pt x="2" y="3"/>
                    <a:pt x="2" y="3"/>
                  </a:cubicBezTo>
                  <a:cubicBezTo>
                    <a:pt x="2" y="2"/>
                    <a:pt x="1" y="0"/>
                    <a:pt x="0" y="0"/>
                  </a:cubicBezTo>
                  <a:cubicBezTo>
                    <a:pt x="0" y="0"/>
                    <a:pt x="0" y="0"/>
                    <a:pt x="0" y="0"/>
                  </a:cubicBezTo>
                  <a:cubicBezTo>
                    <a:pt x="0" y="0"/>
                    <a:pt x="0" y="0"/>
                    <a:pt x="0" y="0"/>
                  </a:cubicBezTo>
                  <a:cubicBezTo>
                    <a:pt x="9" y="0"/>
                    <a:pt x="9" y="0"/>
                    <a:pt x="9" y="0"/>
                  </a:cubicBezTo>
                  <a:cubicBezTo>
                    <a:pt x="9" y="0"/>
                    <a:pt x="9" y="0"/>
                    <a:pt x="9" y="0"/>
                  </a:cubicBezTo>
                  <a:cubicBezTo>
                    <a:pt x="9" y="0"/>
                    <a:pt x="9" y="0"/>
                    <a:pt x="9" y="0"/>
                  </a:cubicBezTo>
                  <a:cubicBezTo>
                    <a:pt x="8" y="0"/>
                    <a:pt x="7" y="2"/>
                    <a:pt x="7" y="3"/>
                  </a:cubicBezTo>
                  <a:cubicBezTo>
                    <a:pt x="7" y="17"/>
                    <a:pt x="7" y="17"/>
                    <a:pt x="7" y="17"/>
                  </a:cubicBezTo>
                  <a:cubicBezTo>
                    <a:pt x="7" y="21"/>
                    <a:pt x="9" y="24"/>
                    <a:pt x="13" y="24"/>
                  </a:cubicBezTo>
                  <a:cubicBezTo>
                    <a:pt x="17" y="24"/>
                    <a:pt x="21" y="22"/>
                    <a:pt x="21" y="17"/>
                  </a:cubicBezTo>
                  <a:lnTo>
                    <a:pt x="2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79" name="Freeform 65"/>
            <p:cNvSpPr>
              <a:spLocks/>
            </p:cNvSpPr>
            <p:nvPr userDrawn="1"/>
          </p:nvSpPr>
          <p:spPr bwMode="auto">
            <a:xfrm>
              <a:off x="9374188" y="1155700"/>
              <a:ext cx="73025" cy="87313"/>
            </a:xfrm>
            <a:custGeom>
              <a:avLst/>
              <a:gdLst>
                <a:gd name="T0" fmla="*/ 7 w 22"/>
                <a:gd name="T1" fmla="*/ 13 h 26"/>
                <a:gd name="T2" fmla="*/ 7 w 22"/>
                <a:gd name="T3" fmla="*/ 22 h 26"/>
                <a:gd name="T4" fmla="*/ 8 w 22"/>
                <a:gd name="T5" fmla="*/ 24 h 26"/>
                <a:gd name="T6" fmla="*/ 15 w 22"/>
                <a:gd name="T7" fmla="*/ 24 h 26"/>
                <a:gd name="T8" fmla="*/ 21 w 22"/>
                <a:gd name="T9" fmla="*/ 19 h 26"/>
                <a:gd name="T10" fmla="*/ 22 w 22"/>
                <a:gd name="T11" fmla="*/ 19 h 26"/>
                <a:gd name="T12" fmla="*/ 19 w 22"/>
                <a:gd name="T13" fmla="*/ 26 h 26"/>
                <a:gd name="T14" fmla="*/ 0 w 22"/>
                <a:gd name="T15" fmla="*/ 26 h 26"/>
                <a:gd name="T16" fmla="*/ 0 w 22"/>
                <a:gd name="T17" fmla="*/ 25 h 26"/>
                <a:gd name="T18" fmla="*/ 0 w 22"/>
                <a:gd name="T19" fmla="*/ 25 h 26"/>
                <a:gd name="T20" fmla="*/ 3 w 22"/>
                <a:gd name="T21" fmla="*/ 22 h 26"/>
                <a:gd name="T22" fmla="*/ 3 w 22"/>
                <a:gd name="T23" fmla="*/ 3 h 26"/>
                <a:gd name="T24" fmla="*/ 0 w 22"/>
                <a:gd name="T25" fmla="*/ 0 h 26"/>
                <a:gd name="T26" fmla="*/ 0 w 22"/>
                <a:gd name="T27" fmla="*/ 0 h 26"/>
                <a:gd name="T28" fmla="*/ 0 w 22"/>
                <a:gd name="T29" fmla="*/ 0 h 26"/>
                <a:gd name="T30" fmla="*/ 19 w 22"/>
                <a:gd name="T31" fmla="*/ 0 h 26"/>
                <a:gd name="T32" fmla="*/ 19 w 22"/>
                <a:gd name="T33" fmla="*/ 6 h 26"/>
                <a:gd name="T34" fmla="*/ 19 w 22"/>
                <a:gd name="T35" fmla="*/ 6 h 26"/>
                <a:gd name="T36" fmla="*/ 15 w 22"/>
                <a:gd name="T37" fmla="*/ 2 h 26"/>
                <a:gd name="T38" fmla="*/ 7 w 22"/>
                <a:gd name="T39" fmla="*/ 2 h 26"/>
                <a:gd name="T40" fmla="*/ 7 w 22"/>
                <a:gd name="T41" fmla="*/ 11 h 26"/>
                <a:gd name="T42" fmla="*/ 15 w 22"/>
                <a:gd name="T43" fmla="*/ 11 h 26"/>
                <a:gd name="T44" fmla="*/ 17 w 22"/>
                <a:gd name="T45" fmla="*/ 9 h 26"/>
                <a:gd name="T46" fmla="*/ 17 w 22"/>
                <a:gd name="T47" fmla="*/ 8 h 26"/>
                <a:gd name="T48" fmla="*/ 17 w 22"/>
                <a:gd name="T49" fmla="*/ 8 h 26"/>
                <a:gd name="T50" fmla="*/ 17 w 22"/>
                <a:gd name="T51" fmla="*/ 16 h 26"/>
                <a:gd name="T52" fmla="*/ 17 w 22"/>
                <a:gd name="T53" fmla="*/ 16 h 26"/>
                <a:gd name="T54" fmla="*/ 17 w 22"/>
                <a:gd name="T55" fmla="*/ 15 h 26"/>
                <a:gd name="T56" fmla="*/ 15 w 22"/>
                <a:gd name="T57" fmla="*/ 13 h 26"/>
                <a:gd name="T58" fmla="*/ 7 w 22"/>
                <a:gd name="T5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6">
                  <a:moveTo>
                    <a:pt x="7" y="13"/>
                  </a:moveTo>
                  <a:cubicBezTo>
                    <a:pt x="7" y="22"/>
                    <a:pt x="7" y="22"/>
                    <a:pt x="7" y="22"/>
                  </a:cubicBezTo>
                  <a:cubicBezTo>
                    <a:pt x="7" y="23"/>
                    <a:pt x="8" y="24"/>
                    <a:pt x="8" y="24"/>
                  </a:cubicBezTo>
                  <a:cubicBezTo>
                    <a:pt x="15" y="24"/>
                    <a:pt x="15" y="24"/>
                    <a:pt x="15" y="24"/>
                  </a:cubicBezTo>
                  <a:cubicBezTo>
                    <a:pt x="18" y="24"/>
                    <a:pt x="20" y="22"/>
                    <a:pt x="21" y="19"/>
                  </a:cubicBezTo>
                  <a:cubicBezTo>
                    <a:pt x="22" y="19"/>
                    <a:pt x="22" y="19"/>
                    <a:pt x="22" y="19"/>
                  </a:cubicBezTo>
                  <a:cubicBezTo>
                    <a:pt x="19" y="26"/>
                    <a:pt x="19" y="26"/>
                    <a:pt x="19" y="26"/>
                  </a:cubicBezTo>
                  <a:cubicBezTo>
                    <a:pt x="0" y="26"/>
                    <a:pt x="0" y="26"/>
                    <a:pt x="0" y="26"/>
                  </a:cubicBezTo>
                  <a:cubicBezTo>
                    <a:pt x="0" y="25"/>
                    <a:pt x="0" y="25"/>
                    <a:pt x="0" y="25"/>
                  </a:cubicBezTo>
                  <a:cubicBezTo>
                    <a:pt x="0" y="25"/>
                    <a:pt x="0" y="25"/>
                    <a:pt x="0" y="25"/>
                  </a:cubicBezTo>
                  <a:cubicBezTo>
                    <a:pt x="2" y="25"/>
                    <a:pt x="3" y="24"/>
                    <a:pt x="3" y="22"/>
                  </a:cubicBezTo>
                  <a:cubicBezTo>
                    <a:pt x="3" y="3"/>
                    <a:pt x="3" y="3"/>
                    <a:pt x="3" y="3"/>
                  </a:cubicBezTo>
                  <a:cubicBezTo>
                    <a:pt x="3" y="2"/>
                    <a:pt x="2" y="0"/>
                    <a:pt x="0" y="0"/>
                  </a:cubicBezTo>
                  <a:cubicBezTo>
                    <a:pt x="0" y="0"/>
                    <a:pt x="0" y="0"/>
                    <a:pt x="0" y="0"/>
                  </a:cubicBezTo>
                  <a:cubicBezTo>
                    <a:pt x="0" y="0"/>
                    <a:pt x="0" y="0"/>
                    <a:pt x="0" y="0"/>
                  </a:cubicBezTo>
                  <a:cubicBezTo>
                    <a:pt x="19" y="0"/>
                    <a:pt x="19" y="0"/>
                    <a:pt x="19" y="0"/>
                  </a:cubicBezTo>
                  <a:cubicBezTo>
                    <a:pt x="19" y="6"/>
                    <a:pt x="19" y="6"/>
                    <a:pt x="19" y="6"/>
                  </a:cubicBezTo>
                  <a:cubicBezTo>
                    <a:pt x="19" y="6"/>
                    <a:pt x="19" y="6"/>
                    <a:pt x="19" y="6"/>
                  </a:cubicBezTo>
                  <a:cubicBezTo>
                    <a:pt x="19" y="3"/>
                    <a:pt x="17" y="2"/>
                    <a:pt x="15" y="2"/>
                  </a:cubicBezTo>
                  <a:cubicBezTo>
                    <a:pt x="7" y="2"/>
                    <a:pt x="7" y="2"/>
                    <a:pt x="7" y="2"/>
                  </a:cubicBezTo>
                  <a:cubicBezTo>
                    <a:pt x="7" y="11"/>
                    <a:pt x="7" y="11"/>
                    <a:pt x="7" y="11"/>
                  </a:cubicBezTo>
                  <a:cubicBezTo>
                    <a:pt x="15" y="11"/>
                    <a:pt x="15" y="11"/>
                    <a:pt x="15" y="11"/>
                  </a:cubicBezTo>
                  <a:cubicBezTo>
                    <a:pt x="16" y="11"/>
                    <a:pt x="17" y="10"/>
                    <a:pt x="17" y="9"/>
                  </a:cubicBezTo>
                  <a:cubicBezTo>
                    <a:pt x="17" y="8"/>
                    <a:pt x="17" y="8"/>
                    <a:pt x="17" y="8"/>
                  </a:cubicBezTo>
                  <a:cubicBezTo>
                    <a:pt x="17" y="8"/>
                    <a:pt x="17" y="8"/>
                    <a:pt x="17" y="8"/>
                  </a:cubicBezTo>
                  <a:cubicBezTo>
                    <a:pt x="17" y="16"/>
                    <a:pt x="17" y="16"/>
                    <a:pt x="17" y="16"/>
                  </a:cubicBezTo>
                  <a:cubicBezTo>
                    <a:pt x="17" y="16"/>
                    <a:pt x="17" y="16"/>
                    <a:pt x="17" y="16"/>
                  </a:cubicBezTo>
                  <a:cubicBezTo>
                    <a:pt x="17" y="15"/>
                    <a:pt x="17" y="15"/>
                    <a:pt x="17" y="15"/>
                  </a:cubicBezTo>
                  <a:cubicBezTo>
                    <a:pt x="17" y="14"/>
                    <a:pt x="16" y="13"/>
                    <a:pt x="15" y="13"/>
                  </a:cubicBezTo>
                  <a:lnTo>
                    <a:pt x="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0" name="Freeform 66"/>
            <p:cNvSpPr>
              <a:spLocks/>
            </p:cNvSpPr>
            <p:nvPr userDrawn="1"/>
          </p:nvSpPr>
          <p:spPr bwMode="auto">
            <a:xfrm>
              <a:off x="9605963" y="1155700"/>
              <a:ext cx="69850" cy="87313"/>
            </a:xfrm>
            <a:custGeom>
              <a:avLst/>
              <a:gdLst>
                <a:gd name="T0" fmla="*/ 6 w 21"/>
                <a:gd name="T1" fmla="*/ 22 h 26"/>
                <a:gd name="T2" fmla="*/ 8 w 21"/>
                <a:gd name="T3" fmla="*/ 24 h 26"/>
                <a:gd name="T4" fmla="*/ 14 w 21"/>
                <a:gd name="T5" fmla="*/ 24 h 26"/>
                <a:gd name="T6" fmla="*/ 20 w 21"/>
                <a:gd name="T7" fmla="*/ 19 h 26"/>
                <a:gd name="T8" fmla="*/ 21 w 21"/>
                <a:gd name="T9" fmla="*/ 19 h 26"/>
                <a:gd name="T10" fmla="*/ 19 w 21"/>
                <a:gd name="T11" fmla="*/ 26 h 26"/>
                <a:gd name="T12" fmla="*/ 0 w 21"/>
                <a:gd name="T13" fmla="*/ 26 h 26"/>
                <a:gd name="T14" fmla="*/ 0 w 21"/>
                <a:gd name="T15" fmla="*/ 25 h 26"/>
                <a:gd name="T16" fmla="*/ 0 w 21"/>
                <a:gd name="T17" fmla="*/ 25 h 26"/>
                <a:gd name="T18" fmla="*/ 2 w 21"/>
                <a:gd name="T19" fmla="*/ 22 h 26"/>
                <a:gd name="T20" fmla="*/ 2 w 21"/>
                <a:gd name="T21" fmla="*/ 3 h 26"/>
                <a:gd name="T22" fmla="*/ 0 w 21"/>
                <a:gd name="T23" fmla="*/ 0 h 26"/>
                <a:gd name="T24" fmla="*/ 0 w 21"/>
                <a:gd name="T25" fmla="*/ 0 h 26"/>
                <a:gd name="T26" fmla="*/ 0 w 21"/>
                <a:gd name="T27" fmla="*/ 0 h 26"/>
                <a:gd name="T28" fmla="*/ 9 w 21"/>
                <a:gd name="T29" fmla="*/ 0 h 26"/>
                <a:gd name="T30" fmla="*/ 9 w 21"/>
                <a:gd name="T31" fmla="*/ 0 h 26"/>
                <a:gd name="T32" fmla="*/ 9 w 21"/>
                <a:gd name="T33" fmla="*/ 0 h 26"/>
                <a:gd name="T34" fmla="*/ 6 w 21"/>
                <a:gd name="T35" fmla="*/ 3 h 26"/>
                <a:gd name="T36" fmla="*/ 6 w 21"/>
                <a:gd name="T3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6">
                  <a:moveTo>
                    <a:pt x="6" y="22"/>
                  </a:moveTo>
                  <a:cubicBezTo>
                    <a:pt x="6" y="23"/>
                    <a:pt x="7" y="24"/>
                    <a:pt x="8" y="24"/>
                  </a:cubicBezTo>
                  <a:cubicBezTo>
                    <a:pt x="14" y="24"/>
                    <a:pt x="14" y="24"/>
                    <a:pt x="14" y="24"/>
                  </a:cubicBezTo>
                  <a:cubicBezTo>
                    <a:pt x="17" y="24"/>
                    <a:pt x="19" y="22"/>
                    <a:pt x="20" y="19"/>
                  </a:cubicBezTo>
                  <a:cubicBezTo>
                    <a:pt x="21" y="19"/>
                    <a:pt x="21" y="19"/>
                    <a:pt x="21" y="19"/>
                  </a:cubicBezTo>
                  <a:cubicBezTo>
                    <a:pt x="19" y="26"/>
                    <a:pt x="19" y="26"/>
                    <a:pt x="19" y="26"/>
                  </a:cubicBezTo>
                  <a:cubicBezTo>
                    <a:pt x="0" y="26"/>
                    <a:pt x="0" y="26"/>
                    <a:pt x="0" y="26"/>
                  </a:cubicBezTo>
                  <a:cubicBezTo>
                    <a:pt x="0" y="25"/>
                    <a:pt x="0" y="25"/>
                    <a:pt x="0" y="25"/>
                  </a:cubicBezTo>
                  <a:cubicBezTo>
                    <a:pt x="0" y="25"/>
                    <a:pt x="0" y="25"/>
                    <a:pt x="0" y="25"/>
                  </a:cubicBezTo>
                  <a:cubicBezTo>
                    <a:pt x="2" y="25"/>
                    <a:pt x="2" y="24"/>
                    <a:pt x="2" y="22"/>
                  </a:cubicBezTo>
                  <a:cubicBezTo>
                    <a:pt x="2" y="3"/>
                    <a:pt x="2" y="3"/>
                    <a:pt x="2" y="3"/>
                  </a:cubicBezTo>
                  <a:cubicBezTo>
                    <a:pt x="2" y="2"/>
                    <a:pt x="2" y="0"/>
                    <a:pt x="0" y="0"/>
                  </a:cubicBezTo>
                  <a:cubicBezTo>
                    <a:pt x="0" y="0"/>
                    <a:pt x="0" y="0"/>
                    <a:pt x="0" y="0"/>
                  </a:cubicBezTo>
                  <a:cubicBezTo>
                    <a:pt x="0" y="0"/>
                    <a:pt x="0" y="0"/>
                    <a:pt x="0" y="0"/>
                  </a:cubicBezTo>
                  <a:cubicBezTo>
                    <a:pt x="9" y="0"/>
                    <a:pt x="9" y="0"/>
                    <a:pt x="9" y="0"/>
                  </a:cubicBezTo>
                  <a:cubicBezTo>
                    <a:pt x="9" y="0"/>
                    <a:pt x="9" y="0"/>
                    <a:pt x="9" y="0"/>
                  </a:cubicBezTo>
                  <a:cubicBezTo>
                    <a:pt x="9" y="0"/>
                    <a:pt x="9" y="0"/>
                    <a:pt x="9" y="0"/>
                  </a:cubicBezTo>
                  <a:cubicBezTo>
                    <a:pt x="7" y="0"/>
                    <a:pt x="6" y="2"/>
                    <a:pt x="6" y="3"/>
                  </a:cubicBez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1" name="Freeform 67"/>
            <p:cNvSpPr>
              <a:spLocks/>
            </p:cNvSpPr>
            <p:nvPr userDrawn="1"/>
          </p:nvSpPr>
          <p:spPr bwMode="auto">
            <a:xfrm>
              <a:off x="9537700" y="1152525"/>
              <a:ext cx="58737" cy="93663"/>
            </a:xfrm>
            <a:custGeom>
              <a:avLst/>
              <a:gdLst>
                <a:gd name="T0" fmla="*/ 2 w 18"/>
                <a:gd name="T1" fmla="*/ 18 h 28"/>
                <a:gd name="T2" fmla="*/ 2 w 18"/>
                <a:gd name="T3" fmla="*/ 18 h 28"/>
                <a:gd name="T4" fmla="*/ 2 w 18"/>
                <a:gd name="T5" fmla="*/ 27 h 28"/>
                <a:gd name="T6" fmla="*/ 2 w 18"/>
                <a:gd name="T7" fmla="*/ 27 h 28"/>
                <a:gd name="T8" fmla="*/ 5 w 18"/>
                <a:gd name="T9" fmla="*/ 25 h 28"/>
                <a:gd name="T10" fmla="*/ 14 w 18"/>
                <a:gd name="T11" fmla="*/ 25 h 28"/>
                <a:gd name="T12" fmla="*/ 16 w 18"/>
                <a:gd name="T13" fmla="*/ 17 h 28"/>
                <a:gd name="T14" fmla="*/ 8 w 18"/>
                <a:gd name="T15" fmla="*/ 10 h 28"/>
                <a:gd name="T16" fmla="*/ 7 w 18"/>
                <a:gd name="T17" fmla="*/ 3 h 28"/>
                <a:gd name="T18" fmla="*/ 15 w 18"/>
                <a:gd name="T19" fmla="*/ 9 h 28"/>
                <a:gd name="T20" fmla="*/ 16 w 18"/>
                <a:gd name="T21" fmla="*/ 9 h 28"/>
                <a:gd name="T22" fmla="*/ 16 w 18"/>
                <a:gd name="T23" fmla="*/ 1 h 28"/>
                <a:gd name="T24" fmla="*/ 15 w 18"/>
                <a:gd name="T25" fmla="*/ 1 h 28"/>
                <a:gd name="T26" fmla="*/ 13 w 18"/>
                <a:gd name="T27" fmla="*/ 2 h 28"/>
                <a:gd name="T28" fmla="*/ 4 w 18"/>
                <a:gd name="T29" fmla="*/ 2 h 28"/>
                <a:gd name="T30" fmla="*/ 5 w 18"/>
                <a:gd name="T31" fmla="*/ 13 h 28"/>
                <a:gd name="T32" fmla="*/ 13 w 18"/>
                <a:gd name="T33" fmla="*/ 19 h 28"/>
                <a:gd name="T34" fmla="*/ 12 w 18"/>
                <a:gd name="T35" fmla="*/ 24 h 28"/>
                <a:gd name="T36" fmla="*/ 2 w 18"/>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8">
                  <a:moveTo>
                    <a:pt x="2" y="18"/>
                  </a:moveTo>
                  <a:cubicBezTo>
                    <a:pt x="2" y="18"/>
                    <a:pt x="2" y="18"/>
                    <a:pt x="2" y="18"/>
                  </a:cubicBezTo>
                  <a:cubicBezTo>
                    <a:pt x="2" y="27"/>
                    <a:pt x="2" y="27"/>
                    <a:pt x="2" y="27"/>
                  </a:cubicBezTo>
                  <a:cubicBezTo>
                    <a:pt x="2" y="27"/>
                    <a:pt x="2" y="27"/>
                    <a:pt x="2" y="27"/>
                  </a:cubicBezTo>
                  <a:cubicBezTo>
                    <a:pt x="3" y="25"/>
                    <a:pt x="4" y="25"/>
                    <a:pt x="5" y="25"/>
                  </a:cubicBezTo>
                  <a:cubicBezTo>
                    <a:pt x="8" y="27"/>
                    <a:pt x="12" y="28"/>
                    <a:pt x="14" y="25"/>
                  </a:cubicBezTo>
                  <a:cubicBezTo>
                    <a:pt x="17" y="23"/>
                    <a:pt x="18" y="20"/>
                    <a:pt x="16" y="17"/>
                  </a:cubicBezTo>
                  <a:cubicBezTo>
                    <a:pt x="15" y="14"/>
                    <a:pt x="11" y="12"/>
                    <a:pt x="8" y="10"/>
                  </a:cubicBezTo>
                  <a:cubicBezTo>
                    <a:pt x="4" y="8"/>
                    <a:pt x="4" y="4"/>
                    <a:pt x="7" y="3"/>
                  </a:cubicBezTo>
                  <a:cubicBezTo>
                    <a:pt x="10" y="1"/>
                    <a:pt x="15" y="4"/>
                    <a:pt x="15" y="9"/>
                  </a:cubicBezTo>
                  <a:cubicBezTo>
                    <a:pt x="16" y="9"/>
                    <a:pt x="16" y="9"/>
                    <a:pt x="16" y="9"/>
                  </a:cubicBezTo>
                  <a:cubicBezTo>
                    <a:pt x="16" y="1"/>
                    <a:pt x="16" y="1"/>
                    <a:pt x="16" y="1"/>
                  </a:cubicBezTo>
                  <a:cubicBezTo>
                    <a:pt x="15" y="1"/>
                    <a:pt x="15" y="1"/>
                    <a:pt x="15" y="1"/>
                  </a:cubicBezTo>
                  <a:cubicBezTo>
                    <a:pt x="15" y="2"/>
                    <a:pt x="14" y="2"/>
                    <a:pt x="13" y="2"/>
                  </a:cubicBezTo>
                  <a:cubicBezTo>
                    <a:pt x="9" y="0"/>
                    <a:pt x="6" y="0"/>
                    <a:pt x="4" y="2"/>
                  </a:cubicBezTo>
                  <a:cubicBezTo>
                    <a:pt x="1" y="5"/>
                    <a:pt x="0" y="10"/>
                    <a:pt x="5" y="13"/>
                  </a:cubicBezTo>
                  <a:cubicBezTo>
                    <a:pt x="8" y="15"/>
                    <a:pt x="11" y="17"/>
                    <a:pt x="13" y="19"/>
                  </a:cubicBezTo>
                  <a:cubicBezTo>
                    <a:pt x="14" y="20"/>
                    <a:pt x="14" y="22"/>
                    <a:pt x="12" y="24"/>
                  </a:cubicBezTo>
                  <a:cubicBezTo>
                    <a:pt x="8" y="27"/>
                    <a:pt x="2" y="24"/>
                    <a:pt x="2"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2" name="Freeform 68"/>
            <p:cNvSpPr>
              <a:spLocks/>
            </p:cNvSpPr>
            <p:nvPr userDrawn="1"/>
          </p:nvSpPr>
          <p:spPr bwMode="auto">
            <a:xfrm>
              <a:off x="9447213" y="1155700"/>
              <a:ext cx="85725" cy="87313"/>
            </a:xfrm>
            <a:custGeom>
              <a:avLst/>
              <a:gdLst>
                <a:gd name="T0" fmla="*/ 6 w 26"/>
                <a:gd name="T1" fmla="*/ 0 h 26"/>
                <a:gd name="T2" fmla="*/ 0 w 26"/>
                <a:gd name="T3" fmla="*/ 0 h 26"/>
                <a:gd name="T4" fmla="*/ 0 w 26"/>
                <a:gd name="T5" fmla="*/ 0 h 26"/>
                <a:gd name="T6" fmla="*/ 2 w 26"/>
                <a:gd name="T7" fmla="*/ 1 h 26"/>
                <a:gd name="T8" fmla="*/ 4 w 26"/>
                <a:gd name="T9" fmla="*/ 3 h 26"/>
                <a:gd name="T10" fmla="*/ 4 w 26"/>
                <a:gd name="T11" fmla="*/ 23 h 26"/>
                <a:gd name="T12" fmla="*/ 1 w 26"/>
                <a:gd name="T13" fmla="*/ 25 h 26"/>
                <a:gd name="T14" fmla="*/ 1 w 26"/>
                <a:gd name="T15" fmla="*/ 25 h 26"/>
                <a:gd name="T16" fmla="*/ 1 w 26"/>
                <a:gd name="T17" fmla="*/ 26 h 26"/>
                <a:gd name="T18" fmla="*/ 8 w 26"/>
                <a:gd name="T19" fmla="*/ 26 h 26"/>
                <a:gd name="T20" fmla="*/ 8 w 26"/>
                <a:gd name="T21" fmla="*/ 25 h 26"/>
                <a:gd name="T22" fmla="*/ 8 w 26"/>
                <a:gd name="T23" fmla="*/ 25 h 26"/>
                <a:gd name="T24" fmla="*/ 6 w 26"/>
                <a:gd name="T25" fmla="*/ 23 h 26"/>
                <a:gd name="T26" fmla="*/ 6 w 26"/>
                <a:gd name="T27" fmla="*/ 6 h 26"/>
                <a:gd name="T28" fmla="*/ 23 w 26"/>
                <a:gd name="T29" fmla="*/ 26 h 26"/>
                <a:gd name="T30" fmla="*/ 23 w 26"/>
                <a:gd name="T31" fmla="*/ 26 h 26"/>
                <a:gd name="T32" fmla="*/ 23 w 26"/>
                <a:gd name="T33" fmla="*/ 2 h 26"/>
                <a:gd name="T34" fmla="*/ 26 w 26"/>
                <a:gd name="T35" fmla="*/ 0 h 26"/>
                <a:gd name="T36" fmla="*/ 26 w 26"/>
                <a:gd name="T37" fmla="*/ 0 h 26"/>
                <a:gd name="T38" fmla="*/ 26 w 26"/>
                <a:gd name="T39" fmla="*/ 0 h 26"/>
                <a:gd name="T40" fmla="*/ 19 w 26"/>
                <a:gd name="T41" fmla="*/ 0 h 26"/>
                <a:gd name="T42" fmla="*/ 19 w 26"/>
                <a:gd name="T43" fmla="*/ 0 h 26"/>
                <a:gd name="T44" fmla="*/ 19 w 26"/>
                <a:gd name="T45" fmla="*/ 0 h 26"/>
                <a:gd name="T46" fmla="*/ 21 w 26"/>
                <a:gd name="T47" fmla="*/ 2 h 26"/>
                <a:gd name="T48" fmla="*/ 21 w 26"/>
                <a:gd name="T49" fmla="*/ 17 h 26"/>
                <a:gd name="T50" fmla="*/ 6 w 26"/>
                <a:gd name="T5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6">
                  <a:moveTo>
                    <a:pt x="6" y="0"/>
                  </a:moveTo>
                  <a:cubicBezTo>
                    <a:pt x="0" y="0"/>
                    <a:pt x="0" y="0"/>
                    <a:pt x="0" y="0"/>
                  </a:cubicBezTo>
                  <a:cubicBezTo>
                    <a:pt x="0" y="0"/>
                    <a:pt x="0" y="0"/>
                    <a:pt x="0" y="0"/>
                  </a:cubicBezTo>
                  <a:cubicBezTo>
                    <a:pt x="1" y="0"/>
                    <a:pt x="1" y="1"/>
                    <a:pt x="2" y="1"/>
                  </a:cubicBezTo>
                  <a:cubicBezTo>
                    <a:pt x="3" y="2"/>
                    <a:pt x="3" y="2"/>
                    <a:pt x="4" y="3"/>
                  </a:cubicBezTo>
                  <a:cubicBezTo>
                    <a:pt x="4" y="23"/>
                    <a:pt x="4" y="23"/>
                    <a:pt x="4" y="23"/>
                  </a:cubicBezTo>
                  <a:cubicBezTo>
                    <a:pt x="4" y="24"/>
                    <a:pt x="3" y="25"/>
                    <a:pt x="1" y="25"/>
                  </a:cubicBezTo>
                  <a:cubicBezTo>
                    <a:pt x="1" y="25"/>
                    <a:pt x="1" y="25"/>
                    <a:pt x="1" y="25"/>
                  </a:cubicBezTo>
                  <a:cubicBezTo>
                    <a:pt x="1" y="26"/>
                    <a:pt x="1" y="26"/>
                    <a:pt x="1" y="26"/>
                  </a:cubicBezTo>
                  <a:cubicBezTo>
                    <a:pt x="8" y="26"/>
                    <a:pt x="8" y="26"/>
                    <a:pt x="8" y="26"/>
                  </a:cubicBezTo>
                  <a:cubicBezTo>
                    <a:pt x="8" y="25"/>
                    <a:pt x="8" y="25"/>
                    <a:pt x="8" y="25"/>
                  </a:cubicBezTo>
                  <a:cubicBezTo>
                    <a:pt x="8" y="25"/>
                    <a:pt x="8" y="25"/>
                    <a:pt x="8" y="25"/>
                  </a:cubicBezTo>
                  <a:cubicBezTo>
                    <a:pt x="7" y="25"/>
                    <a:pt x="6" y="24"/>
                    <a:pt x="6" y="23"/>
                  </a:cubicBezTo>
                  <a:cubicBezTo>
                    <a:pt x="6" y="6"/>
                    <a:pt x="6" y="6"/>
                    <a:pt x="6" y="6"/>
                  </a:cubicBezTo>
                  <a:cubicBezTo>
                    <a:pt x="23" y="26"/>
                    <a:pt x="23" y="26"/>
                    <a:pt x="23" y="26"/>
                  </a:cubicBezTo>
                  <a:cubicBezTo>
                    <a:pt x="23" y="26"/>
                    <a:pt x="23" y="26"/>
                    <a:pt x="23" y="26"/>
                  </a:cubicBezTo>
                  <a:cubicBezTo>
                    <a:pt x="23" y="2"/>
                    <a:pt x="23" y="2"/>
                    <a:pt x="23" y="2"/>
                  </a:cubicBezTo>
                  <a:cubicBezTo>
                    <a:pt x="23" y="1"/>
                    <a:pt x="25" y="0"/>
                    <a:pt x="26" y="0"/>
                  </a:cubicBezTo>
                  <a:cubicBezTo>
                    <a:pt x="26" y="0"/>
                    <a:pt x="26" y="0"/>
                    <a:pt x="26" y="0"/>
                  </a:cubicBezTo>
                  <a:cubicBezTo>
                    <a:pt x="26" y="0"/>
                    <a:pt x="26" y="0"/>
                    <a:pt x="26" y="0"/>
                  </a:cubicBezTo>
                  <a:cubicBezTo>
                    <a:pt x="19" y="0"/>
                    <a:pt x="19" y="0"/>
                    <a:pt x="19" y="0"/>
                  </a:cubicBezTo>
                  <a:cubicBezTo>
                    <a:pt x="19" y="0"/>
                    <a:pt x="19" y="0"/>
                    <a:pt x="19" y="0"/>
                  </a:cubicBezTo>
                  <a:cubicBezTo>
                    <a:pt x="19" y="0"/>
                    <a:pt x="19" y="0"/>
                    <a:pt x="19" y="0"/>
                  </a:cubicBezTo>
                  <a:cubicBezTo>
                    <a:pt x="20" y="0"/>
                    <a:pt x="21" y="1"/>
                    <a:pt x="21" y="2"/>
                  </a:cubicBezTo>
                  <a:cubicBezTo>
                    <a:pt x="21" y="17"/>
                    <a:pt x="21" y="17"/>
                    <a:pt x="21" y="17"/>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3" name="Freeform 69"/>
            <p:cNvSpPr>
              <a:spLocks/>
            </p:cNvSpPr>
            <p:nvPr userDrawn="1"/>
          </p:nvSpPr>
          <p:spPr bwMode="auto">
            <a:xfrm>
              <a:off x="9764713" y="1155700"/>
              <a:ext cx="85725" cy="87313"/>
            </a:xfrm>
            <a:custGeom>
              <a:avLst/>
              <a:gdLst>
                <a:gd name="T0" fmla="*/ 6 w 26"/>
                <a:gd name="T1" fmla="*/ 0 h 26"/>
                <a:gd name="T2" fmla="*/ 0 w 26"/>
                <a:gd name="T3" fmla="*/ 0 h 26"/>
                <a:gd name="T4" fmla="*/ 0 w 26"/>
                <a:gd name="T5" fmla="*/ 0 h 26"/>
                <a:gd name="T6" fmla="*/ 2 w 26"/>
                <a:gd name="T7" fmla="*/ 1 h 26"/>
                <a:gd name="T8" fmla="*/ 4 w 26"/>
                <a:gd name="T9" fmla="*/ 3 h 26"/>
                <a:gd name="T10" fmla="*/ 4 w 26"/>
                <a:gd name="T11" fmla="*/ 23 h 26"/>
                <a:gd name="T12" fmla="*/ 1 w 26"/>
                <a:gd name="T13" fmla="*/ 25 h 26"/>
                <a:gd name="T14" fmla="*/ 1 w 26"/>
                <a:gd name="T15" fmla="*/ 25 h 26"/>
                <a:gd name="T16" fmla="*/ 1 w 26"/>
                <a:gd name="T17" fmla="*/ 26 h 26"/>
                <a:gd name="T18" fmla="*/ 8 w 26"/>
                <a:gd name="T19" fmla="*/ 26 h 26"/>
                <a:gd name="T20" fmla="*/ 8 w 26"/>
                <a:gd name="T21" fmla="*/ 25 h 26"/>
                <a:gd name="T22" fmla="*/ 8 w 26"/>
                <a:gd name="T23" fmla="*/ 25 h 26"/>
                <a:gd name="T24" fmla="*/ 6 w 26"/>
                <a:gd name="T25" fmla="*/ 23 h 26"/>
                <a:gd name="T26" fmla="*/ 6 w 26"/>
                <a:gd name="T27" fmla="*/ 6 h 26"/>
                <a:gd name="T28" fmla="*/ 23 w 26"/>
                <a:gd name="T29" fmla="*/ 26 h 26"/>
                <a:gd name="T30" fmla="*/ 23 w 26"/>
                <a:gd name="T31" fmla="*/ 26 h 26"/>
                <a:gd name="T32" fmla="*/ 23 w 26"/>
                <a:gd name="T33" fmla="*/ 2 h 26"/>
                <a:gd name="T34" fmla="*/ 26 w 26"/>
                <a:gd name="T35" fmla="*/ 0 h 26"/>
                <a:gd name="T36" fmla="*/ 26 w 26"/>
                <a:gd name="T37" fmla="*/ 0 h 26"/>
                <a:gd name="T38" fmla="*/ 26 w 26"/>
                <a:gd name="T39" fmla="*/ 0 h 26"/>
                <a:gd name="T40" fmla="*/ 19 w 26"/>
                <a:gd name="T41" fmla="*/ 0 h 26"/>
                <a:gd name="T42" fmla="*/ 19 w 26"/>
                <a:gd name="T43" fmla="*/ 0 h 26"/>
                <a:gd name="T44" fmla="*/ 21 w 26"/>
                <a:gd name="T45" fmla="*/ 2 h 26"/>
                <a:gd name="T46" fmla="*/ 21 w 26"/>
                <a:gd name="T47" fmla="*/ 17 h 26"/>
                <a:gd name="T48" fmla="*/ 6 w 26"/>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6">
                  <a:moveTo>
                    <a:pt x="6" y="0"/>
                  </a:moveTo>
                  <a:cubicBezTo>
                    <a:pt x="0" y="0"/>
                    <a:pt x="0" y="0"/>
                    <a:pt x="0" y="0"/>
                  </a:cubicBezTo>
                  <a:cubicBezTo>
                    <a:pt x="0" y="0"/>
                    <a:pt x="0" y="0"/>
                    <a:pt x="0" y="0"/>
                  </a:cubicBezTo>
                  <a:cubicBezTo>
                    <a:pt x="1" y="0"/>
                    <a:pt x="1" y="1"/>
                    <a:pt x="2" y="1"/>
                  </a:cubicBezTo>
                  <a:cubicBezTo>
                    <a:pt x="2" y="2"/>
                    <a:pt x="3" y="2"/>
                    <a:pt x="4" y="3"/>
                  </a:cubicBezTo>
                  <a:cubicBezTo>
                    <a:pt x="4" y="23"/>
                    <a:pt x="4" y="23"/>
                    <a:pt x="4" y="23"/>
                  </a:cubicBezTo>
                  <a:cubicBezTo>
                    <a:pt x="4" y="24"/>
                    <a:pt x="2" y="25"/>
                    <a:pt x="1" y="25"/>
                  </a:cubicBezTo>
                  <a:cubicBezTo>
                    <a:pt x="1" y="25"/>
                    <a:pt x="1" y="25"/>
                    <a:pt x="1" y="25"/>
                  </a:cubicBezTo>
                  <a:cubicBezTo>
                    <a:pt x="1" y="26"/>
                    <a:pt x="1" y="26"/>
                    <a:pt x="1" y="26"/>
                  </a:cubicBezTo>
                  <a:cubicBezTo>
                    <a:pt x="8" y="26"/>
                    <a:pt x="8" y="26"/>
                    <a:pt x="8" y="26"/>
                  </a:cubicBezTo>
                  <a:cubicBezTo>
                    <a:pt x="8" y="25"/>
                    <a:pt x="8" y="25"/>
                    <a:pt x="8" y="25"/>
                  </a:cubicBezTo>
                  <a:cubicBezTo>
                    <a:pt x="8" y="25"/>
                    <a:pt x="8" y="25"/>
                    <a:pt x="8" y="25"/>
                  </a:cubicBezTo>
                  <a:cubicBezTo>
                    <a:pt x="7" y="25"/>
                    <a:pt x="6" y="24"/>
                    <a:pt x="6" y="23"/>
                  </a:cubicBezTo>
                  <a:cubicBezTo>
                    <a:pt x="6" y="6"/>
                    <a:pt x="6" y="6"/>
                    <a:pt x="6" y="6"/>
                  </a:cubicBezTo>
                  <a:cubicBezTo>
                    <a:pt x="23" y="26"/>
                    <a:pt x="23" y="26"/>
                    <a:pt x="23" y="26"/>
                  </a:cubicBezTo>
                  <a:cubicBezTo>
                    <a:pt x="23" y="26"/>
                    <a:pt x="23" y="26"/>
                    <a:pt x="23" y="26"/>
                  </a:cubicBezTo>
                  <a:cubicBezTo>
                    <a:pt x="23" y="2"/>
                    <a:pt x="23" y="2"/>
                    <a:pt x="23" y="2"/>
                  </a:cubicBezTo>
                  <a:cubicBezTo>
                    <a:pt x="23" y="1"/>
                    <a:pt x="24" y="0"/>
                    <a:pt x="26" y="0"/>
                  </a:cubicBezTo>
                  <a:cubicBezTo>
                    <a:pt x="26" y="0"/>
                    <a:pt x="26" y="0"/>
                    <a:pt x="26" y="0"/>
                  </a:cubicBezTo>
                  <a:cubicBezTo>
                    <a:pt x="26" y="0"/>
                    <a:pt x="26" y="0"/>
                    <a:pt x="26" y="0"/>
                  </a:cubicBezTo>
                  <a:cubicBezTo>
                    <a:pt x="19" y="0"/>
                    <a:pt x="19" y="0"/>
                    <a:pt x="19" y="0"/>
                  </a:cubicBezTo>
                  <a:cubicBezTo>
                    <a:pt x="19" y="0"/>
                    <a:pt x="19" y="0"/>
                    <a:pt x="19" y="0"/>
                  </a:cubicBezTo>
                  <a:cubicBezTo>
                    <a:pt x="20" y="0"/>
                    <a:pt x="21" y="1"/>
                    <a:pt x="21" y="2"/>
                  </a:cubicBezTo>
                  <a:cubicBezTo>
                    <a:pt x="21" y="17"/>
                    <a:pt x="21" y="17"/>
                    <a:pt x="21" y="17"/>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4" name="Freeform 70"/>
            <p:cNvSpPr>
              <a:spLocks noEditPoints="1"/>
            </p:cNvSpPr>
            <p:nvPr userDrawn="1"/>
          </p:nvSpPr>
          <p:spPr bwMode="auto">
            <a:xfrm>
              <a:off x="9675813" y="1152525"/>
              <a:ext cx="85725" cy="90488"/>
            </a:xfrm>
            <a:custGeom>
              <a:avLst/>
              <a:gdLst>
                <a:gd name="T0" fmla="*/ 8 w 26"/>
                <a:gd name="T1" fmla="*/ 16 h 27"/>
                <a:gd name="T2" fmla="*/ 15 w 26"/>
                <a:gd name="T3" fmla="*/ 16 h 27"/>
                <a:gd name="T4" fmla="*/ 12 w 26"/>
                <a:gd name="T5" fmla="*/ 8 h 27"/>
                <a:gd name="T6" fmla="*/ 8 w 26"/>
                <a:gd name="T7" fmla="*/ 16 h 27"/>
                <a:gd name="T8" fmla="*/ 23 w 26"/>
                <a:gd name="T9" fmla="*/ 24 h 27"/>
                <a:gd name="T10" fmla="*/ 25 w 26"/>
                <a:gd name="T11" fmla="*/ 26 h 27"/>
                <a:gd name="T12" fmla="*/ 26 w 26"/>
                <a:gd name="T13" fmla="*/ 26 h 27"/>
                <a:gd name="T14" fmla="*/ 26 w 26"/>
                <a:gd name="T15" fmla="*/ 27 h 27"/>
                <a:gd name="T16" fmla="*/ 17 w 26"/>
                <a:gd name="T17" fmla="*/ 27 h 27"/>
                <a:gd name="T18" fmla="*/ 17 w 26"/>
                <a:gd name="T19" fmla="*/ 26 h 27"/>
                <a:gd name="T20" fmla="*/ 17 w 26"/>
                <a:gd name="T21" fmla="*/ 26 h 27"/>
                <a:gd name="T22" fmla="*/ 19 w 26"/>
                <a:gd name="T23" fmla="*/ 24 h 27"/>
                <a:gd name="T24" fmla="*/ 16 w 26"/>
                <a:gd name="T25" fmla="*/ 18 h 27"/>
                <a:gd name="T26" fmla="*/ 7 w 26"/>
                <a:gd name="T27" fmla="*/ 18 h 27"/>
                <a:gd name="T28" fmla="*/ 5 w 26"/>
                <a:gd name="T29" fmla="*/ 24 h 27"/>
                <a:gd name="T30" fmla="*/ 6 w 26"/>
                <a:gd name="T31" fmla="*/ 26 h 27"/>
                <a:gd name="T32" fmla="*/ 6 w 26"/>
                <a:gd name="T33" fmla="*/ 26 h 27"/>
                <a:gd name="T34" fmla="*/ 6 w 26"/>
                <a:gd name="T35" fmla="*/ 27 h 27"/>
                <a:gd name="T36" fmla="*/ 0 w 26"/>
                <a:gd name="T37" fmla="*/ 27 h 27"/>
                <a:gd name="T38" fmla="*/ 0 w 26"/>
                <a:gd name="T39" fmla="*/ 26 h 27"/>
                <a:gd name="T40" fmla="*/ 0 w 26"/>
                <a:gd name="T41" fmla="*/ 26 h 27"/>
                <a:gd name="T42" fmla="*/ 3 w 26"/>
                <a:gd name="T43" fmla="*/ 24 h 27"/>
                <a:gd name="T44" fmla="*/ 12 w 26"/>
                <a:gd name="T45" fmla="*/ 0 h 27"/>
                <a:gd name="T46" fmla="*/ 13 w 26"/>
                <a:gd name="T47" fmla="*/ 1 h 27"/>
                <a:gd name="T48" fmla="*/ 23 w 26"/>
                <a:gd name="T4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7">
                  <a:moveTo>
                    <a:pt x="8" y="16"/>
                  </a:moveTo>
                  <a:cubicBezTo>
                    <a:pt x="15" y="16"/>
                    <a:pt x="15" y="16"/>
                    <a:pt x="15" y="16"/>
                  </a:cubicBezTo>
                  <a:cubicBezTo>
                    <a:pt x="12" y="8"/>
                    <a:pt x="12" y="8"/>
                    <a:pt x="12" y="8"/>
                  </a:cubicBezTo>
                  <a:lnTo>
                    <a:pt x="8" y="16"/>
                  </a:lnTo>
                  <a:close/>
                  <a:moveTo>
                    <a:pt x="23" y="24"/>
                  </a:moveTo>
                  <a:cubicBezTo>
                    <a:pt x="24" y="25"/>
                    <a:pt x="24" y="26"/>
                    <a:pt x="25" y="26"/>
                  </a:cubicBezTo>
                  <a:cubicBezTo>
                    <a:pt x="26" y="26"/>
                    <a:pt x="26" y="26"/>
                    <a:pt x="26" y="26"/>
                  </a:cubicBezTo>
                  <a:cubicBezTo>
                    <a:pt x="26" y="27"/>
                    <a:pt x="26" y="27"/>
                    <a:pt x="26" y="27"/>
                  </a:cubicBezTo>
                  <a:cubicBezTo>
                    <a:pt x="17" y="27"/>
                    <a:pt x="17" y="27"/>
                    <a:pt x="17" y="27"/>
                  </a:cubicBezTo>
                  <a:cubicBezTo>
                    <a:pt x="17" y="26"/>
                    <a:pt x="17" y="26"/>
                    <a:pt x="17" y="26"/>
                  </a:cubicBezTo>
                  <a:cubicBezTo>
                    <a:pt x="17" y="26"/>
                    <a:pt x="17" y="26"/>
                    <a:pt x="17" y="26"/>
                  </a:cubicBezTo>
                  <a:cubicBezTo>
                    <a:pt x="18" y="26"/>
                    <a:pt x="19" y="25"/>
                    <a:pt x="19" y="24"/>
                  </a:cubicBezTo>
                  <a:cubicBezTo>
                    <a:pt x="16" y="18"/>
                    <a:pt x="16" y="18"/>
                    <a:pt x="16" y="18"/>
                  </a:cubicBezTo>
                  <a:cubicBezTo>
                    <a:pt x="7" y="18"/>
                    <a:pt x="7" y="18"/>
                    <a:pt x="7" y="18"/>
                  </a:cubicBezTo>
                  <a:cubicBezTo>
                    <a:pt x="5" y="24"/>
                    <a:pt x="5" y="24"/>
                    <a:pt x="5" y="24"/>
                  </a:cubicBezTo>
                  <a:cubicBezTo>
                    <a:pt x="4" y="25"/>
                    <a:pt x="5" y="26"/>
                    <a:pt x="6" y="26"/>
                  </a:cubicBezTo>
                  <a:cubicBezTo>
                    <a:pt x="6" y="26"/>
                    <a:pt x="6" y="26"/>
                    <a:pt x="6" y="26"/>
                  </a:cubicBezTo>
                  <a:cubicBezTo>
                    <a:pt x="6" y="27"/>
                    <a:pt x="6" y="27"/>
                    <a:pt x="6" y="27"/>
                  </a:cubicBezTo>
                  <a:cubicBezTo>
                    <a:pt x="0" y="27"/>
                    <a:pt x="0" y="27"/>
                    <a:pt x="0" y="27"/>
                  </a:cubicBezTo>
                  <a:cubicBezTo>
                    <a:pt x="0" y="26"/>
                    <a:pt x="0" y="26"/>
                    <a:pt x="0" y="26"/>
                  </a:cubicBezTo>
                  <a:cubicBezTo>
                    <a:pt x="0" y="26"/>
                    <a:pt x="0" y="26"/>
                    <a:pt x="0" y="26"/>
                  </a:cubicBezTo>
                  <a:cubicBezTo>
                    <a:pt x="1" y="26"/>
                    <a:pt x="2" y="25"/>
                    <a:pt x="3" y="24"/>
                  </a:cubicBezTo>
                  <a:cubicBezTo>
                    <a:pt x="12" y="0"/>
                    <a:pt x="12" y="0"/>
                    <a:pt x="12" y="0"/>
                  </a:cubicBezTo>
                  <a:cubicBezTo>
                    <a:pt x="13" y="0"/>
                    <a:pt x="13" y="1"/>
                    <a:pt x="13" y="1"/>
                  </a:cubicBezTo>
                  <a:lnTo>
                    <a:pt x="2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5" name="Freeform 71"/>
            <p:cNvSpPr>
              <a:spLocks noEditPoints="1"/>
            </p:cNvSpPr>
            <p:nvPr userDrawn="1"/>
          </p:nvSpPr>
          <p:spPr bwMode="auto">
            <a:xfrm>
              <a:off x="9861550" y="1152525"/>
              <a:ext cx="85725" cy="90488"/>
            </a:xfrm>
            <a:custGeom>
              <a:avLst/>
              <a:gdLst>
                <a:gd name="T0" fmla="*/ 7 w 26"/>
                <a:gd name="T1" fmla="*/ 3 h 27"/>
                <a:gd name="T2" fmla="*/ 7 w 26"/>
                <a:gd name="T3" fmla="*/ 25 h 27"/>
                <a:gd name="T4" fmla="*/ 9 w 26"/>
                <a:gd name="T5" fmla="*/ 25 h 27"/>
                <a:gd name="T6" fmla="*/ 21 w 26"/>
                <a:gd name="T7" fmla="*/ 14 h 27"/>
                <a:gd name="T8" fmla="*/ 9 w 26"/>
                <a:gd name="T9" fmla="*/ 2 h 27"/>
                <a:gd name="T10" fmla="*/ 7 w 26"/>
                <a:gd name="T11" fmla="*/ 3 h 27"/>
                <a:gd name="T12" fmla="*/ 25 w 26"/>
                <a:gd name="T13" fmla="*/ 14 h 27"/>
                <a:gd name="T14" fmla="*/ 12 w 26"/>
                <a:gd name="T15" fmla="*/ 27 h 27"/>
                <a:gd name="T16" fmla="*/ 0 w 26"/>
                <a:gd name="T17" fmla="*/ 27 h 27"/>
                <a:gd name="T18" fmla="*/ 0 w 26"/>
                <a:gd name="T19" fmla="*/ 26 h 27"/>
                <a:gd name="T20" fmla="*/ 0 w 26"/>
                <a:gd name="T21" fmla="*/ 26 h 27"/>
                <a:gd name="T22" fmla="*/ 2 w 26"/>
                <a:gd name="T23" fmla="*/ 23 h 27"/>
                <a:gd name="T24" fmla="*/ 2 w 26"/>
                <a:gd name="T25" fmla="*/ 4 h 27"/>
                <a:gd name="T26" fmla="*/ 0 w 26"/>
                <a:gd name="T27" fmla="*/ 2 h 27"/>
                <a:gd name="T28" fmla="*/ 0 w 26"/>
                <a:gd name="T29" fmla="*/ 2 h 27"/>
                <a:gd name="T30" fmla="*/ 0 w 26"/>
                <a:gd name="T31" fmla="*/ 1 h 27"/>
                <a:gd name="T32" fmla="*/ 9 w 26"/>
                <a:gd name="T33" fmla="*/ 1 h 27"/>
                <a:gd name="T34" fmla="*/ 25 w 26"/>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7">
                  <a:moveTo>
                    <a:pt x="7" y="3"/>
                  </a:moveTo>
                  <a:cubicBezTo>
                    <a:pt x="7" y="25"/>
                    <a:pt x="7" y="25"/>
                    <a:pt x="7" y="25"/>
                  </a:cubicBezTo>
                  <a:cubicBezTo>
                    <a:pt x="8" y="25"/>
                    <a:pt x="8" y="25"/>
                    <a:pt x="9" y="25"/>
                  </a:cubicBezTo>
                  <a:cubicBezTo>
                    <a:pt x="17" y="25"/>
                    <a:pt x="21" y="20"/>
                    <a:pt x="21" y="14"/>
                  </a:cubicBezTo>
                  <a:cubicBezTo>
                    <a:pt x="21" y="13"/>
                    <a:pt x="21" y="2"/>
                    <a:pt x="9" y="2"/>
                  </a:cubicBezTo>
                  <a:cubicBezTo>
                    <a:pt x="9" y="2"/>
                    <a:pt x="8" y="2"/>
                    <a:pt x="7" y="3"/>
                  </a:cubicBezTo>
                  <a:moveTo>
                    <a:pt x="25" y="14"/>
                  </a:moveTo>
                  <a:cubicBezTo>
                    <a:pt x="25" y="21"/>
                    <a:pt x="19" y="27"/>
                    <a:pt x="12" y="27"/>
                  </a:cubicBezTo>
                  <a:cubicBezTo>
                    <a:pt x="0" y="27"/>
                    <a:pt x="0" y="27"/>
                    <a:pt x="0" y="27"/>
                  </a:cubicBezTo>
                  <a:cubicBezTo>
                    <a:pt x="0" y="26"/>
                    <a:pt x="0" y="26"/>
                    <a:pt x="0" y="26"/>
                  </a:cubicBezTo>
                  <a:cubicBezTo>
                    <a:pt x="0" y="26"/>
                    <a:pt x="0" y="26"/>
                    <a:pt x="0" y="26"/>
                  </a:cubicBezTo>
                  <a:cubicBezTo>
                    <a:pt x="1" y="26"/>
                    <a:pt x="2" y="25"/>
                    <a:pt x="2" y="23"/>
                  </a:cubicBezTo>
                  <a:cubicBezTo>
                    <a:pt x="2" y="4"/>
                    <a:pt x="2" y="4"/>
                    <a:pt x="2" y="4"/>
                  </a:cubicBezTo>
                  <a:cubicBezTo>
                    <a:pt x="2" y="3"/>
                    <a:pt x="1" y="2"/>
                    <a:pt x="0" y="2"/>
                  </a:cubicBezTo>
                  <a:cubicBezTo>
                    <a:pt x="0" y="2"/>
                    <a:pt x="0" y="2"/>
                    <a:pt x="0" y="2"/>
                  </a:cubicBezTo>
                  <a:cubicBezTo>
                    <a:pt x="0" y="1"/>
                    <a:pt x="0" y="1"/>
                    <a:pt x="0" y="1"/>
                  </a:cubicBezTo>
                  <a:cubicBezTo>
                    <a:pt x="9" y="1"/>
                    <a:pt x="9" y="1"/>
                    <a:pt x="9" y="1"/>
                  </a:cubicBezTo>
                  <a:cubicBezTo>
                    <a:pt x="26" y="0"/>
                    <a:pt x="25" y="14"/>
                    <a:pt x="25"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6" name="Freeform 72"/>
            <p:cNvSpPr>
              <a:spLocks noEditPoints="1"/>
            </p:cNvSpPr>
            <p:nvPr userDrawn="1"/>
          </p:nvSpPr>
          <p:spPr bwMode="auto">
            <a:xfrm>
              <a:off x="8878888" y="1125538"/>
              <a:ext cx="103187" cy="114300"/>
            </a:xfrm>
            <a:custGeom>
              <a:avLst/>
              <a:gdLst>
                <a:gd name="T0" fmla="*/ 5 w 31"/>
                <a:gd name="T1" fmla="*/ 18 h 34"/>
                <a:gd name="T2" fmla="*/ 15 w 31"/>
                <a:gd name="T3" fmla="*/ 32 h 34"/>
                <a:gd name="T4" fmla="*/ 25 w 31"/>
                <a:gd name="T5" fmla="*/ 18 h 34"/>
                <a:gd name="T6" fmla="*/ 15 w 31"/>
                <a:gd name="T7" fmla="*/ 3 h 34"/>
                <a:gd name="T8" fmla="*/ 5 w 31"/>
                <a:gd name="T9" fmla="*/ 18 h 34"/>
                <a:gd name="T10" fmla="*/ 15 w 31"/>
                <a:gd name="T11" fmla="*/ 1 h 34"/>
                <a:gd name="T12" fmla="*/ 31 w 31"/>
                <a:gd name="T13" fmla="*/ 18 h 34"/>
                <a:gd name="T14" fmla="*/ 15 w 31"/>
                <a:gd name="T15" fmla="*/ 34 h 34"/>
                <a:gd name="T16" fmla="*/ 0 w 31"/>
                <a:gd name="T17" fmla="*/ 18 h 34"/>
                <a:gd name="T18" fmla="*/ 15 w 31"/>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4">
                  <a:moveTo>
                    <a:pt x="5" y="18"/>
                  </a:moveTo>
                  <a:cubicBezTo>
                    <a:pt x="6" y="27"/>
                    <a:pt x="9" y="33"/>
                    <a:pt x="15" y="32"/>
                  </a:cubicBezTo>
                  <a:cubicBezTo>
                    <a:pt x="20" y="32"/>
                    <a:pt x="25" y="27"/>
                    <a:pt x="25" y="18"/>
                  </a:cubicBezTo>
                  <a:cubicBezTo>
                    <a:pt x="25" y="5"/>
                    <a:pt x="18" y="3"/>
                    <a:pt x="15" y="3"/>
                  </a:cubicBezTo>
                  <a:cubicBezTo>
                    <a:pt x="8" y="4"/>
                    <a:pt x="5" y="11"/>
                    <a:pt x="5" y="18"/>
                  </a:cubicBezTo>
                  <a:moveTo>
                    <a:pt x="15" y="1"/>
                  </a:moveTo>
                  <a:cubicBezTo>
                    <a:pt x="25" y="1"/>
                    <a:pt x="31" y="9"/>
                    <a:pt x="31" y="18"/>
                  </a:cubicBezTo>
                  <a:cubicBezTo>
                    <a:pt x="31" y="27"/>
                    <a:pt x="25" y="34"/>
                    <a:pt x="15" y="34"/>
                  </a:cubicBezTo>
                  <a:cubicBezTo>
                    <a:pt x="6" y="34"/>
                    <a:pt x="0" y="27"/>
                    <a:pt x="0" y="18"/>
                  </a:cubicBezTo>
                  <a:cubicBezTo>
                    <a:pt x="0" y="0"/>
                    <a:pt x="15" y="1"/>
                    <a:pt x="15"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7" name="Freeform 73"/>
            <p:cNvSpPr>
              <a:spLocks noEditPoints="1"/>
            </p:cNvSpPr>
            <p:nvPr userDrawn="1"/>
          </p:nvSpPr>
          <p:spPr bwMode="auto">
            <a:xfrm>
              <a:off x="9101138" y="1131888"/>
              <a:ext cx="101600" cy="134938"/>
            </a:xfrm>
            <a:custGeom>
              <a:avLst/>
              <a:gdLst>
                <a:gd name="T0" fmla="*/ 15 w 31"/>
                <a:gd name="T1" fmla="*/ 2 h 40"/>
                <a:gd name="T2" fmla="*/ 6 w 31"/>
                <a:gd name="T3" fmla="*/ 16 h 40"/>
                <a:gd name="T4" fmla="*/ 16 w 31"/>
                <a:gd name="T5" fmla="*/ 31 h 40"/>
                <a:gd name="T6" fmla="*/ 25 w 31"/>
                <a:gd name="T7" fmla="*/ 16 h 40"/>
                <a:gd name="T8" fmla="*/ 15 w 31"/>
                <a:gd name="T9" fmla="*/ 2 h 40"/>
                <a:gd name="T10" fmla="*/ 15 w 31"/>
                <a:gd name="T11" fmla="*/ 0 h 40"/>
                <a:gd name="T12" fmla="*/ 31 w 31"/>
                <a:gd name="T13" fmla="*/ 17 h 40"/>
                <a:gd name="T14" fmla="*/ 21 w 31"/>
                <a:gd name="T15" fmla="*/ 32 h 40"/>
                <a:gd name="T16" fmla="*/ 31 w 31"/>
                <a:gd name="T17" fmla="*/ 39 h 40"/>
                <a:gd name="T18" fmla="*/ 31 w 31"/>
                <a:gd name="T19" fmla="*/ 40 h 40"/>
                <a:gd name="T20" fmla="*/ 12 w 31"/>
                <a:gd name="T21" fmla="*/ 33 h 40"/>
                <a:gd name="T22" fmla="*/ 0 w 31"/>
                <a:gd name="T23" fmla="*/ 16 h 40"/>
                <a:gd name="T24" fmla="*/ 15 w 31"/>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0">
                  <a:moveTo>
                    <a:pt x="15" y="2"/>
                  </a:moveTo>
                  <a:cubicBezTo>
                    <a:pt x="15" y="2"/>
                    <a:pt x="6" y="1"/>
                    <a:pt x="6" y="16"/>
                  </a:cubicBezTo>
                  <a:cubicBezTo>
                    <a:pt x="6" y="26"/>
                    <a:pt x="10" y="31"/>
                    <a:pt x="16" y="31"/>
                  </a:cubicBezTo>
                  <a:cubicBezTo>
                    <a:pt x="21" y="31"/>
                    <a:pt x="25" y="26"/>
                    <a:pt x="25" y="16"/>
                  </a:cubicBezTo>
                  <a:cubicBezTo>
                    <a:pt x="25" y="7"/>
                    <a:pt x="21" y="2"/>
                    <a:pt x="15" y="2"/>
                  </a:cubicBezTo>
                  <a:moveTo>
                    <a:pt x="15" y="0"/>
                  </a:moveTo>
                  <a:cubicBezTo>
                    <a:pt x="15" y="0"/>
                    <a:pt x="31" y="0"/>
                    <a:pt x="31" y="17"/>
                  </a:cubicBezTo>
                  <a:cubicBezTo>
                    <a:pt x="31" y="24"/>
                    <a:pt x="27" y="30"/>
                    <a:pt x="21" y="32"/>
                  </a:cubicBezTo>
                  <a:cubicBezTo>
                    <a:pt x="22" y="35"/>
                    <a:pt x="26" y="39"/>
                    <a:pt x="31" y="39"/>
                  </a:cubicBezTo>
                  <a:cubicBezTo>
                    <a:pt x="31" y="40"/>
                    <a:pt x="31" y="40"/>
                    <a:pt x="31" y="40"/>
                  </a:cubicBezTo>
                  <a:cubicBezTo>
                    <a:pt x="24" y="40"/>
                    <a:pt x="17" y="38"/>
                    <a:pt x="12" y="33"/>
                  </a:cubicBezTo>
                  <a:cubicBezTo>
                    <a:pt x="5" y="31"/>
                    <a:pt x="0" y="25"/>
                    <a:pt x="0" y="16"/>
                  </a:cubicBezTo>
                  <a:cubicBezTo>
                    <a:pt x="0" y="7"/>
                    <a:pt x="6"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sp>
          <p:nvSpPr>
            <p:cNvPr id="88" name="Rectangle 74"/>
            <p:cNvSpPr>
              <a:spLocks noChangeArrowheads="1"/>
            </p:cNvSpPr>
            <p:nvPr userDrawn="1"/>
          </p:nvSpPr>
          <p:spPr bwMode="auto">
            <a:xfrm>
              <a:off x="10045700" y="952500"/>
              <a:ext cx="12700" cy="425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baseline="-25000"/>
            </a:p>
          </p:txBody>
        </p:sp>
      </p:grpSp>
    </p:spTree>
    <p:extLst>
      <p:ext uri="{BB962C8B-B14F-4D97-AF65-F5344CB8AC3E}">
        <p14:creationId xmlns:p14="http://schemas.microsoft.com/office/powerpoint/2010/main" val="319016970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70" r:id="rId3"/>
    <p:sldLayoutId id="2147483669" r:id="rId4"/>
    <p:sldLayoutId id="2147483650" r:id="rId5"/>
    <p:sldLayoutId id="2147483651" r:id="rId6"/>
    <p:sldLayoutId id="2147483664" r:id="rId7"/>
    <p:sldLayoutId id="2147483652" r:id="rId8"/>
    <p:sldLayoutId id="2147483656" r:id="rId9"/>
    <p:sldLayoutId id="2147483653" r:id="rId10"/>
    <p:sldLayoutId id="2147483657" r:id="rId11"/>
    <p:sldLayoutId id="2147483673" r:id="rId12"/>
    <p:sldLayoutId id="2147483654" r:id="rId13"/>
    <p:sldLayoutId id="2147483662" r:id="rId14"/>
    <p:sldLayoutId id="2147483665"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10000"/>
          </a:bodyPr>
          <a:lstStyle/>
          <a:p>
            <a:r>
              <a:rPr lang="en-AU" dirty="0"/>
              <a:t>Megan Yucel</a:t>
            </a:r>
          </a:p>
        </p:txBody>
      </p:sp>
      <p:sp>
        <p:nvSpPr>
          <p:cNvPr id="5" name="Text Placeholder 4"/>
          <p:cNvSpPr>
            <a:spLocks noGrp="1"/>
          </p:cNvSpPr>
          <p:nvPr>
            <p:ph type="body" sz="quarter" idx="11"/>
          </p:nvPr>
        </p:nvSpPr>
        <p:spPr/>
        <p:txBody>
          <a:bodyPr>
            <a:normAutofit fontScale="92500" lnSpcReduction="10000"/>
          </a:bodyPr>
          <a:lstStyle/>
          <a:p>
            <a:r>
              <a:rPr lang="en-US" dirty="0" smtClean="0"/>
              <a:t>UECA  Assessment Symposium, Saturday</a:t>
            </a:r>
            <a:r>
              <a:rPr lang="en-US" dirty="0"/>
              <a:t>, 14 </a:t>
            </a:r>
            <a:r>
              <a:rPr lang="en-US" dirty="0" smtClean="0"/>
              <a:t>July, </a:t>
            </a:r>
            <a:r>
              <a:rPr lang="en-US" dirty="0"/>
              <a:t>2018</a:t>
            </a:r>
            <a:endParaRPr lang="en-AU" dirty="0"/>
          </a:p>
        </p:txBody>
      </p:sp>
      <p:sp>
        <p:nvSpPr>
          <p:cNvPr id="2" name="Title 1"/>
          <p:cNvSpPr>
            <a:spLocks noGrp="1"/>
          </p:cNvSpPr>
          <p:nvPr>
            <p:ph type="ctrTitle"/>
          </p:nvPr>
        </p:nvSpPr>
        <p:spPr/>
        <p:txBody>
          <a:bodyPr>
            <a:normAutofit fontScale="90000"/>
          </a:bodyPr>
          <a:lstStyle/>
          <a:p>
            <a:r>
              <a:rPr lang="en-AU" dirty="0"/>
              <a:t>Developing high quality reading tests</a:t>
            </a:r>
          </a:p>
        </p:txBody>
      </p:sp>
      <p:sp>
        <p:nvSpPr>
          <p:cNvPr id="3" name="Subtitle 2"/>
          <p:cNvSpPr>
            <a:spLocks noGrp="1"/>
          </p:cNvSpPr>
          <p:nvPr>
            <p:ph type="subTitle" idx="1"/>
          </p:nvPr>
        </p:nvSpPr>
        <p:spPr/>
        <p:txBody>
          <a:bodyPr/>
          <a:lstStyle/>
          <a:p>
            <a:r>
              <a:rPr lang="en-AU" b="1" dirty="0"/>
              <a:t>The test development cycle</a:t>
            </a:r>
            <a:endParaRPr lang="en-AU"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9387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AU" dirty="0"/>
          </a:p>
        </p:txBody>
      </p:sp>
    </p:spTree>
    <p:extLst>
      <p:ext uri="{BB962C8B-B14F-4D97-AF65-F5344CB8AC3E}">
        <p14:creationId xmlns:p14="http://schemas.microsoft.com/office/powerpoint/2010/main" val="4051660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Purpose</a:t>
            </a:r>
            <a:endParaRPr lang="en-AU" dirty="0"/>
          </a:p>
        </p:txBody>
      </p:sp>
      <p:sp>
        <p:nvSpPr>
          <p:cNvPr id="4" name="Content Placeholder 3"/>
          <p:cNvSpPr>
            <a:spLocks noGrp="1"/>
          </p:cNvSpPr>
          <p:nvPr>
            <p:ph idx="1"/>
          </p:nvPr>
        </p:nvSpPr>
        <p:spPr/>
        <p:txBody>
          <a:bodyPr>
            <a:normAutofit fontScale="92500" lnSpcReduction="20000"/>
          </a:bodyPr>
          <a:lstStyle/>
          <a:p>
            <a:pPr marL="0" indent="0">
              <a:buNone/>
            </a:pPr>
            <a:r>
              <a:rPr lang="en-AU" dirty="0" smtClean="0"/>
              <a:t>To ensure </a:t>
            </a:r>
            <a:r>
              <a:rPr lang="en-AU" dirty="0"/>
              <a:t>that any assessment which is produced is:</a:t>
            </a:r>
          </a:p>
          <a:p>
            <a:pPr marL="0" indent="0">
              <a:buNone/>
            </a:pPr>
            <a:r>
              <a:rPr lang="en-AU" dirty="0"/>
              <a:t> </a:t>
            </a:r>
          </a:p>
          <a:p>
            <a:pPr lvl="0"/>
            <a:r>
              <a:rPr lang="en-AU" dirty="0"/>
              <a:t>standardised </a:t>
            </a:r>
            <a:endParaRPr lang="en-AU" dirty="0" smtClean="0"/>
          </a:p>
          <a:p>
            <a:pPr lvl="0"/>
            <a:r>
              <a:rPr lang="en-AU" dirty="0" smtClean="0"/>
              <a:t>modular </a:t>
            </a:r>
            <a:r>
              <a:rPr lang="en-AU" dirty="0"/>
              <a:t>and flexibly interchangeable so that a bank of assessment materials are available and tests can be assembled by selecting components from the bank</a:t>
            </a:r>
          </a:p>
          <a:p>
            <a:pPr lvl="0"/>
            <a:r>
              <a:rPr lang="en-AU" dirty="0"/>
              <a:t>readily comparable with other accepted English language proficiency tests for the purposes of establishing the empirical validity of BEP assessment</a:t>
            </a:r>
          </a:p>
          <a:p>
            <a:pPr lvl="0"/>
            <a:r>
              <a:rPr lang="en-AU" dirty="0"/>
              <a:t>practical in terms of the processes available for securely piloting and benchmarking assessment material</a:t>
            </a:r>
          </a:p>
          <a:p>
            <a:endParaRPr lang="en-AU" dirty="0"/>
          </a:p>
        </p:txBody>
      </p:sp>
    </p:spTree>
    <p:extLst>
      <p:ext uri="{BB962C8B-B14F-4D97-AF65-F5344CB8AC3E}">
        <p14:creationId xmlns:p14="http://schemas.microsoft.com/office/powerpoint/2010/main" val="1665858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28625" y="607708"/>
            <a:ext cx="6443670" cy="584273"/>
          </a:xfrm>
        </p:spPr>
        <p:txBody>
          <a:bodyPr>
            <a:normAutofit fontScale="90000"/>
          </a:bodyPr>
          <a:lstStyle/>
          <a:p>
            <a:r>
              <a:rPr lang="en-AU" dirty="0" smtClean="0"/>
              <a:t>Contents</a:t>
            </a:r>
            <a:endParaRPr lang="en-AU" dirty="0"/>
          </a:p>
        </p:txBody>
      </p:sp>
      <p:sp>
        <p:nvSpPr>
          <p:cNvPr id="4" name="Content Placeholder 3"/>
          <p:cNvSpPr>
            <a:spLocks noGrp="1"/>
          </p:cNvSpPr>
          <p:nvPr>
            <p:ph sz="half" idx="11"/>
          </p:nvPr>
        </p:nvSpPr>
        <p:spPr>
          <a:xfrm>
            <a:off x="5750011" y="1425145"/>
            <a:ext cx="5922284" cy="4703805"/>
          </a:xfrm>
        </p:spPr>
        <p:txBody>
          <a:bodyPr>
            <a:noAutofit/>
          </a:bodyPr>
          <a:lstStyle/>
          <a:p>
            <a:pPr marL="342900" indent="-342900">
              <a:buFont typeface="Arial" panose="020B0604020202020204" pitchFamily="34" charset="0"/>
              <a:buChar char="•"/>
            </a:pPr>
            <a:r>
              <a:rPr lang="en-AU" sz="2400" i="0" dirty="0"/>
              <a:t>rationale</a:t>
            </a:r>
          </a:p>
          <a:p>
            <a:pPr marL="342900" indent="-342900">
              <a:buFont typeface="Arial" panose="020B0604020202020204" pitchFamily="34" charset="0"/>
              <a:buChar char="•"/>
            </a:pPr>
            <a:r>
              <a:rPr lang="en-AU" sz="2400" i="0" dirty="0"/>
              <a:t>purpose</a:t>
            </a:r>
          </a:p>
          <a:p>
            <a:pPr marL="342900" indent="-342900">
              <a:buFont typeface="Arial" panose="020B0604020202020204" pitchFamily="34" charset="0"/>
              <a:buChar char="•"/>
            </a:pPr>
            <a:r>
              <a:rPr lang="en-AU" sz="2400" i="0" dirty="0"/>
              <a:t>constructs</a:t>
            </a:r>
          </a:p>
          <a:p>
            <a:pPr marL="342900" indent="-342900">
              <a:buFont typeface="Arial" panose="020B0604020202020204" pitchFamily="34" charset="0"/>
              <a:buChar char="•"/>
            </a:pPr>
            <a:r>
              <a:rPr lang="en-AU" sz="2400" i="0" dirty="0"/>
              <a:t>task types</a:t>
            </a:r>
          </a:p>
          <a:p>
            <a:pPr marL="342900" indent="-342900">
              <a:buFont typeface="Arial" panose="020B0604020202020204" pitchFamily="34" charset="0"/>
              <a:buChar char="•"/>
            </a:pPr>
            <a:r>
              <a:rPr lang="en-AU" sz="2400" i="0" dirty="0"/>
              <a:t>texts</a:t>
            </a:r>
          </a:p>
          <a:p>
            <a:pPr marL="342900" indent="-342900">
              <a:buFont typeface="Arial" panose="020B0604020202020204" pitchFamily="34" charset="0"/>
              <a:buChar char="•"/>
            </a:pPr>
            <a:r>
              <a:rPr lang="en-AU" sz="2400" i="0" dirty="0"/>
              <a:t>length</a:t>
            </a:r>
          </a:p>
          <a:p>
            <a:pPr marL="342900" indent="-342900">
              <a:buFont typeface="Arial" panose="020B0604020202020204" pitchFamily="34" charset="0"/>
              <a:buChar char="•"/>
            </a:pPr>
            <a:r>
              <a:rPr lang="en-AU" sz="2400" i="0" dirty="0" smtClean="0"/>
              <a:t>formatting</a:t>
            </a:r>
            <a:endParaRPr lang="en-AU" sz="2400" i="0" dirty="0"/>
          </a:p>
          <a:p>
            <a:pPr marL="342900" indent="-342900">
              <a:buFont typeface="Arial" panose="020B0604020202020204" pitchFamily="34" charset="0"/>
              <a:buChar char="•"/>
            </a:pPr>
            <a:r>
              <a:rPr lang="en-AU" sz="2400" i="0" dirty="0"/>
              <a:t>test-taking conditions</a:t>
            </a:r>
          </a:p>
          <a:p>
            <a:pPr marL="342900" indent="-342900">
              <a:buFont typeface="Arial" panose="020B0604020202020204" pitchFamily="34" charset="0"/>
              <a:buChar char="•"/>
            </a:pPr>
            <a:r>
              <a:rPr lang="en-AU" sz="2400" i="0" dirty="0"/>
              <a:t>marking guides</a:t>
            </a: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608" r="11608"/>
          <a:stretch>
            <a:fillRect/>
          </a:stretch>
        </p:blipFill>
        <p:spPr/>
      </p:pic>
    </p:spTree>
    <p:extLst>
      <p:ext uri="{BB962C8B-B14F-4D97-AF65-F5344CB8AC3E}">
        <p14:creationId xmlns:p14="http://schemas.microsoft.com/office/powerpoint/2010/main" val="210594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AU" dirty="0"/>
              <a:t>Construct</a:t>
            </a:r>
            <a:br>
              <a:rPr lang="en-AU" dirty="0"/>
            </a:br>
            <a:endParaRPr lang="en-AU" dirty="0"/>
          </a:p>
        </p:txBody>
      </p:sp>
      <p:pic>
        <p:nvPicPr>
          <p:cNvPr id="14" name="Content Placeholder 13"/>
          <p:cNvPicPr>
            <a:picLocks noGrp="1" noChangeAspect="1"/>
          </p:cNvPicPr>
          <p:nvPr>
            <p:ph idx="1"/>
          </p:nvPr>
        </p:nvPicPr>
        <p:blipFill>
          <a:blip r:embed="rId3"/>
          <a:stretch>
            <a:fillRect/>
          </a:stretch>
        </p:blipFill>
        <p:spPr>
          <a:xfrm>
            <a:off x="1437557" y="2301766"/>
            <a:ext cx="8070911" cy="3326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2026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 recruitment</a:t>
            </a:r>
            <a:endParaRPr lang="en-AU" dirty="0"/>
          </a:p>
        </p:txBody>
      </p:sp>
    </p:spTree>
    <p:extLst>
      <p:ext uri="{BB962C8B-B14F-4D97-AF65-F5344CB8AC3E}">
        <p14:creationId xmlns:p14="http://schemas.microsoft.com/office/powerpoint/2010/main" val="356490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76572" y="897921"/>
            <a:ext cx="6706560" cy="584273"/>
          </a:xfrm>
        </p:spPr>
        <p:txBody>
          <a:bodyPr>
            <a:normAutofit fontScale="90000"/>
          </a:bodyPr>
          <a:lstStyle/>
          <a:p>
            <a:r>
              <a:rPr lang="en-AU" dirty="0" smtClean="0"/>
              <a:t>Writers and Editors: BEP Reading Tests</a:t>
            </a:r>
            <a:endParaRPr lang="en-AU"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8719" y="809229"/>
            <a:ext cx="4930966" cy="4930966"/>
          </a:xfrm>
        </p:spPr>
      </p:pic>
      <p:graphicFrame>
        <p:nvGraphicFramePr>
          <p:cNvPr id="8" name="Content Placeholder 7"/>
          <p:cNvGraphicFramePr>
            <a:graphicFrameLocks noGrp="1"/>
          </p:cNvGraphicFramePr>
          <p:nvPr>
            <p:ph sz="half" idx="11"/>
            <p:extLst>
              <p:ext uri="{D42A27DB-BD31-4B8C-83A1-F6EECF244321}">
                <p14:modId xmlns:p14="http://schemas.microsoft.com/office/powerpoint/2010/main" val="2857628847"/>
              </p:ext>
            </p:extLst>
          </p:nvPr>
        </p:nvGraphicFramePr>
        <p:xfrm>
          <a:off x="4110182" y="2303463"/>
          <a:ext cx="7869382" cy="3709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726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12887" y="1146475"/>
            <a:ext cx="4410075" cy="275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830443" y="0"/>
            <a:ext cx="3677234"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Title 3"/>
          <p:cNvSpPr>
            <a:spLocks noGrp="1"/>
          </p:cNvSpPr>
          <p:nvPr>
            <p:ph type="title"/>
          </p:nvPr>
        </p:nvSpPr>
        <p:spPr/>
        <p:txBody>
          <a:bodyPr/>
          <a:lstStyle/>
          <a:p>
            <a:r>
              <a:rPr lang="en-AU" dirty="0" smtClean="0"/>
              <a:t>Training</a:t>
            </a:r>
            <a:endParaRPr lang="en-AU" dirty="0"/>
          </a:p>
        </p:txBody>
      </p:sp>
    </p:spTree>
    <p:extLst>
      <p:ext uri="{BB962C8B-B14F-4D97-AF65-F5344CB8AC3E}">
        <p14:creationId xmlns:p14="http://schemas.microsoft.com/office/powerpoint/2010/main" val="1595690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1"/>
          </p:nvPr>
        </p:nvSpPr>
        <p:spPr>
          <a:xfrm>
            <a:off x="5118931" y="1264777"/>
            <a:ext cx="6544818" cy="4253154"/>
          </a:xfrm>
        </p:spPr>
        <p:txBody>
          <a:bodyPr>
            <a:noAutofit/>
          </a:bodyPr>
          <a:lstStyle/>
          <a:p>
            <a:r>
              <a:rPr lang="en-AU" sz="1800" dirty="0" smtClean="0"/>
              <a:t>Writing reliable test materials requires both science and art. The science </a:t>
            </a:r>
            <a:r>
              <a:rPr lang="en-AU" sz="1800" dirty="0"/>
              <a:t>comes from the technical aspects and, as </a:t>
            </a:r>
            <a:r>
              <a:rPr lang="en-AU" sz="1800" dirty="0" smtClean="0"/>
              <a:t>you say, the need for standardisation</a:t>
            </a:r>
            <a:r>
              <a:rPr lang="en-AU" sz="1800" dirty="0"/>
              <a:t>.  It takes years to learn and hone the skills to be able to produce test materials that are fair, valid, and reliable.  The art (and perhaps the issue that is least understood) comes from the fact that the specifications and guidelines which item writers are given, are not a set of instructions or some sort of recipe that can easily be replicated with just a few variations. They are closer to a theory of how testing works that then needs to be applied in a skilful way to create something new each time. There is an art to that.  We are repurposing texts, but to be able to do that, you need to be able to see the possibility within the original as well as the ‘shape’ of what you can create from it. </a:t>
            </a:r>
          </a:p>
        </p:txBody>
      </p:sp>
      <p:sp>
        <p:nvSpPr>
          <p:cNvPr id="6" name="Content Placeholder 5"/>
          <p:cNvSpPr>
            <a:spLocks noGrp="1"/>
          </p:cNvSpPr>
          <p:nvPr>
            <p:ph sz="half" idx="12"/>
          </p:nvPr>
        </p:nvSpPr>
        <p:spPr>
          <a:xfrm>
            <a:off x="4112618" y="5789841"/>
            <a:ext cx="7665577" cy="482600"/>
          </a:xfrm>
        </p:spPr>
        <p:txBody>
          <a:bodyPr>
            <a:noAutofit/>
          </a:bodyPr>
          <a:lstStyle/>
          <a:p>
            <a:r>
              <a:rPr lang="en-AU" sz="1400" b="0" dirty="0" smtClean="0"/>
              <a:t>Yucel, M, Interview with Pauline Cullen, </a:t>
            </a:r>
            <a:r>
              <a:rPr lang="en-AU" sz="1400" b="0" i="1" dirty="0" smtClean="0"/>
              <a:t>Language </a:t>
            </a:r>
            <a:r>
              <a:rPr lang="en-AU" sz="1400" b="0" i="1" dirty="0"/>
              <a:t>Assessment </a:t>
            </a:r>
            <a:r>
              <a:rPr lang="en-AU" sz="1400" b="0" i="1" dirty="0" smtClean="0"/>
              <a:t>Matters</a:t>
            </a:r>
            <a:r>
              <a:rPr lang="en-AU" sz="1400" b="0" dirty="0" smtClean="0"/>
              <a:t>, </a:t>
            </a:r>
            <a:r>
              <a:rPr lang="en-AU" sz="1400" b="0" dirty="0"/>
              <a:t>Issue 8, October 2017</a:t>
            </a:r>
            <a:r>
              <a:rPr lang="en-AU" sz="1400" dirty="0"/>
              <a:t/>
            </a:r>
            <a:br>
              <a:rPr lang="en-AU" sz="1400" dirty="0"/>
            </a:br>
            <a:endParaRPr lang="en-AU" sz="1400" dirty="0"/>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95" r="21895"/>
          <a:stretch>
            <a:fillRect/>
          </a:stretch>
        </p:blipFill>
        <p:spPr/>
      </p:pic>
      <p:sp>
        <p:nvSpPr>
          <p:cNvPr id="11" name="Title 5"/>
          <p:cNvSpPr>
            <a:spLocks noGrp="1"/>
          </p:cNvSpPr>
          <p:nvPr>
            <p:ph type="title"/>
          </p:nvPr>
        </p:nvSpPr>
        <p:spPr>
          <a:xfrm>
            <a:off x="4409483" y="380764"/>
            <a:ext cx="6706560" cy="584273"/>
          </a:xfrm>
        </p:spPr>
        <p:txBody>
          <a:bodyPr>
            <a:normAutofit fontScale="90000"/>
          </a:bodyPr>
          <a:lstStyle/>
          <a:p>
            <a:r>
              <a:rPr lang="en-AU" dirty="0" smtClean="0"/>
              <a:t>An Expert’s View</a:t>
            </a:r>
            <a:endParaRPr lang="en-AU" dirty="0"/>
          </a:p>
        </p:txBody>
      </p:sp>
    </p:spTree>
    <p:extLst>
      <p:ext uri="{BB962C8B-B14F-4D97-AF65-F5344CB8AC3E}">
        <p14:creationId xmlns:p14="http://schemas.microsoft.com/office/powerpoint/2010/main" val="1677279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cycle</a:t>
            </a:r>
            <a:endParaRPr lang="en-AU" dirty="0"/>
          </a:p>
        </p:txBody>
      </p:sp>
    </p:spTree>
    <p:extLst>
      <p:ext uri="{BB962C8B-B14F-4D97-AF65-F5344CB8AC3E}">
        <p14:creationId xmlns:p14="http://schemas.microsoft.com/office/powerpoint/2010/main" val="4193660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smtClean="0"/>
              <a:t>Insights from the Literature</a:t>
            </a:r>
            <a:endParaRPr lang="en-AU" dirty="0"/>
          </a:p>
        </p:txBody>
      </p:sp>
      <p:sp>
        <p:nvSpPr>
          <p:cNvPr id="11" name="Content Placeholder 10"/>
          <p:cNvSpPr>
            <a:spLocks noGrp="1"/>
          </p:cNvSpPr>
          <p:nvPr>
            <p:ph sz="half" idx="1"/>
          </p:nvPr>
        </p:nvSpPr>
        <p:spPr>
          <a:xfrm>
            <a:off x="519703" y="1847950"/>
            <a:ext cx="5881097" cy="4539403"/>
          </a:xfrm>
        </p:spPr>
        <p:txBody>
          <a:bodyPr>
            <a:normAutofit fontScale="85000" lnSpcReduction="20000"/>
          </a:bodyPr>
          <a:lstStyle/>
          <a:p>
            <a:pPr marL="0" indent="0">
              <a:lnSpc>
                <a:spcPct val="120000"/>
              </a:lnSpc>
              <a:buNone/>
            </a:pPr>
            <a:r>
              <a:rPr lang="en-AU" sz="2400" dirty="0" smtClean="0"/>
              <a:t>Green, A </a:t>
            </a:r>
            <a:r>
              <a:rPr lang="en-AU" sz="2400" dirty="0"/>
              <a:t>and </a:t>
            </a:r>
            <a:r>
              <a:rPr lang="en-AU" sz="2400" dirty="0" smtClean="0"/>
              <a:t>Hawkey, R (2012) Re-fitting </a:t>
            </a:r>
            <a:r>
              <a:rPr lang="en-AU" sz="2400" dirty="0"/>
              <a:t>for a different purpose: A case study of item writer practices in adapting source texts for a test of academic </a:t>
            </a:r>
            <a:r>
              <a:rPr lang="en-AU" sz="2400" dirty="0" smtClean="0"/>
              <a:t>reading, </a:t>
            </a:r>
            <a:r>
              <a:rPr lang="en-AU" sz="2400" i="1" dirty="0" smtClean="0"/>
              <a:t>Language Testing, </a:t>
            </a:r>
            <a:r>
              <a:rPr lang="en-AU" sz="2400" dirty="0" smtClean="0"/>
              <a:t>Vol </a:t>
            </a:r>
            <a:r>
              <a:rPr lang="en-AU" sz="2400" dirty="0"/>
              <a:t>29, Issue 1, pp. 109 - 129 </a:t>
            </a:r>
          </a:p>
          <a:p>
            <a:pPr marL="0" indent="0">
              <a:lnSpc>
                <a:spcPct val="120000"/>
              </a:lnSpc>
              <a:buNone/>
            </a:pPr>
            <a:r>
              <a:rPr lang="en-AU" sz="2400" dirty="0"/>
              <a:t>Green, A and Hawkey, </a:t>
            </a:r>
            <a:r>
              <a:rPr lang="en-AU" sz="2400" dirty="0" smtClean="0"/>
              <a:t>R (2012</a:t>
            </a:r>
            <a:r>
              <a:rPr lang="en-AU" sz="2400" dirty="0"/>
              <a:t>) </a:t>
            </a:r>
            <a:r>
              <a:rPr lang="en-AU" sz="2400" dirty="0" smtClean="0"/>
              <a:t>An </a:t>
            </a:r>
            <a:r>
              <a:rPr lang="en-AU" sz="2400" dirty="0"/>
              <a:t>empirical investigation of the process of writing academic reading test items for the international English language testing </a:t>
            </a:r>
            <a:r>
              <a:rPr lang="en-AU" sz="2400" dirty="0" smtClean="0"/>
              <a:t>system, </a:t>
            </a:r>
            <a:r>
              <a:rPr lang="en-AU" sz="2400" i="1" dirty="0" smtClean="0"/>
              <a:t>IELTS </a:t>
            </a:r>
            <a:r>
              <a:rPr lang="en-AU" sz="2400" i="1" dirty="0"/>
              <a:t>Research </a:t>
            </a:r>
            <a:r>
              <a:rPr lang="en-AU" sz="2400" i="1" dirty="0" smtClean="0"/>
              <a:t>Report</a:t>
            </a:r>
            <a:r>
              <a:rPr lang="en-AU" sz="2400" dirty="0" smtClean="0"/>
              <a:t>s, </a:t>
            </a:r>
            <a:r>
              <a:rPr lang="en-AU" sz="2400" dirty="0"/>
              <a:t>Volume 11, </a:t>
            </a:r>
            <a:r>
              <a:rPr lang="en-AU" sz="2400" dirty="0" smtClean="0"/>
              <a:t>2012, pp. 273-374</a:t>
            </a:r>
          </a:p>
          <a:p>
            <a:pPr marL="0" indent="0">
              <a:lnSpc>
                <a:spcPct val="120000"/>
              </a:lnSpc>
              <a:buNone/>
            </a:pPr>
            <a:r>
              <a:rPr lang="en-AU" sz="2400" dirty="0" smtClean="0"/>
              <a:t>Taylor, </a:t>
            </a:r>
            <a:r>
              <a:rPr lang="en-AU" sz="2400" dirty="0"/>
              <a:t>L and Weir, C (2012) </a:t>
            </a:r>
            <a:r>
              <a:rPr lang="en-AU" sz="2400" dirty="0" smtClean="0"/>
              <a:t>Introduction, </a:t>
            </a:r>
            <a:r>
              <a:rPr lang="en-AU" sz="2400" i="1" dirty="0" smtClean="0"/>
              <a:t>IELTS </a:t>
            </a:r>
            <a:r>
              <a:rPr lang="en-AU" sz="2400" i="1" dirty="0"/>
              <a:t>Collected Papers 2: Research in Reading and Listening </a:t>
            </a:r>
            <a:r>
              <a:rPr lang="en-AU" sz="2400" i="1" dirty="0" smtClean="0"/>
              <a:t>Assessment</a:t>
            </a:r>
            <a:r>
              <a:rPr lang="en-AU" sz="2400" dirty="0" smtClean="0"/>
              <a:t>, Cambridge: CUP, pp. 1-31</a:t>
            </a:r>
          </a:p>
          <a:p>
            <a:pPr marL="0" indent="0">
              <a:buNone/>
            </a:pPr>
            <a:endParaRPr lang="en-AU" sz="2400" dirty="0"/>
          </a:p>
          <a:p>
            <a:pPr marL="0" indent="0">
              <a:buNone/>
            </a:pPr>
            <a:endParaRPr lang="en-AU"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45306" y="2214790"/>
            <a:ext cx="5500688" cy="326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189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AU" dirty="0" smtClean="0"/>
              <a:t>Challenge</a:t>
            </a:r>
            <a:endParaRPr lang="en-AU" dirty="0"/>
          </a:p>
        </p:txBody>
      </p:sp>
      <p:sp>
        <p:nvSpPr>
          <p:cNvPr id="8" name="Content Placeholder 7"/>
          <p:cNvSpPr>
            <a:spLocks noGrp="1"/>
          </p:cNvSpPr>
          <p:nvPr>
            <p:ph sz="half" idx="11"/>
          </p:nvPr>
        </p:nvSpPr>
        <p:spPr/>
        <p:txBody>
          <a:bodyPr>
            <a:normAutofit/>
          </a:bodyPr>
          <a:lstStyle/>
          <a:p>
            <a:r>
              <a:rPr lang="en-AU" dirty="0" smtClean="0"/>
              <a:t>How to develop reading tests for use in direct entry courses that are </a:t>
            </a:r>
            <a:r>
              <a:rPr lang="en-AU" dirty="0"/>
              <a:t>valid, reliable, and </a:t>
            </a:r>
            <a:r>
              <a:rPr lang="en-AU" dirty="0" smtClean="0"/>
              <a:t>fair.</a:t>
            </a:r>
            <a:endParaRPr lang="en-AU" dirty="0"/>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884" b="21884"/>
          <a:stretch>
            <a:fillRect/>
          </a:stretch>
        </p:blipFill>
        <p:spPr/>
      </p:pic>
    </p:spTree>
    <p:extLst>
      <p:ext uri="{BB962C8B-B14F-4D97-AF65-F5344CB8AC3E}">
        <p14:creationId xmlns:p14="http://schemas.microsoft.com/office/powerpoint/2010/main" val="133444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92413" y="2046459"/>
            <a:ext cx="2745774" cy="2062103"/>
          </a:xfrm>
          <a:prstGeom prst="rect">
            <a:avLst/>
          </a:prstGeom>
          <a:noFill/>
        </p:spPr>
        <p:txBody>
          <a:bodyPr wrap="square" rtlCol="0">
            <a:spAutoFit/>
          </a:bodyPr>
          <a:lstStyle/>
          <a:p>
            <a:r>
              <a:rPr lang="en-AU" sz="3200" b="1" dirty="0" smtClean="0">
                <a:latin typeface="+mj-lt"/>
              </a:rPr>
              <a:t>BEP Reading Test Development Model</a:t>
            </a:r>
            <a:endParaRPr lang="en-AU" sz="3200" b="1" dirty="0">
              <a:latin typeface="+mj-lt"/>
            </a:endParaRPr>
          </a:p>
        </p:txBody>
      </p:sp>
      <p:pic>
        <p:nvPicPr>
          <p:cNvPr id="46" name="Picture 45"/>
          <p:cNvPicPr>
            <a:picLocks noChangeAspect="1"/>
          </p:cNvPicPr>
          <p:nvPr/>
        </p:nvPicPr>
        <p:blipFill>
          <a:blip r:embed="rId3"/>
          <a:stretch>
            <a:fillRect/>
          </a:stretch>
        </p:blipFill>
        <p:spPr>
          <a:xfrm>
            <a:off x="3300324" y="0"/>
            <a:ext cx="5591352" cy="6858000"/>
          </a:xfrm>
          <a:prstGeom prst="rect">
            <a:avLst/>
          </a:prstGeom>
        </p:spPr>
      </p:pic>
    </p:spTree>
    <p:extLst>
      <p:ext uri="{BB962C8B-B14F-4D97-AF65-F5344CB8AC3E}">
        <p14:creationId xmlns:p14="http://schemas.microsoft.com/office/powerpoint/2010/main" val="3829038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and task selection</a:t>
            </a:r>
            <a:endParaRPr lang="en-AU" dirty="0"/>
          </a:p>
        </p:txBody>
      </p:sp>
    </p:spTree>
    <p:extLst>
      <p:ext uri="{BB962C8B-B14F-4D97-AF65-F5344CB8AC3E}">
        <p14:creationId xmlns:p14="http://schemas.microsoft.com/office/powerpoint/2010/main" val="412979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Texts: Where to look</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881910"/>
              </p:ext>
            </p:extLst>
          </p:nvPr>
        </p:nvGraphicFramePr>
        <p:xfrm>
          <a:off x="2034745" y="1631093"/>
          <a:ext cx="7447006" cy="4695952"/>
        </p:xfrm>
        <a:graphic>
          <a:graphicData uri="http://schemas.openxmlformats.org/drawingml/2006/table">
            <a:tbl>
              <a:tblPr firstRow="1" firstCol="1" bandRow="1"/>
              <a:tblGrid>
                <a:gridCol w="1893138">
                  <a:extLst>
                    <a:ext uri="{9D8B030D-6E8A-4147-A177-3AD203B41FA5}">
                      <a16:colId xmlns:a16="http://schemas.microsoft.com/office/drawing/2014/main" val="20000"/>
                    </a:ext>
                  </a:extLst>
                </a:gridCol>
                <a:gridCol w="2556398">
                  <a:extLst>
                    <a:ext uri="{9D8B030D-6E8A-4147-A177-3AD203B41FA5}">
                      <a16:colId xmlns:a16="http://schemas.microsoft.com/office/drawing/2014/main" val="20001"/>
                    </a:ext>
                  </a:extLst>
                </a:gridCol>
                <a:gridCol w="2997470">
                  <a:extLst>
                    <a:ext uri="{9D8B030D-6E8A-4147-A177-3AD203B41FA5}">
                      <a16:colId xmlns:a16="http://schemas.microsoft.com/office/drawing/2014/main" val="20002"/>
                    </a:ext>
                  </a:extLst>
                </a:gridCol>
              </a:tblGrid>
              <a:tr h="1438875">
                <a:tc>
                  <a:txBody>
                    <a:bodyPr/>
                    <a:lstStyle/>
                    <a:p>
                      <a:pPr marL="342900" lvl="0" indent="-342900">
                        <a:lnSpc>
                          <a:spcPct val="107000"/>
                        </a:lnSpc>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Newspapers</a:t>
                      </a: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Guardian</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Observer</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New York Times</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Australian</a:t>
                      </a:r>
                    </a:p>
                    <a:p>
                      <a:pPr marL="457200">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The Age</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Sydney Morning Herald</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Wall Street Journal</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International Herald Tribune</a:t>
                      </a:r>
                    </a:p>
                    <a:p>
                      <a:pPr>
                        <a:lnSpc>
                          <a:spcPct val="107000"/>
                        </a:lnSpc>
                        <a:spcAft>
                          <a:spcPts val="0"/>
                        </a:spcAft>
                      </a:pPr>
                      <a:r>
                        <a:rPr lang="en-AU"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10000"/>
                  </a:ext>
                </a:extLst>
              </a:tr>
              <a:tr h="2014425">
                <a:tc>
                  <a:txBody>
                    <a:bodyPr/>
                    <a:lstStyle/>
                    <a:p>
                      <a:pPr marL="342900" lvl="0" indent="-342900">
                        <a:lnSpc>
                          <a:spcPct val="107000"/>
                        </a:lnSpc>
                        <a:spcAft>
                          <a:spcPts val="0"/>
                        </a:spcAft>
                        <a:buFont typeface="Symbol" panose="05050102010706020507" pitchFamily="18" charset="2"/>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Magazines</a:t>
                      </a:r>
                    </a:p>
                    <a:p>
                      <a:pPr>
                        <a:lnSpc>
                          <a:spcPct val="107000"/>
                        </a:lnSpc>
                        <a:spcAft>
                          <a:spcPts val="0"/>
                        </a:spcAft>
                      </a:pPr>
                      <a:r>
                        <a:rPr lang="en-AU" sz="1800" b="1">
                          <a:effectLst/>
                          <a:latin typeface="Calibri" panose="020F0502020204030204" pitchFamily="34"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The New Yorker</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Australian Geographic</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New Scientist</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Scientific American</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Psychology Today</a:t>
                      </a:r>
                    </a:p>
                  </a:txBody>
                  <a:tcPr marL="68580" marR="68580" marT="0" marB="0">
                    <a:lnL>
                      <a:noFill/>
                    </a:lnL>
                    <a:lnR>
                      <a:noFill/>
                    </a:lnR>
                    <a:lnT>
                      <a:noFill/>
                    </a:lnT>
                    <a:lnB>
                      <a:noFill/>
                    </a:lnB>
                  </a:tcPr>
                </a:tc>
                <a:tc>
                  <a:txBody>
                    <a:bodyPr/>
                    <a:lstStyle/>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History Today</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Economist</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Atlantic Magazine</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Monthly</a:t>
                      </a:r>
                    </a:p>
                    <a:p>
                      <a:pPr marL="342900" lvl="0" indent="-342900">
                        <a:lnSpc>
                          <a:spcPct val="107000"/>
                        </a:lnSpc>
                        <a:spcAft>
                          <a:spcPts val="0"/>
                        </a:spcAft>
                        <a:buFont typeface="Calibri" panose="020F0502020204030204" pitchFamily="34" charset="0"/>
                        <a:buChar char="-"/>
                      </a:pPr>
                      <a:r>
                        <a:rPr lang="en-AU" sz="1800" dirty="0" err="1">
                          <a:effectLst/>
                          <a:latin typeface="Calibri" panose="020F0502020204030204" pitchFamily="34" charset="0"/>
                          <a:ea typeface="Calibri" panose="020F0502020204030204" pitchFamily="34" charset="0"/>
                          <a:cs typeface="Times New Roman" panose="02020603050405020304" pitchFamily="18" charset="0"/>
                        </a:rPr>
                        <a:t>Meanjin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Archaeology</a:t>
                      </a: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863326">
                <a:tc>
                  <a:txBody>
                    <a:bodyPr/>
                    <a:lstStyle/>
                    <a:p>
                      <a:pPr marL="342900" lvl="0" indent="-342900">
                        <a:lnSpc>
                          <a:spcPct val="107000"/>
                        </a:lnSpc>
                        <a:spcAft>
                          <a:spcPts val="0"/>
                        </a:spcAft>
                        <a:buFont typeface="Symbol" panose="05050102010706020507" pitchFamily="18" charset="2"/>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Websites/Apps</a:t>
                      </a:r>
                    </a:p>
                    <a:p>
                      <a:pPr>
                        <a:lnSpc>
                          <a:spcPct val="107000"/>
                        </a:lnSpc>
                        <a:spcAft>
                          <a:spcPts val="0"/>
                        </a:spcAft>
                      </a:pPr>
                      <a:r>
                        <a:rPr lang="en-AU" sz="1800" b="1">
                          <a:effectLst/>
                          <a:latin typeface="Calibri" panose="020F0502020204030204" pitchFamily="34"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Longreads</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Pocket</a:t>
                      </a:r>
                    </a:p>
                    <a:p>
                      <a:pPr marL="342900" lvl="0" indent="-342900">
                        <a:lnSpc>
                          <a:spcPct val="107000"/>
                        </a:lnSpc>
                        <a:spcAft>
                          <a:spcPts val="0"/>
                        </a:spcAft>
                        <a:buFont typeface="Calibri" panose="020F050202020403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The Atlantic</a:t>
                      </a:r>
                    </a:p>
                  </a:txBody>
                  <a:tcPr marL="68580" marR="68580" marT="0" marB="0">
                    <a:lnL>
                      <a:noFill/>
                    </a:lnL>
                    <a:lnR>
                      <a:noFill/>
                    </a:lnR>
                    <a:lnT>
                      <a:noFill/>
                    </a:lnT>
                    <a:lnB>
                      <a:noFill/>
                    </a:lnB>
                  </a:tcPr>
                </a:tc>
                <a:tc>
                  <a:txBody>
                    <a:bodyPr/>
                    <a:lstStyle/>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Wired</a:t>
                      </a:r>
                    </a:p>
                    <a:p>
                      <a:pPr marL="342900" lvl="0" indent="-342900">
                        <a:lnSpc>
                          <a:spcPct val="107000"/>
                        </a:lnSpc>
                        <a:spcAft>
                          <a:spcPts val="0"/>
                        </a:spcAft>
                        <a:buFont typeface="Calibri" panose="020F050202020403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Conversation</a:t>
                      </a: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8170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Topics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8789228"/>
              </p:ext>
            </p:extLst>
          </p:nvPr>
        </p:nvGraphicFramePr>
        <p:xfrm>
          <a:off x="2273640" y="1861751"/>
          <a:ext cx="7117494" cy="4892040"/>
        </p:xfrm>
        <a:graphic>
          <a:graphicData uri="http://schemas.openxmlformats.org/drawingml/2006/table">
            <a:tbl>
              <a:tblPr firstRow="1" firstCol="1" bandRow="1"/>
              <a:tblGrid>
                <a:gridCol w="3558747">
                  <a:extLst>
                    <a:ext uri="{9D8B030D-6E8A-4147-A177-3AD203B41FA5}">
                      <a16:colId xmlns:a16="http://schemas.microsoft.com/office/drawing/2014/main" val="20000"/>
                    </a:ext>
                  </a:extLst>
                </a:gridCol>
                <a:gridCol w="3558747">
                  <a:extLst>
                    <a:ext uri="{9D8B030D-6E8A-4147-A177-3AD203B41FA5}">
                      <a16:colId xmlns:a16="http://schemas.microsoft.com/office/drawing/2014/main" val="20001"/>
                    </a:ext>
                  </a:extLst>
                </a:gridCol>
              </a:tblGrid>
              <a:tr h="4151871">
                <a:tc>
                  <a:txBody>
                    <a:bodyPr/>
                    <a:lstStyle/>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Agriculture</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Animals – biology, behaviour</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Architecture</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Archaeology</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Art</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Astronomy</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Business</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Culture</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Diet and Exercise</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Education</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Economics</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Employment</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Environment</a:t>
                      </a:r>
                    </a:p>
                    <a:p>
                      <a:pPr marL="457200">
                        <a:lnSpc>
                          <a:spcPct val="107000"/>
                        </a:lnSpc>
                        <a:spcAft>
                          <a:spcPts val="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A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Geography</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History</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Innovations</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Lifestyles</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Music </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Plants</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Psychology, Neuroscience</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Science</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Society</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Technology</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Tourism</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Traditions</a:t>
                      </a:r>
                    </a:p>
                    <a:p>
                      <a:pPr marL="342900" lvl="0" indent="-342900">
                        <a:lnSpc>
                          <a:spcPct val="107000"/>
                        </a:lnSpc>
                        <a:spcAft>
                          <a:spcPts val="0"/>
                        </a:spcAft>
                        <a:buFont typeface="Symbol" panose="05050102010706020507" pitchFamily="18" charset="2"/>
                        <a:buChar char=""/>
                      </a:pPr>
                      <a:r>
                        <a:rPr lang="en-AU" sz="2000" dirty="0">
                          <a:effectLst/>
                          <a:latin typeface="Calibri" panose="020F0502020204030204" pitchFamily="34" charset="0"/>
                          <a:ea typeface="Calibri" panose="020F0502020204030204" pitchFamily="34" charset="0"/>
                          <a:cs typeface="Times New Roman" panose="02020603050405020304" pitchFamily="18" charset="0"/>
                        </a:rPr>
                        <a:t>(etc.)</a:t>
                      </a: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0331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97733" y="1"/>
            <a:ext cx="9596533" cy="6874778"/>
          </a:xfrm>
        </p:spPr>
      </p:pic>
      <p:sp>
        <p:nvSpPr>
          <p:cNvPr id="2" name="Title 1"/>
          <p:cNvSpPr>
            <a:spLocks noGrp="1"/>
          </p:cNvSpPr>
          <p:nvPr>
            <p:ph type="title" idx="4294967295"/>
          </p:nvPr>
        </p:nvSpPr>
        <p:spPr>
          <a:xfrm>
            <a:off x="0" y="395288"/>
            <a:ext cx="11153775" cy="803275"/>
          </a:xfrm>
        </p:spPr>
        <p:txBody>
          <a:bodyPr/>
          <a:lstStyle/>
          <a:p>
            <a:r>
              <a:rPr lang="en-US" dirty="0" smtClean="0"/>
              <a:t>P A R S N I P S</a:t>
            </a:r>
            <a:endParaRPr lang="en-AU" dirty="0"/>
          </a:p>
        </p:txBody>
      </p:sp>
      <p:sp>
        <p:nvSpPr>
          <p:cNvPr id="5" name="Text Placeholder 4"/>
          <p:cNvSpPr>
            <a:spLocks noGrp="1"/>
          </p:cNvSpPr>
          <p:nvPr>
            <p:ph type="body" sz="quarter" idx="4294967295"/>
          </p:nvPr>
        </p:nvSpPr>
        <p:spPr>
          <a:xfrm>
            <a:off x="8478924" y="3857882"/>
            <a:ext cx="3490655" cy="2839479"/>
          </a:xfrm>
        </p:spPr>
        <p:txBody>
          <a:bodyPr>
            <a:normAutofit lnSpcReduction="10000"/>
          </a:bodyPr>
          <a:lstStyle/>
          <a:p>
            <a:r>
              <a:rPr lang="en-US" dirty="0" smtClean="0"/>
              <a:t>Pork, Politics</a:t>
            </a:r>
          </a:p>
          <a:p>
            <a:r>
              <a:rPr lang="en-US" dirty="0" smtClean="0"/>
              <a:t>Alcohol</a:t>
            </a:r>
          </a:p>
          <a:p>
            <a:r>
              <a:rPr lang="en-US" dirty="0" smtClean="0"/>
              <a:t>Religion</a:t>
            </a:r>
          </a:p>
          <a:p>
            <a:r>
              <a:rPr lang="en-US" dirty="0" smtClean="0"/>
              <a:t>Sex</a:t>
            </a:r>
          </a:p>
          <a:p>
            <a:r>
              <a:rPr lang="en-US" dirty="0" smtClean="0"/>
              <a:t>Narcotics</a:t>
            </a:r>
          </a:p>
          <a:p>
            <a:r>
              <a:rPr lang="en-US" dirty="0" smtClean="0"/>
              <a:t>Isms</a:t>
            </a:r>
          </a:p>
          <a:p>
            <a:endParaRPr lang="en-US" dirty="0" smtClean="0"/>
          </a:p>
          <a:p>
            <a:pPr marL="0" indent="0">
              <a:buNone/>
            </a:pPr>
            <a:endParaRPr lang="en-AU" dirty="0"/>
          </a:p>
        </p:txBody>
      </p:sp>
    </p:spTree>
    <p:extLst>
      <p:ext uri="{BB962C8B-B14F-4D97-AF65-F5344CB8AC3E}">
        <p14:creationId xmlns:p14="http://schemas.microsoft.com/office/powerpoint/2010/main" val="40979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ular Callout 21"/>
          <p:cNvSpPr/>
          <p:nvPr/>
        </p:nvSpPr>
        <p:spPr>
          <a:xfrm>
            <a:off x="7987876" y="2324931"/>
            <a:ext cx="4072319" cy="3244272"/>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20" name="Rounded Rectangular Callout 19"/>
          <p:cNvSpPr/>
          <p:nvPr/>
        </p:nvSpPr>
        <p:spPr>
          <a:xfrm>
            <a:off x="4224299" y="2324931"/>
            <a:ext cx="3481297" cy="3614551"/>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7" name="Rounded Rectangular Callout 16"/>
          <p:cNvSpPr/>
          <p:nvPr/>
        </p:nvSpPr>
        <p:spPr>
          <a:xfrm>
            <a:off x="371421" y="2454877"/>
            <a:ext cx="3570598" cy="2957384"/>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8" name="Title 7"/>
          <p:cNvSpPr>
            <a:spLocks noGrp="1"/>
          </p:cNvSpPr>
          <p:nvPr>
            <p:ph type="title"/>
          </p:nvPr>
        </p:nvSpPr>
        <p:spPr/>
        <p:txBody>
          <a:bodyPr/>
          <a:lstStyle/>
          <a:p>
            <a:r>
              <a:rPr lang="en-AU" dirty="0" smtClean="0"/>
              <a:t>Rejected Texts</a:t>
            </a:r>
            <a:endParaRPr lang="en-AU" dirty="0"/>
          </a:p>
        </p:txBody>
      </p:sp>
      <p:sp>
        <p:nvSpPr>
          <p:cNvPr id="9" name="Text Placeholder 8"/>
          <p:cNvSpPr>
            <a:spLocks noGrp="1"/>
          </p:cNvSpPr>
          <p:nvPr>
            <p:ph type="body" idx="1"/>
          </p:nvPr>
        </p:nvSpPr>
        <p:spPr/>
        <p:txBody>
          <a:bodyPr>
            <a:noAutofit/>
          </a:bodyPr>
          <a:lstStyle/>
          <a:p>
            <a:r>
              <a:rPr lang="en-AU" sz="2000" dirty="0" smtClean="0"/>
              <a:t>Let’s Stop this Mindless Tree Planting</a:t>
            </a:r>
            <a:endParaRPr lang="en-AU" sz="2000" dirty="0"/>
          </a:p>
        </p:txBody>
      </p:sp>
      <p:sp>
        <p:nvSpPr>
          <p:cNvPr id="11" name="Text Placeholder 10"/>
          <p:cNvSpPr>
            <a:spLocks noGrp="1"/>
          </p:cNvSpPr>
          <p:nvPr>
            <p:ph type="body" sz="quarter" idx="3"/>
          </p:nvPr>
        </p:nvSpPr>
        <p:spPr>
          <a:xfrm>
            <a:off x="4303460" y="1749095"/>
            <a:ext cx="3585080" cy="476982"/>
          </a:xfrm>
        </p:spPr>
        <p:txBody>
          <a:bodyPr>
            <a:normAutofit fontScale="85000" lnSpcReduction="10000"/>
          </a:bodyPr>
          <a:lstStyle/>
          <a:p>
            <a:pPr algn="ctr"/>
            <a:r>
              <a:rPr lang="en-AU" dirty="0" smtClean="0"/>
              <a:t>Global Health Report Card</a:t>
            </a:r>
            <a:endParaRPr lang="en-AU" dirty="0"/>
          </a:p>
        </p:txBody>
      </p:sp>
      <p:sp>
        <p:nvSpPr>
          <p:cNvPr id="13" name="Text Placeholder 12"/>
          <p:cNvSpPr>
            <a:spLocks noGrp="1"/>
          </p:cNvSpPr>
          <p:nvPr>
            <p:ph type="body" sz="quarter" idx="10"/>
          </p:nvPr>
        </p:nvSpPr>
        <p:spPr/>
        <p:txBody>
          <a:bodyPr>
            <a:noAutofit/>
          </a:bodyPr>
          <a:lstStyle/>
          <a:p>
            <a:r>
              <a:rPr lang="en-AU" sz="2000" dirty="0"/>
              <a:t>Michael Moss and the profits of fat, sugar and salt </a:t>
            </a:r>
          </a:p>
        </p:txBody>
      </p:sp>
      <p:sp>
        <p:nvSpPr>
          <p:cNvPr id="18" name="Rectangle 17"/>
          <p:cNvSpPr/>
          <p:nvPr/>
        </p:nvSpPr>
        <p:spPr>
          <a:xfrm>
            <a:off x="371420" y="2640907"/>
            <a:ext cx="3570599" cy="2585323"/>
          </a:xfrm>
          <a:prstGeom prst="rect">
            <a:avLst/>
          </a:prstGeom>
        </p:spPr>
        <p:txBody>
          <a:bodyPr wrap="square">
            <a:spAutoFit/>
          </a:bodyPr>
          <a:lstStyle/>
          <a:p>
            <a:r>
              <a:rPr lang="en-AU" dirty="0"/>
              <a:t>It favours anyone who knows about trees with some technical vocab (</a:t>
            </a:r>
            <a:r>
              <a:rPr lang="en-AU" i="1" dirty="0" err="1"/>
              <a:t>chalara</a:t>
            </a:r>
            <a:r>
              <a:rPr lang="en-AU" i="1" dirty="0"/>
              <a:t> </a:t>
            </a:r>
            <a:r>
              <a:rPr lang="en-AU" i="1" dirty="0" err="1"/>
              <a:t>fraxinea</a:t>
            </a:r>
            <a:r>
              <a:rPr lang="en-AU" i="1" dirty="0"/>
              <a:t>; the loss of this welter; coppice stools and pollards;  casts its propagules</a:t>
            </a:r>
            <a:r>
              <a:rPr lang="en-AU" dirty="0"/>
              <a:t>.)  It also basically makes one point that is then reinforced throughout the text: that there is a need for diversification of trees in the UK.  </a:t>
            </a:r>
          </a:p>
        </p:txBody>
      </p:sp>
      <p:sp>
        <p:nvSpPr>
          <p:cNvPr id="21" name="Rectangle 20"/>
          <p:cNvSpPr/>
          <p:nvPr/>
        </p:nvSpPr>
        <p:spPr>
          <a:xfrm>
            <a:off x="4323638" y="2473213"/>
            <a:ext cx="3481297" cy="3323987"/>
          </a:xfrm>
          <a:prstGeom prst="rect">
            <a:avLst/>
          </a:prstGeom>
        </p:spPr>
        <p:txBody>
          <a:bodyPr wrap="square">
            <a:spAutoFit/>
          </a:bodyPr>
          <a:lstStyle/>
          <a:p>
            <a:pPr lvl="0" eaLnBrk="0" fontAlgn="base" hangingPunct="0"/>
            <a:r>
              <a:rPr lang="en-US" sz="1600" dirty="0"/>
              <a:t>This is more of a list of countries and how they are doing in terms of health so is quite repetitive.  </a:t>
            </a:r>
            <a:endParaRPr lang="en-AU" sz="1600" dirty="0"/>
          </a:p>
          <a:p>
            <a:pPr lvl="0" eaLnBrk="0" fontAlgn="base" hangingPunct="0"/>
            <a:r>
              <a:rPr lang="en-US" sz="1600" dirty="0"/>
              <a:t>Texts that are good reading test sources need to contain a variety of different ideas otherwise the items will all be too similar and you will end up just testing one point over and over. </a:t>
            </a:r>
            <a:endParaRPr lang="en-AU" sz="1600" dirty="0"/>
          </a:p>
          <a:p>
            <a:pPr lvl="0" eaLnBrk="0" fontAlgn="base" hangingPunct="0"/>
            <a:r>
              <a:rPr lang="en-US" sz="1600" dirty="0"/>
              <a:t>I also tend to steer  away from texts that name countries and nationalities and present them in a negative light.</a:t>
            </a:r>
            <a:r>
              <a:rPr lang="en-US" dirty="0"/>
              <a:t>  </a:t>
            </a:r>
            <a:endParaRPr lang="en-AU" dirty="0"/>
          </a:p>
        </p:txBody>
      </p:sp>
      <p:sp>
        <p:nvSpPr>
          <p:cNvPr id="23" name="Rectangle 22"/>
          <p:cNvSpPr/>
          <p:nvPr/>
        </p:nvSpPr>
        <p:spPr>
          <a:xfrm>
            <a:off x="8087215" y="2473213"/>
            <a:ext cx="4039481" cy="3046988"/>
          </a:xfrm>
          <a:prstGeom prst="rect">
            <a:avLst/>
          </a:prstGeom>
        </p:spPr>
        <p:txBody>
          <a:bodyPr wrap="square">
            <a:spAutoFit/>
          </a:bodyPr>
          <a:lstStyle/>
          <a:p>
            <a:r>
              <a:rPr lang="en-AU" sz="1600" dirty="0"/>
              <a:t>This text definitely has potential but needs too much work to make it a useable text for our purposes.  Paragraph 1 is essentially a list of foods and their origins. Paragraphs 2 to 5 are definitely useable with lots of facts and opinions to test on but from there the flow is lost and it reads more like an interview.  You would need to work on this to make a more cohesive text.  You can see by the layout of the paragraphs that this text becomes less discursive as it progresses.</a:t>
            </a:r>
          </a:p>
        </p:txBody>
      </p:sp>
    </p:spTree>
    <p:extLst>
      <p:ext uri="{BB962C8B-B14F-4D97-AF65-F5344CB8AC3E}">
        <p14:creationId xmlns:p14="http://schemas.microsoft.com/office/powerpoint/2010/main" val="2451569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Advice on texts</a:t>
            </a:r>
            <a:endParaRPr lang="en-AU" dirty="0"/>
          </a:p>
        </p:txBody>
      </p:sp>
      <p:sp>
        <p:nvSpPr>
          <p:cNvPr id="10" name="Content Placeholder 9"/>
          <p:cNvSpPr>
            <a:spLocks noGrp="1"/>
          </p:cNvSpPr>
          <p:nvPr>
            <p:ph idx="1"/>
          </p:nvPr>
        </p:nvSpPr>
        <p:spPr/>
        <p:txBody>
          <a:bodyPr>
            <a:normAutofit fontScale="85000" lnSpcReduction="20000"/>
          </a:bodyPr>
          <a:lstStyle/>
          <a:p>
            <a:pPr lvl="0"/>
            <a:r>
              <a:rPr lang="en-AU" sz="3100" dirty="0" smtClean="0"/>
              <a:t>Texts </a:t>
            </a:r>
            <a:r>
              <a:rPr lang="en-AU" sz="3100" dirty="0"/>
              <a:t>should be well written. </a:t>
            </a:r>
          </a:p>
          <a:p>
            <a:pPr lvl="0"/>
            <a:r>
              <a:rPr lang="en-AU" sz="3100" dirty="0" smtClean="0"/>
              <a:t>Work </a:t>
            </a:r>
            <a:r>
              <a:rPr lang="en-AU" sz="3100" dirty="0"/>
              <a:t>with one self-contained text. </a:t>
            </a:r>
          </a:p>
          <a:p>
            <a:pPr lvl="0"/>
            <a:r>
              <a:rPr lang="en-AU" sz="3100" dirty="0" smtClean="0"/>
              <a:t>It’s </a:t>
            </a:r>
            <a:r>
              <a:rPr lang="en-AU" sz="3100" dirty="0"/>
              <a:t>better to have a text that is too long that you can cut than one that is too short. </a:t>
            </a:r>
            <a:endParaRPr lang="en-AU" sz="3100" dirty="0" smtClean="0"/>
          </a:p>
          <a:p>
            <a:pPr lvl="0"/>
            <a:r>
              <a:rPr lang="en-AU" sz="3100" dirty="0" smtClean="0"/>
              <a:t>When </a:t>
            </a:r>
            <a:r>
              <a:rPr lang="en-AU" sz="3100" dirty="0"/>
              <a:t>you look at a text, can you find approximately 15 different items? Be wary of texts that make the same point over and over </a:t>
            </a:r>
            <a:r>
              <a:rPr lang="en-AU" sz="3100" dirty="0" smtClean="0"/>
              <a:t>again.</a:t>
            </a:r>
          </a:p>
          <a:p>
            <a:pPr lvl="0"/>
            <a:r>
              <a:rPr lang="en-AU" sz="3100" dirty="0" smtClean="0"/>
              <a:t>Ask for </a:t>
            </a:r>
            <a:r>
              <a:rPr lang="en-AU" sz="3100" dirty="0"/>
              <a:t>a second opinion on any text before you start working on it. You don’t want to spend a lot of time on a text that just isn’t going to work. </a:t>
            </a:r>
          </a:p>
          <a:p>
            <a:pPr lvl="0"/>
            <a:r>
              <a:rPr lang="en-AU" sz="3100" dirty="0" smtClean="0"/>
              <a:t>Specialised vocabulary? Add a gloss (a </a:t>
            </a:r>
            <a:r>
              <a:rPr lang="en-AU" sz="3100" dirty="0"/>
              <a:t>brief definition in the text the first time the word is </a:t>
            </a:r>
            <a:r>
              <a:rPr lang="en-AU" sz="3100" dirty="0" smtClean="0"/>
              <a:t>used) </a:t>
            </a:r>
            <a:r>
              <a:rPr lang="en-AU" sz="3100" dirty="0"/>
              <a:t>or </a:t>
            </a:r>
            <a:r>
              <a:rPr lang="en-AU" sz="3100" dirty="0" smtClean="0"/>
              <a:t>insert </a:t>
            </a:r>
            <a:r>
              <a:rPr lang="en-AU" sz="3100" dirty="0"/>
              <a:t>a </a:t>
            </a:r>
            <a:r>
              <a:rPr lang="en-AU" sz="3100" dirty="0" smtClean="0"/>
              <a:t>footnote. </a:t>
            </a:r>
          </a:p>
          <a:p>
            <a:pPr lvl="0"/>
            <a:r>
              <a:rPr lang="en-AU" sz="3100" dirty="0" smtClean="0"/>
              <a:t>Consider: What tasks does the text lend itself to? </a:t>
            </a:r>
            <a:endParaRPr lang="en-AU" sz="3100" dirty="0"/>
          </a:p>
          <a:p>
            <a:pPr marL="0" indent="0">
              <a:buNone/>
            </a:pPr>
            <a:endParaRPr lang="en-AU" dirty="0"/>
          </a:p>
        </p:txBody>
      </p:sp>
    </p:spTree>
    <p:extLst>
      <p:ext uri="{BB962C8B-B14F-4D97-AF65-F5344CB8AC3E}">
        <p14:creationId xmlns:p14="http://schemas.microsoft.com/office/powerpoint/2010/main" val="3885068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items</a:t>
            </a:r>
            <a:endParaRPr lang="en-AU" dirty="0"/>
          </a:p>
        </p:txBody>
      </p:sp>
    </p:spTree>
    <p:extLst>
      <p:ext uri="{BB962C8B-B14F-4D97-AF65-F5344CB8AC3E}">
        <p14:creationId xmlns:p14="http://schemas.microsoft.com/office/powerpoint/2010/main" val="2348390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skills and tasks</a:t>
            </a:r>
            <a:endParaRPr lang="en-AU" dirty="0"/>
          </a:p>
        </p:txBody>
      </p:sp>
      <p:sp>
        <p:nvSpPr>
          <p:cNvPr id="3" name="Text Placeholder 2"/>
          <p:cNvSpPr>
            <a:spLocks noGrp="1"/>
          </p:cNvSpPr>
          <p:nvPr>
            <p:ph type="body" idx="1"/>
          </p:nvPr>
        </p:nvSpPr>
        <p:spPr/>
        <p:txBody>
          <a:bodyPr/>
          <a:lstStyle/>
          <a:p>
            <a:r>
              <a:rPr lang="en-US" dirty="0" smtClean="0"/>
              <a:t>Skills</a:t>
            </a:r>
            <a:endParaRPr lang="en-AU" dirty="0"/>
          </a:p>
        </p:txBody>
      </p:sp>
      <p:sp>
        <p:nvSpPr>
          <p:cNvPr id="4" name="Content Placeholder 3"/>
          <p:cNvSpPr>
            <a:spLocks noGrp="1"/>
          </p:cNvSpPr>
          <p:nvPr>
            <p:ph sz="half" idx="2"/>
          </p:nvPr>
        </p:nvSpPr>
        <p:spPr/>
        <p:txBody>
          <a:bodyPr>
            <a:normAutofit/>
          </a:bodyPr>
          <a:lstStyle/>
          <a:p>
            <a:pPr lvl="0"/>
            <a:r>
              <a:rPr lang="en-AU" sz="1800" dirty="0"/>
              <a:t>reading for gist</a:t>
            </a:r>
          </a:p>
          <a:p>
            <a:pPr lvl="0"/>
            <a:r>
              <a:rPr lang="en-AU" sz="1800" dirty="0"/>
              <a:t>reading for main ideas</a:t>
            </a:r>
          </a:p>
          <a:p>
            <a:pPr lvl="0"/>
            <a:r>
              <a:rPr lang="en-AU" sz="1800" dirty="0"/>
              <a:t>reading for specific information</a:t>
            </a:r>
          </a:p>
          <a:p>
            <a:pPr lvl="0"/>
            <a:r>
              <a:rPr lang="en-AU" sz="1800" dirty="0"/>
              <a:t>reading for detail</a:t>
            </a:r>
          </a:p>
          <a:p>
            <a:pPr lvl="0"/>
            <a:r>
              <a:rPr lang="en-AU" sz="1800" dirty="0"/>
              <a:t>inferring meaning</a:t>
            </a:r>
          </a:p>
          <a:p>
            <a:pPr lvl="0"/>
            <a:r>
              <a:rPr lang="en-AU" sz="1800" dirty="0"/>
              <a:t>understanding relations within sentences</a:t>
            </a:r>
          </a:p>
          <a:p>
            <a:pPr lvl="0"/>
            <a:r>
              <a:rPr lang="en-AU" sz="1800" dirty="0"/>
              <a:t>understanding relations across sentences and paragraphs. </a:t>
            </a:r>
          </a:p>
        </p:txBody>
      </p:sp>
      <p:sp>
        <p:nvSpPr>
          <p:cNvPr id="5" name="Text Placeholder 4"/>
          <p:cNvSpPr>
            <a:spLocks noGrp="1"/>
          </p:cNvSpPr>
          <p:nvPr>
            <p:ph type="body" sz="quarter" idx="3"/>
          </p:nvPr>
        </p:nvSpPr>
        <p:spPr/>
        <p:txBody>
          <a:bodyPr/>
          <a:lstStyle/>
          <a:p>
            <a:r>
              <a:rPr lang="en-US" dirty="0" smtClean="0"/>
              <a:t>Task types</a:t>
            </a:r>
            <a:endParaRPr lang="en-AU" dirty="0"/>
          </a:p>
        </p:txBody>
      </p:sp>
      <p:sp>
        <p:nvSpPr>
          <p:cNvPr id="6" name="Content Placeholder 5"/>
          <p:cNvSpPr>
            <a:spLocks noGrp="1"/>
          </p:cNvSpPr>
          <p:nvPr>
            <p:ph sz="quarter" idx="4"/>
          </p:nvPr>
        </p:nvSpPr>
        <p:spPr>
          <a:xfrm>
            <a:off x="6172199" y="2324931"/>
            <a:ext cx="5778063" cy="3532944"/>
          </a:xfrm>
        </p:spPr>
        <p:txBody>
          <a:bodyPr>
            <a:normAutofit fontScale="55000" lnSpcReduction="20000"/>
          </a:bodyPr>
          <a:lstStyle/>
          <a:p>
            <a:pPr lvl="0"/>
            <a:r>
              <a:rPr lang="en-AU" sz="2900" dirty="0"/>
              <a:t>Type 1 – Multiple choice</a:t>
            </a:r>
          </a:p>
          <a:p>
            <a:pPr lvl="0"/>
            <a:r>
              <a:rPr lang="en-AU" sz="2900" dirty="0"/>
              <a:t>Type 2 –  Identifying information (T/F/NG)</a:t>
            </a:r>
          </a:p>
          <a:p>
            <a:pPr lvl="0"/>
            <a:r>
              <a:rPr lang="en-AU" sz="2900" dirty="0"/>
              <a:t>Type 3 –  Identifying writer’s views/ claims (Y/N/NG)</a:t>
            </a:r>
          </a:p>
          <a:p>
            <a:pPr lvl="0"/>
            <a:r>
              <a:rPr lang="en-AU" sz="2900" dirty="0"/>
              <a:t>Type 4 –  Matching information (Locating information)</a:t>
            </a:r>
          </a:p>
          <a:p>
            <a:pPr lvl="0"/>
            <a:r>
              <a:rPr lang="en-AU" sz="2900" dirty="0"/>
              <a:t>Type 5 –  Matching headings</a:t>
            </a:r>
          </a:p>
          <a:p>
            <a:pPr lvl="0"/>
            <a:r>
              <a:rPr lang="en-AU" sz="2900" dirty="0"/>
              <a:t>Type 6 –  Matching features</a:t>
            </a:r>
          </a:p>
          <a:p>
            <a:pPr lvl="0"/>
            <a:r>
              <a:rPr lang="en-AU" sz="2900" dirty="0"/>
              <a:t>Type 7 –  Matching sentence endings</a:t>
            </a:r>
          </a:p>
          <a:p>
            <a:pPr lvl="0"/>
            <a:r>
              <a:rPr lang="en-AU" sz="2900" dirty="0"/>
              <a:t>Type 8 –  Sentence completion</a:t>
            </a:r>
          </a:p>
          <a:p>
            <a:pPr lvl="0"/>
            <a:r>
              <a:rPr lang="en-AU" sz="2900" dirty="0"/>
              <a:t>Type 9 –  Summary, notes, table, flow-chart completion</a:t>
            </a:r>
          </a:p>
          <a:p>
            <a:pPr lvl="0"/>
            <a:r>
              <a:rPr lang="en-AU" sz="2900" dirty="0"/>
              <a:t>Type 10 – Diagram label completion</a:t>
            </a:r>
          </a:p>
          <a:p>
            <a:pPr lvl="0"/>
            <a:r>
              <a:rPr lang="en-AU" sz="2900" dirty="0"/>
              <a:t>Type 11 – Short answer questions</a:t>
            </a:r>
          </a:p>
          <a:p>
            <a:pPr marL="228600" indent="0">
              <a:buNone/>
            </a:pPr>
            <a:endParaRPr lang="en-US" dirty="0" smtClean="0"/>
          </a:p>
        </p:txBody>
      </p:sp>
    </p:spTree>
    <p:extLst>
      <p:ext uri="{BB962C8B-B14F-4D97-AF65-F5344CB8AC3E}">
        <p14:creationId xmlns:p14="http://schemas.microsoft.com/office/powerpoint/2010/main" val="471499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a:t>Item-Writing Process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41217850"/>
              </p:ext>
            </p:extLst>
          </p:nvPr>
        </p:nvGraphicFramePr>
        <p:xfrm>
          <a:off x="898634" y="1671145"/>
          <a:ext cx="9632734" cy="4210671"/>
        </p:xfrm>
        <a:graphic>
          <a:graphicData uri="http://schemas.openxmlformats.org/drawingml/2006/table">
            <a:tbl>
              <a:tblPr firstRow="1" firstCol="1" bandRow="1"/>
              <a:tblGrid>
                <a:gridCol w="984839">
                  <a:extLst>
                    <a:ext uri="{9D8B030D-6E8A-4147-A177-3AD203B41FA5}">
                      <a16:colId xmlns:a16="http://schemas.microsoft.com/office/drawing/2014/main" val="20000"/>
                    </a:ext>
                  </a:extLst>
                </a:gridCol>
                <a:gridCol w="598128">
                  <a:extLst>
                    <a:ext uri="{9D8B030D-6E8A-4147-A177-3AD203B41FA5}">
                      <a16:colId xmlns:a16="http://schemas.microsoft.com/office/drawing/2014/main" val="20001"/>
                    </a:ext>
                  </a:extLst>
                </a:gridCol>
                <a:gridCol w="891348">
                  <a:extLst>
                    <a:ext uri="{9D8B030D-6E8A-4147-A177-3AD203B41FA5}">
                      <a16:colId xmlns:a16="http://schemas.microsoft.com/office/drawing/2014/main" val="20002"/>
                    </a:ext>
                  </a:extLst>
                </a:gridCol>
                <a:gridCol w="598128">
                  <a:extLst>
                    <a:ext uri="{9D8B030D-6E8A-4147-A177-3AD203B41FA5}">
                      <a16:colId xmlns:a16="http://schemas.microsoft.com/office/drawing/2014/main" val="20003"/>
                    </a:ext>
                  </a:extLst>
                </a:gridCol>
                <a:gridCol w="1011400">
                  <a:extLst>
                    <a:ext uri="{9D8B030D-6E8A-4147-A177-3AD203B41FA5}">
                      <a16:colId xmlns:a16="http://schemas.microsoft.com/office/drawing/2014/main" val="20004"/>
                    </a:ext>
                  </a:extLst>
                </a:gridCol>
                <a:gridCol w="537572">
                  <a:extLst>
                    <a:ext uri="{9D8B030D-6E8A-4147-A177-3AD203B41FA5}">
                      <a16:colId xmlns:a16="http://schemas.microsoft.com/office/drawing/2014/main" val="20005"/>
                    </a:ext>
                  </a:extLst>
                </a:gridCol>
                <a:gridCol w="1285499">
                  <a:extLst>
                    <a:ext uri="{9D8B030D-6E8A-4147-A177-3AD203B41FA5}">
                      <a16:colId xmlns:a16="http://schemas.microsoft.com/office/drawing/2014/main" val="20006"/>
                    </a:ext>
                  </a:extLst>
                </a:gridCol>
                <a:gridCol w="537572">
                  <a:extLst>
                    <a:ext uri="{9D8B030D-6E8A-4147-A177-3AD203B41FA5}">
                      <a16:colId xmlns:a16="http://schemas.microsoft.com/office/drawing/2014/main" val="20007"/>
                    </a:ext>
                  </a:extLst>
                </a:gridCol>
                <a:gridCol w="1205819">
                  <a:extLst>
                    <a:ext uri="{9D8B030D-6E8A-4147-A177-3AD203B41FA5}">
                      <a16:colId xmlns:a16="http://schemas.microsoft.com/office/drawing/2014/main" val="20008"/>
                    </a:ext>
                  </a:extLst>
                </a:gridCol>
                <a:gridCol w="537572">
                  <a:extLst>
                    <a:ext uri="{9D8B030D-6E8A-4147-A177-3AD203B41FA5}">
                      <a16:colId xmlns:a16="http://schemas.microsoft.com/office/drawing/2014/main" val="20009"/>
                    </a:ext>
                  </a:extLst>
                </a:gridCol>
                <a:gridCol w="1444857">
                  <a:extLst>
                    <a:ext uri="{9D8B030D-6E8A-4147-A177-3AD203B41FA5}">
                      <a16:colId xmlns:a16="http://schemas.microsoft.com/office/drawing/2014/main" val="20010"/>
                    </a:ext>
                  </a:extLst>
                </a:gridCol>
              </a:tblGrid>
              <a:tr h="2061475">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Source your text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Write your items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Submit text + items for editing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Participate in editing meeting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Make suggested changes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Submit edited version for piloting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1074598">
                <a:tc gridSpan="11">
                  <a:txBody>
                    <a:bodyPr/>
                    <a:lstStyle/>
                    <a:p>
                      <a:pPr algn="ct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1"/>
                  </a:ext>
                </a:extLst>
              </a:tr>
              <a:tr h="1074598">
                <a:tc gridSpan="11">
                  <a:txBody>
                    <a:bodyPr/>
                    <a:lstStyle/>
                    <a:p>
                      <a:pPr algn="ctr">
                        <a:lnSpc>
                          <a:spcPct val="107000"/>
                        </a:lnSpc>
                        <a:spcAft>
                          <a:spcPts val="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Seek feedback/advice from assessment team colleagues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547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AU" dirty="0"/>
          </a:p>
        </p:txBody>
      </p:sp>
      <p:sp>
        <p:nvSpPr>
          <p:cNvPr id="6" name="TextBox 5"/>
          <p:cNvSpPr txBox="1"/>
          <p:nvPr/>
        </p:nvSpPr>
        <p:spPr>
          <a:xfrm>
            <a:off x="2300747" y="2546271"/>
            <a:ext cx="3598607" cy="461665"/>
          </a:xfrm>
          <a:prstGeom prst="rect">
            <a:avLst/>
          </a:prstGeom>
          <a:noFill/>
        </p:spPr>
        <p:txBody>
          <a:bodyPr wrap="square" rtlCol="0" anchor="ctr">
            <a:spAutoFit/>
          </a:bodyPr>
          <a:lstStyle/>
          <a:p>
            <a:r>
              <a:rPr lang="en-US" sz="2400" b="1" dirty="0" smtClean="0"/>
              <a:t>Context &amp; rationale</a:t>
            </a:r>
            <a:endParaRPr lang="en-AU" sz="1600" dirty="0"/>
          </a:p>
        </p:txBody>
      </p:sp>
      <p:sp>
        <p:nvSpPr>
          <p:cNvPr id="7" name="TextBox 6"/>
          <p:cNvSpPr txBox="1"/>
          <p:nvPr/>
        </p:nvSpPr>
        <p:spPr>
          <a:xfrm>
            <a:off x="2300746" y="3601865"/>
            <a:ext cx="3598607" cy="461665"/>
          </a:xfrm>
          <a:prstGeom prst="rect">
            <a:avLst/>
          </a:prstGeom>
          <a:noFill/>
        </p:spPr>
        <p:txBody>
          <a:bodyPr wrap="square" rtlCol="0" anchor="ctr">
            <a:spAutoFit/>
          </a:bodyPr>
          <a:lstStyle/>
          <a:p>
            <a:r>
              <a:rPr lang="en-US" sz="2400" b="1" dirty="0" smtClean="0"/>
              <a:t>Specifications</a:t>
            </a:r>
          </a:p>
        </p:txBody>
      </p:sp>
      <p:sp>
        <p:nvSpPr>
          <p:cNvPr id="8" name="TextBox 7"/>
          <p:cNvSpPr txBox="1"/>
          <p:nvPr/>
        </p:nvSpPr>
        <p:spPr>
          <a:xfrm>
            <a:off x="2300745" y="4657459"/>
            <a:ext cx="3598607" cy="461665"/>
          </a:xfrm>
          <a:prstGeom prst="rect">
            <a:avLst/>
          </a:prstGeom>
          <a:noFill/>
        </p:spPr>
        <p:txBody>
          <a:bodyPr wrap="square" rtlCol="0" anchor="ctr">
            <a:spAutoFit/>
          </a:bodyPr>
          <a:lstStyle/>
          <a:p>
            <a:r>
              <a:rPr lang="en-US" sz="2400" b="1" dirty="0" smtClean="0"/>
              <a:t>Writer recruitment</a:t>
            </a:r>
          </a:p>
        </p:txBody>
      </p:sp>
      <p:sp>
        <p:nvSpPr>
          <p:cNvPr id="9" name="TextBox 8"/>
          <p:cNvSpPr txBox="1"/>
          <p:nvPr/>
        </p:nvSpPr>
        <p:spPr>
          <a:xfrm>
            <a:off x="7246372" y="2546271"/>
            <a:ext cx="3598607" cy="461665"/>
          </a:xfrm>
          <a:prstGeom prst="rect">
            <a:avLst/>
          </a:prstGeom>
          <a:noFill/>
        </p:spPr>
        <p:txBody>
          <a:bodyPr wrap="square" rtlCol="0" anchor="ctr">
            <a:spAutoFit/>
          </a:bodyPr>
          <a:lstStyle/>
          <a:p>
            <a:r>
              <a:rPr lang="en-US" sz="2400" b="1" dirty="0" smtClean="0"/>
              <a:t>Development cycle</a:t>
            </a:r>
          </a:p>
        </p:txBody>
      </p:sp>
      <p:sp>
        <p:nvSpPr>
          <p:cNvPr id="10" name="TextBox 9"/>
          <p:cNvSpPr txBox="1"/>
          <p:nvPr/>
        </p:nvSpPr>
        <p:spPr>
          <a:xfrm>
            <a:off x="7246371" y="3601865"/>
            <a:ext cx="3598607" cy="461665"/>
          </a:xfrm>
          <a:prstGeom prst="rect">
            <a:avLst/>
          </a:prstGeom>
          <a:noFill/>
        </p:spPr>
        <p:txBody>
          <a:bodyPr wrap="square" rtlCol="0" anchor="ctr">
            <a:spAutoFit/>
          </a:bodyPr>
          <a:lstStyle/>
          <a:p>
            <a:r>
              <a:rPr lang="en-US" sz="2400" b="1" dirty="0" smtClean="0"/>
              <a:t>Text and task </a:t>
            </a:r>
            <a:r>
              <a:rPr lang="en-US" sz="2400" b="1" dirty="0"/>
              <a:t>s</a:t>
            </a:r>
            <a:r>
              <a:rPr lang="en-US" sz="2400" b="1" dirty="0" smtClean="0"/>
              <a:t>election</a:t>
            </a:r>
          </a:p>
        </p:txBody>
      </p:sp>
      <p:sp>
        <p:nvSpPr>
          <p:cNvPr id="11" name="TextBox 10"/>
          <p:cNvSpPr txBox="1"/>
          <p:nvPr/>
        </p:nvSpPr>
        <p:spPr>
          <a:xfrm>
            <a:off x="7246370" y="4657459"/>
            <a:ext cx="3598607" cy="461665"/>
          </a:xfrm>
          <a:prstGeom prst="rect">
            <a:avLst/>
          </a:prstGeom>
          <a:noFill/>
        </p:spPr>
        <p:txBody>
          <a:bodyPr wrap="square" rtlCol="0" anchor="ctr">
            <a:spAutoFit/>
          </a:bodyPr>
          <a:lstStyle/>
          <a:p>
            <a:r>
              <a:rPr lang="en-US" sz="2400" b="1" dirty="0" smtClean="0"/>
              <a:t>Writing the items</a:t>
            </a:r>
          </a:p>
        </p:txBody>
      </p:sp>
      <p:grpSp>
        <p:nvGrpSpPr>
          <p:cNvPr id="13" name="Group 12"/>
          <p:cNvGrpSpPr>
            <a:grpSpLocks noChangeAspect="1"/>
          </p:cNvGrpSpPr>
          <p:nvPr/>
        </p:nvGrpSpPr>
        <p:grpSpPr>
          <a:xfrm>
            <a:off x="6331974" y="2375266"/>
            <a:ext cx="792000" cy="830997"/>
            <a:chOff x="1194620" y="2975663"/>
            <a:chExt cx="870154" cy="912999"/>
          </a:xfrm>
        </p:grpSpPr>
        <p:sp>
          <p:nvSpPr>
            <p:cNvPr id="14" name="Oval 13"/>
            <p:cNvSpPr/>
            <p:nvPr/>
          </p:nvSpPr>
          <p:spPr>
            <a:xfrm>
              <a:off x="1194620" y="2988491"/>
              <a:ext cx="870154" cy="870154"/>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1371600" y="2975663"/>
              <a:ext cx="530942" cy="912999"/>
            </a:xfrm>
            <a:prstGeom prst="rect">
              <a:avLst/>
            </a:prstGeom>
            <a:noFill/>
          </p:spPr>
          <p:txBody>
            <a:bodyPr wrap="square" rtlCol="0">
              <a:spAutoFit/>
            </a:bodyPr>
            <a:lstStyle/>
            <a:p>
              <a:pPr algn="ctr"/>
              <a:r>
                <a:rPr lang="en-US" sz="4800" b="1" dirty="0" smtClean="0">
                  <a:solidFill>
                    <a:schemeClr val="bg1"/>
                  </a:solidFill>
                </a:rPr>
                <a:t>4</a:t>
              </a:r>
              <a:endParaRPr lang="en-AU" sz="4800" b="1" dirty="0">
                <a:solidFill>
                  <a:schemeClr val="bg1"/>
                </a:solidFill>
              </a:endParaRPr>
            </a:p>
          </p:txBody>
        </p:sp>
      </p:grpSp>
      <p:grpSp>
        <p:nvGrpSpPr>
          <p:cNvPr id="16" name="Group 15"/>
          <p:cNvGrpSpPr>
            <a:grpSpLocks noChangeAspect="1"/>
          </p:cNvGrpSpPr>
          <p:nvPr/>
        </p:nvGrpSpPr>
        <p:grpSpPr>
          <a:xfrm>
            <a:off x="6331974" y="3430016"/>
            <a:ext cx="792000" cy="830997"/>
            <a:chOff x="1194620" y="2975663"/>
            <a:chExt cx="870154" cy="912999"/>
          </a:xfrm>
        </p:grpSpPr>
        <p:sp>
          <p:nvSpPr>
            <p:cNvPr id="17" name="Oval 16"/>
            <p:cNvSpPr/>
            <p:nvPr/>
          </p:nvSpPr>
          <p:spPr>
            <a:xfrm>
              <a:off x="1194620" y="2988491"/>
              <a:ext cx="870154" cy="870154"/>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1371600" y="2975663"/>
              <a:ext cx="530942" cy="912999"/>
            </a:xfrm>
            <a:prstGeom prst="rect">
              <a:avLst/>
            </a:prstGeom>
            <a:noFill/>
          </p:spPr>
          <p:txBody>
            <a:bodyPr wrap="square" rtlCol="0">
              <a:spAutoFit/>
            </a:bodyPr>
            <a:lstStyle/>
            <a:p>
              <a:pPr algn="ctr"/>
              <a:r>
                <a:rPr lang="en-US" sz="4800" b="1" dirty="0" smtClean="0">
                  <a:solidFill>
                    <a:schemeClr val="bg1"/>
                  </a:solidFill>
                </a:rPr>
                <a:t>5</a:t>
              </a:r>
              <a:endParaRPr lang="en-AU" sz="4800" b="1" dirty="0">
                <a:solidFill>
                  <a:schemeClr val="bg1"/>
                </a:solidFill>
              </a:endParaRPr>
            </a:p>
          </p:txBody>
        </p:sp>
      </p:grpSp>
      <p:grpSp>
        <p:nvGrpSpPr>
          <p:cNvPr id="19" name="Group 18"/>
          <p:cNvGrpSpPr>
            <a:grpSpLocks noChangeAspect="1"/>
          </p:cNvGrpSpPr>
          <p:nvPr/>
        </p:nvGrpSpPr>
        <p:grpSpPr>
          <a:xfrm>
            <a:off x="6331974" y="4496442"/>
            <a:ext cx="792000" cy="830997"/>
            <a:chOff x="1194620" y="2975663"/>
            <a:chExt cx="870154" cy="912999"/>
          </a:xfrm>
        </p:grpSpPr>
        <p:sp>
          <p:nvSpPr>
            <p:cNvPr id="20" name="Oval 19"/>
            <p:cNvSpPr/>
            <p:nvPr/>
          </p:nvSpPr>
          <p:spPr>
            <a:xfrm>
              <a:off x="1194620" y="2988491"/>
              <a:ext cx="870154" cy="870154"/>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p:cNvSpPr txBox="1"/>
            <p:nvPr/>
          </p:nvSpPr>
          <p:spPr>
            <a:xfrm>
              <a:off x="1371600" y="2975663"/>
              <a:ext cx="530942" cy="912999"/>
            </a:xfrm>
            <a:prstGeom prst="rect">
              <a:avLst/>
            </a:prstGeom>
            <a:noFill/>
          </p:spPr>
          <p:txBody>
            <a:bodyPr wrap="square" rtlCol="0">
              <a:spAutoFit/>
            </a:bodyPr>
            <a:lstStyle/>
            <a:p>
              <a:pPr algn="ctr"/>
              <a:r>
                <a:rPr lang="en-US" sz="4800" b="1" dirty="0" smtClean="0">
                  <a:solidFill>
                    <a:schemeClr val="bg1"/>
                  </a:solidFill>
                </a:rPr>
                <a:t>6</a:t>
              </a:r>
              <a:endParaRPr lang="en-AU" sz="4800" b="1" dirty="0">
                <a:solidFill>
                  <a:schemeClr val="bg1"/>
                </a:solidFill>
              </a:endParaRPr>
            </a:p>
          </p:txBody>
        </p:sp>
      </p:grpSp>
      <p:grpSp>
        <p:nvGrpSpPr>
          <p:cNvPr id="22" name="Group 21"/>
          <p:cNvGrpSpPr>
            <a:grpSpLocks noChangeAspect="1"/>
          </p:cNvGrpSpPr>
          <p:nvPr/>
        </p:nvGrpSpPr>
        <p:grpSpPr>
          <a:xfrm>
            <a:off x="1386347" y="2386942"/>
            <a:ext cx="792000" cy="830997"/>
            <a:chOff x="1194620" y="2975663"/>
            <a:chExt cx="870154" cy="912999"/>
          </a:xfrm>
        </p:grpSpPr>
        <p:sp>
          <p:nvSpPr>
            <p:cNvPr id="23" name="Oval 22"/>
            <p:cNvSpPr/>
            <p:nvPr/>
          </p:nvSpPr>
          <p:spPr>
            <a:xfrm>
              <a:off x="1194620" y="2988491"/>
              <a:ext cx="870154" cy="870154"/>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1371600" y="2975663"/>
              <a:ext cx="530942" cy="912999"/>
            </a:xfrm>
            <a:prstGeom prst="rect">
              <a:avLst/>
            </a:prstGeom>
            <a:noFill/>
          </p:spPr>
          <p:txBody>
            <a:bodyPr wrap="square" rtlCol="0">
              <a:spAutoFit/>
            </a:bodyPr>
            <a:lstStyle/>
            <a:p>
              <a:pPr algn="ctr"/>
              <a:r>
                <a:rPr lang="en-US" sz="4800" b="1" dirty="0" smtClean="0">
                  <a:solidFill>
                    <a:schemeClr val="bg1"/>
                  </a:solidFill>
                </a:rPr>
                <a:t>1</a:t>
              </a:r>
              <a:endParaRPr lang="en-AU" sz="4800" b="1" dirty="0">
                <a:solidFill>
                  <a:schemeClr val="bg1"/>
                </a:solidFill>
              </a:endParaRPr>
            </a:p>
          </p:txBody>
        </p:sp>
      </p:grpSp>
      <p:grpSp>
        <p:nvGrpSpPr>
          <p:cNvPr id="25" name="Group 24"/>
          <p:cNvGrpSpPr>
            <a:grpSpLocks noChangeAspect="1"/>
          </p:cNvGrpSpPr>
          <p:nvPr/>
        </p:nvGrpSpPr>
        <p:grpSpPr>
          <a:xfrm>
            <a:off x="1386347" y="3441692"/>
            <a:ext cx="792000" cy="830997"/>
            <a:chOff x="1194620" y="2975663"/>
            <a:chExt cx="870154" cy="912999"/>
          </a:xfrm>
        </p:grpSpPr>
        <p:sp>
          <p:nvSpPr>
            <p:cNvPr id="26" name="Oval 25"/>
            <p:cNvSpPr/>
            <p:nvPr/>
          </p:nvSpPr>
          <p:spPr>
            <a:xfrm>
              <a:off x="1194620" y="2988491"/>
              <a:ext cx="870154" cy="870154"/>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1371600" y="2975663"/>
              <a:ext cx="530942" cy="912999"/>
            </a:xfrm>
            <a:prstGeom prst="rect">
              <a:avLst/>
            </a:prstGeom>
            <a:noFill/>
          </p:spPr>
          <p:txBody>
            <a:bodyPr wrap="square" rtlCol="0">
              <a:spAutoFit/>
            </a:bodyPr>
            <a:lstStyle/>
            <a:p>
              <a:pPr algn="ctr"/>
              <a:r>
                <a:rPr lang="en-US" sz="4800" b="1" dirty="0" smtClean="0">
                  <a:solidFill>
                    <a:schemeClr val="bg1"/>
                  </a:solidFill>
                </a:rPr>
                <a:t>2</a:t>
              </a:r>
              <a:endParaRPr lang="en-AU" sz="4800" b="1" dirty="0">
                <a:solidFill>
                  <a:schemeClr val="bg1"/>
                </a:solidFill>
              </a:endParaRPr>
            </a:p>
          </p:txBody>
        </p:sp>
      </p:grpSp>
      <p:grpSp>
        <p:nvGrpSpPr>
          <p:cNvPr id="28" name="Group 27"/>
          <p:cNvGrpSpPr>
            <a:grpSpLocks noChangeAspect="1"/>
          </p:cNvGrpSpPr>
          <p:nvPr/>
        </p:nvGrpSpPr>
        <p:grpSpPr>
          <a:xfrm>
            <a:off x="1386347" y="4508118"/>
            <a:ext cx="792000" cy="803676"/>
            <a:chOff x="1194620" y="2975663"/>
            <a:chExt cx="870154" cy="882982"/>
          </a:xfrm>
        </p:grpSpPr>
        <p:sp>
          <p:nvSpPr>
            <p:cNvPr id="29" name="Oval 28"/>
            <p:cNvSpPr/>
            <p:nvPr/>
          </p:nvSpPr>
          <p:spPr>
            <a:xfrm>
              <a:off x="1194620" y="2988491"/>
              <a:ext cx="870154" cy="870154"/>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1371600" y="2975663"/>
              <a:ext cx="530942" cy="830997"/>
            </a:xfrm>
            <a:prstGeom prst="rect">
              <a:avLst/>
            </a:prstGeom>
            <a:noFill/>
          </p:spPr>
          <p:txBody>
            <a:bodyPr wrap="square" rtlCol="0">
              <a:spAutoFit/>
            </a:bodyPr>
            <a:lstStyle/>
            <a:p>
              <a:pPr algn="ctr"/>
              <a:r>
                <a:rPr lang="en-US" sz="4800" b="1" dirty="0" smtClean="0">
                  <a:solidFill>
                    <a:schemeClr val="bg1"/>
                  </a:solidFill>
                </a:rPr>
                <a:t>3</a:t>
              </a:r>
              <a:endParaRPr lang="en-AU" sz="4800" b="1" dirty="0">
                <a:solidFill>
                  <a:schemeClr val="bg1"/>
                </a:solidFill>
              </a:endParaRPr>
            </a:p>
          </p:txBody>
        </p:sp>
      </p:grpSp>
    </p:spTree>
    <p:extLst>
      <p:ext uri="{BB962C8B-B14F-4D97-AF65-F5344CB8AC3E}">
        <p14:creationId xmlns:p14="http://schemas.microsoft.com/office/powerpoint/2010/main" val="1946878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Advice on writing items</a:t>
            </a:r>
            <a:endParaRPr lang="en-AU" dirty="0"/>
          </a:p>
        </p:txBody>
      </p:sp>
      <p:sp>
        <p:nvSpPr>
          <p:cNvPr id="5" name="Content Placeholder 4"/>
          <p:cNvSpPr>
            <a:spLocks noGrp="1"/>
          </p:cNvSpPr>
          <p:nvPr>
            <p:ph sz="half" idx="1"/>
          </p:nvPr>
        </p:nvSpPr>
        <p:spPr>
          <a:xfrm>
            <a:off x="519703" y="1639614"/>
            <a:ext cx="5500097" cy="4934607"/>
          </a:xfrm>
        </p:spPr>
        <p:txBody>
          <a:bodyPr>
            <a:normAutofit fontScale="47500" lnSpcReduction="20000"/>
          </a:bodyPr>
          <a:lstStyle/>
          <a:p>
            <a:pPr>
              <a:lnSpc>
                <a:spcPct val="120000"/>
              </a:lnSpc>
            </a:pPr>
            <a:r>
              <a:rPr lang="en-AU" sz="3800" dirty="0" smtClean="0"/>
              <a:t>Think </a:t>
            </a:r>
            <a:r>
              <a:rPr lang="en-AU" sz="3800" dirty="0"/>
              <a:t>about the most appropriate task types for your </a:t>
            </a:r>
            <a:r>
              <a:rPr lang="en-AU" sz="3800" dirty="0" smtClean="0"/>
              <a:t>text. </a:t>
            </a:r>
            <a:r>
              <a:rPr lang="en-AU" sz="3800" dirty="0"/>
              <a:t>Try a few different </a:t>
            </a:r>
            <a:r>
              <a:rPr lang="en-AU" sz="3800" dirty="0" smtClean="0"/>
              <a:t>ones </a:t>
            </a:r>
            <a:r>
              <a:rPr lang="en-AU" sz="3800" dirty="0"/>
              <a:t>to see what works. Ask </a:t>
            </a:r>
            <a:r>
              <a:rPr lang="en-AU" sz="3800" dirty="0" smtClean="0"/>
              <a:t>for </a:t>
            </a:r>
            <a:r>
              <a:rPr lang="en-AU" sz="3800" dirty="0"/>
              <a:t>a second </a:t>
            </a:r>
            <a:r>
              <a:rPr lang="en-AU" sz="3800" dirty="0" smtClean="0"/>
              <a:t>opinion.</a:t>
            </a:r>
          </a:p>
          <a:p>
            <a:pPr>
              <a:lnSpc>
                <a:spcPct val="120000"/>
              </a:lnSpc>
            </a:pPr>
            <a:r>
              <a:rPr lang="en-AU" sz="3800" dirty="0" smtClean="0"/>
              <a:t>Remember </a:t>
            </a:r>
            <a:r>
              <a:rPr lang="en-AU" sz="3800" dirty="0"/>
              <a:t>that this is a test of reading comprehension – the ability to read and comprehend a text. You are not trying to ‘trick’ candidates. </a:t>
            </a:r>
            <a:endParaRPr lang="en-AU" sz="3800" dirty="0" smtClean="0"/>
          </a:p>
          <a:p>
            <a:pPr>
              <a:lnSpc>
                <a:spcPct val="120000"/>
              </a:lnSpc>
            </a:pPr>
            <a:r>
              <a:rPr lang="en-AU" sz="3800" dirty="0" smtClean="0"/>
              <a:t>Some </a:t>
            </a:r>
            <a:r>
              <a:rPr lang="en-AU" sz="3800" dirty="0"/>
              <a:t>tasks are aimed at reading for main ideas, some are aimed at reading for specific information, and others are aimed at reading intensively. As a general rule, try to target key ideas, not inconsequential details. </a:t>
            </a:r>
          </a:p>
          <a:p>
            <a:pPr lvl="0">
              <a:lnSpc>
                <a:spcPct val="120000"/>
              </a:lnSpc>
            </a:pPr>
            <a:r>
              <a:rPr lang="en-AU" sz="3800" dirty="0" smtClean="0"/>
              <a:t>Students should be required to read the text in order to answer the questions. Don’t test general knowledge.</a:t>
            </a:r>
          </a:p>
          <a:p>
            <a:pPr marL="0" lvl="0" indent="0">
              <a:buNone/>
            </a:pPr>
            <a:endParaRPr lang="en-AU" dirty="0"/>
          </a:p>
        </p:txBody>
      </p:sp>
      <p:pic>
        <p:nvPicPr>
          <p:cNvPr id="9" name="Content Placeholder 8"/>
          <p:cNvPicPr>
            <a:picLocks noGrp="1" noChangeAspect="1"/>
          </p:cNvPicPr>
          <p:nvPr>
            <p:ph sz="half" idx="2"/>
          </p:nvPr>
        </p:nvPicPr>
        <p:blipFill>
          <a:blip r:embed="rId3"/>
          <a:stretch>
            <a:fillRect/>
          </a:stretch>
        </p:blipFill>
        <p:spPr>
          <a:xfrm>
            <a:off x="7010345" y="1847850"/>
            <a:ext cx="3824398" cy="4000500"/>
          </a:xfrm>
          <a:prstGeom prst="rect">
            <a:avLst/>
          </a:prstGeom>
          <a:ln w="3175">
            <a:solidFill>
              <a:schemeClr val="tx1"/>
            </a:solidFill>
          </a:ln>
        </p:spPr>
      </p:pic>
    </p:spTree>
    <p:extLst>
      <p:ext uri="{BB962C8B-B14F-4D97-AF65-F5344CB8AC3E}">
        <p14:creationId xmlns:p14="http://schemas.microsoft.com/office/powerpoint/2010/main" val="3493532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Advice on writing items</a:t>
            </a:r>
          </a:p>
        </p:txBody>
      </p:sp>
      <p:sp>
        <p:nvSpPr>
          <p:cNvPr id="5" name="Content Placeholder 4"/>
          <p:cNvSpPr>
            <a:spLocks noGrp="1"/>
          </p:cNvSpPr>
          <p:nvPr>
            <p:ph sz="half" idx="1"/>
          </p:nvPr>
        </p:nvSpPr>
        <p:spPr>
          <a:xfrm>
            <a:off x="519703" y="1847950"/>
            <a:ext cx="5770738" cy="4663209"/>
          </a:xfrm>
        </p:spPr>
        <p:txBody>
          <a:bodyPr>
            <a:normAutofit fontScale="55000" lnSpcReduction="20000"/>
          </a:bodyPr>
          <a:lstStyle/>
          <a:p>
            <a:pPr lvl="0">
              <a:lnSpc>
                <a:spcPct val="120000"/>
              </a:lnSpc>
            </a:pPr>
            <a:r>
              <a:rPr lang="en-AU" sz="3300" dirty="0" smtClean="0"/>
              <a:t>Aim to use clear straightforward language that is at a similar level to the text in terms of lexis or syntax. </a:t>
            </a:r>
          </a:p>
          <a:p>
            <a:pPr>
              <a:lnSpc>
                <a:spcPct val="120000"/>
              </a:lnSpc>
            </a:pPr>
            <a:r>
              <a:rPr lang="en-AU" sz="3300" dirty="0" smtClean="0"/>
              <a:t>The </a:t>
            </a:r>
            <a:r>
              <a:rPr lang="en-AU" sz="3300" dirty="0"/>
              <a:t>item should be a paraphrase of the point in the text that you are trying to test. Candidates should have to read and process the information and ideas in the text in order to answer the question. If the wording is too similar this processing does not occur. </a:t>
            </a:r>
          </a:p>
          <a:p>
            <a:pPr lvl="0">
              <a:lnSpc>
                <a:spcPct val="120000"/>
              </a:lnSpc>
            </a:pPr>
            <a:r>
              <a:rPr lang="en-AU" sz="3300" dirty="0"/>
              <a:t>Items should not overlap in any way. Bear this in mind if you have two or three tasks, because you can only target a particular point in the text once. </a:t>
            </a:r>
          </a:p>
          <a:p>
            <a:pPr lvl="0">
              <a:lnSpc>
                <a:spcPct val="120000"/>
              </a:lnSpc>
            </a:pPr>
            <a:r>
              <a:rPr lang="en-AU" sz="3300" dirty="0"/>
              <a:t>Each item should be independent. Getting the answer right for one question should not help you to get the answer right for the next question. </a:t>
            </a:r>
          </a:p>
          <a:p>
            <a:pPr lvl="0"/>
            <a:endParaRPr lang="en-AU" dirty="0"/>
          </a:p>
        </p:txBody>
      </p:sp>
      <p:pic>
        <p:nvPicPr>
          <p:cNvPr id="3" name="Content Placeholder 2"/>
          <p:cNvPicPr>
            <a:picLocks noGrp="1" noChangeAspect="1"/>
          </p:cNvPicPr>
          <p:nvPr>
            <p:ph sz="half" idx="2"/>
          </p:nvPr>
        </p:nvPicPr>
        <p:blipFill>
          <a:blip r:embed="rId2"/>
          <a:stretch>
            <a:fillRect/>
          </a:stretch>
        </p:blipFill>
        <p:spPr>
          <a:xfrm>
            <a:off x="6785361" y="2112200"/>
            <a:ext cx="4797844" cy="3058890"/>
          </a:xfrm>
          <a:prstGeom prst="rect">
            <a:avLst/>
          </a:prstGeom>
          <a:ln w="3175">
            <a:solidFill>
              <a:schemeClr val="tx1"/>
            </a:solidFill>
          </a:ln>
        </p:spPr>
      </p:pic>
    </p:spTree>
    <p:extLst>
      <p:ext uri="{BB962C8B-B14F-4D97-AF65-F5344CB8AC3E}">
        <p14:creationId xmlns:p14="http://schemas.microsoft.com/office/powerpoint/2010/main" val="3506360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AU" dirty="0" smtClean="0"/>
              <a:t>Editing</a:t>
            </a:r>
            <a:endParaRPr lang="en-AU" dirty="0"/>
          </a:p>
        </p:txBody>
      </p:sp>
      <p:pic>
        <p:nvPicPr>
          <p:cNvPr id="14" name="Content Placeholder 13"/>
          <p:cNvPicPr>
            <a:picLocks noGrp="1" noChangeAspect="1"/>
          </p:cNvPicPr>
          <p:nvPr>
            <p:ph idx="1"/>
          </p:nvPr>
        </p:nvPicPr>
        <p:blipFill>
          <a:blip r:embed="rId3"/>
          <a:stretch>
            <a:fillRect/>
          </a:stretch>
        </p:blipFill>
        <p:spPr>
          <a:xfrm>
            <a:off x="6442230" y="1907670"/>
            <a:ext cx="5033222" cy="401320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83" y="1703719"/>
            <a:ext cx="4143642" cy="252052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7799" y="2605056"/>
            <a:ext cx="3124556" cy="35372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6036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Trialling</a:t>
            </a:r>
            <a:endParaRPr lang="en-AU" dirty="0"/>
          </a:p>
        </p:txBody>
      </p:sp>
      <p:pic>
        <p:nvPicPr>
          <p:cNvPr id="9" name="Content Placeholder 8"/>
          <p:cNvPicPr>
            <a:picLocks noGrp="1" noChangeAspect="1"/>
          </p:cNvPicPr>
          <p:nvPr>
            <p:ph idx="1"/>
          </p:nvPr>
        </p:nvPicPr>
        <p:blipFill>
          <a:blip r:embed="rId3"/>
          <a:stretch>
            <a:fillRect/>
          </a:stretch>
        </p:blipFill>
        <p:spPr>
          <a:xfrm>
            <a:off x="4296266" y="1847850"/>
            <a:ext cx="3599468" cy="401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9085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Entry &amp; Item Analysis</a:t>
            </a:r>
            <a:endParaRPr lang="en-AU" dirty="0"/>
          </a:p>
        </p:txBody>
      </p:sp>
      <p:pic>
        <p:nvPicPr>
          <p:cNvPr id="1026" name="Picture 2" descr="Image result for ite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52684" y="2076133"/>
            <a:ext cx="5985792" cy="388505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84561" y="2508947"/>
            <a:ext cx="6886575" cy="301942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68490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392413" y="2046459"/>
            <a:ext cx="2745774" cy="2062103"/>
          </a:xfrm>
          <a:prstGeom prst="rect">
            <a:avLst/>
          </a:prstGeom>
          <a:noFill/>
        </p:spPr>
        <p:txBody>
          <a:bodyPr wrap="square" rtlCol="0">
            <a:spAutoFit/>
          </a:bodyPr>
          <a:lstStyle/>
          <a:p>
            <a:r>
              <a:rPr lang="en-AU" sz="3200" b="1" dirty="0" smtClean="0">
                <a:latin typeface="+mj-lt"/>
              </a:rPr>
              <a:t>BEP Reading Test Development Model</a:t>
            </a:r>
            <a:endParaRPr lang="en-AU" sz="3200" b="1" dirty="0">
              <a:latin typeface="+mj-lt"/>
            </a:endParaRPr>
          </a:p>
        </p:txBody>
      </p:sp>
      <p:pic>
        <p:nvPicPr>
          <p:cNvPr id="46" name="Picture 45"/>
          <p:cNvPicPr>
            <a:picLocks noChangeAspect="1"/>
          </p:cNvPicPr>
          <p:nvPr/>
        </p:nvPicPr>
        <p:blipFill>
          <a:blip r:embed="rId2"/>
          <a:stretch>
            <a:fillRect/>
          </a:stretch>
        </p:blipFill>
        <p:spPr>
          <a:xfrm>
            <a:off x="3300324" y="0"/>
            <a:ext cx="5591352" cy="6858000"/>
          </a:xfrm>
          <a:prstGeom prst="rect">
            <a:avLst/>
          </a:prstGeom>
        </p:spPr>
      </p:pic>
    </p:spTree>
    <p:extLst>
      <p:ext uri="{BB962C8B-B14F-4D97-AF65-F5344CB8AC3E}">
        <p14:creationId xmlns:p14="http://schemas.microsoft.com/office/powerpoint/2010/main" val="3488071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03" b="21803"/>
          <a:stretch>
            <a:fillRect/>
          </a:stretch>
        </p:blipFill>
        <p:spPr/>
      </p:pic>
    </p:spTree>
    <p:extLst>
      <p:ext uri="{BB962C8B-B14F-4D97-AF65-F5344CB8AC3E}">
        <p14:creationId xmlns:p14="http://schemas.microsoft.com/office/powerpoint/2010/main" val="2916534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AU" dirty="0"/>
          </a:p>
        </p:txBody>
      </p:sp>
      <p:sp>
        <p:nvSpPr>
          <p:cNvPr id="3" name="Text Placeholder 2"/>
          <p:cNvSpPr>
            <a:spLocks noGrp="1"/>
          </p:cNvSpPr>
          <p:nvPr>
            <p:ph type="body" sz="quarter" idx="10"/>
          </p:nvPr>
        </p:nvSpPr>
        <p:spPr/>
        <p:txBody>
          <a:bodyPr/>
          <a:lstStyle/>
          <a:p>
            <a:r>
              <a:rPr lang="en-AU" dirty="0" smtClean="0"/>
              <a:t>Megan Yucel, Senior Teacher: Assessment</a:t>
            </a:r>
            <a:endParaRPr lang="en-AU" dirty="0"/>
          </a:p>
        </p:txBody>
      </p:sp>
      <p:sp>
        <p:nvSpPr>
          <p:cNvPr id="5" name="Text Placeholder 4"/>
          <p:cNvSpPr>
            <a:spLocks noGrp="1"/>
          </p:cNvSpPr>
          <p:nvPr>
            <p:ph type="body" sz="quarter" idx="11"/>
          </p:nvPr>
        </p:nvSpPr>
        <p:spPr/>
        <p:txBody>
          <a:bodyPr/>
          <a:lstStyle/>
          <a:p>
            <a:r>
              <a:rPr lang="en-US" dirty="0" smtClean="0"/>
              <a:t>E: m.yucel@icte.uq.edu.au</a:t>
            </a:r>
          </a:p>
          <a:p>
            <a:r>
              <a:rPr lang="en-US" dirty="0" smtClean="0"/>
              <a:t>T: (07) 3346 6770</a:t>
            </a:r>
            <a:endParaRPr lang="en-AU" dirty="0"/>
          </a:p>
        </p:txBody>
      </p:sp>
    </p:spTree>
    <p:extLst>
      <p:ext uri="{BB962C8B-B14F-4D97-AF65-F5344CB8AC3E}">
        <p14:creationId xmlns:p14="http://schemas.microsoft.com/office/powerpoint/2010/main" val="277769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&amp; rationale</a:t>
            </a:r>
            <a:endParaRPr lang="en-AU" dirty="0"/>
          </a:p>
        </p:txBody>
      </p:sp>
    </p:spTree>
    <p:extLst>
      <p:ext uri="{BB962C8B-B14F-4D97-AF65-F5344CB8AC3E}">
        <p14:creationId xmlns:p14="http://schemas.microsoft.com/office/powerpoint/2010/main" val="291683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566160" y="4937760"/>
            <a:ext cx="8106136" cy="1935480"/>
          </a:xfrm>
        </p:spPr>
        <p:txBody>
          <a:bodyPr/>
          <a:lstStyle/>
          <a:p>
            <a:endParaRPr lang="en-AU"/>
          </a:p>
        </p:txBody>
      </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46954" b="15450"/>
          <a:stretch/>
        </p:blipFill>
        <p:spPr/>
      </p:pic>
      <p:sp>
        <p:nvSpPr>
          <p:cNvPr id="8" name="Freeform 5"/>
          <p:cNvSpPr>
            <a:spLocks/>
          </p:cNvSpPr>
          <p:nvPr/>
        </p:nvSpPr>
        <p:spPr bwMode="auto">
          <a:xfrm>
            <a:off x="0" y="4726761"/>
            <a:ext cx="12192000" cy="2146479"/>
          </a:xfrm>
          <a:custGeom>
            <a:avLst/>
            <a:gdLst>
              <a:gd name="T0" fmla="*/ 0 w 410"/>
              <a:gd name="T1" fmla="*/ 54 h 72"/>
              <a:gd name="T2" fmla="*/ 0 w 410"/>
              <a:gd name="T3" fmla="*/ 72 h 72"/>
              <a:gd name="T4" fmla="*/ 410 w 410"/>
              <a:gd name="T5" fmla="*/ 72 h 72"/>
              <a:gd name="T6" fmla="*/ 410 w 410"/>
              <a:gd name="T7" fmla="*/ 8 h 72"/>
              <a:gd name="T8" fmla="*/ 294 w 410"/>
              <a:gd name="T9" fmla="*/ 0 h 72"/>
              <a:gd name="T10" fmla="*/ 0 w 410"/>
              <a:gd name="T11" fmla="*/ 54 h 72"/>
            </a:gdLst>
            <a:ahLst/>
            <a:cxnLst>
              <a:cxn ang="0">
                <a:pos x="T0" y="T1"/>
              </a:cxn>
              <a:cxn ang="0">
                <a:pos x="T2" y="T3"/>
              </a:cxn>
              <a:cxn ang="0">
                <a:pos x="T4" y="T5"/>
              </a:cxn>
              <a:cxn ang="0">
                <a:pos x="T6" y="T7"/>
              </a:cxn>
              <a:cxn ang="0">
                <a:pos x="T8" y="T9"/>
              </a:cxn>
              <a:cxn ang="0">
                <a:pos x="T10" y="T11"/>
              </a:cxn>
            </a:cxnLst>
            <a:rect l="0" t="0" r="r" b="b"/>
            <a:pathLst>
              <a:path w="410" h="72">
                <a:moveTo>
                  <a:pt x="0" y="54"/>
                </a:moveTo>
                <a:cubicBezTo>
                  <a:pt x="0" y="72"/>
                  <a:pt x="0" y="72"/>
                  <a:pt x="0" y="72"/>
                </a:cubicBezTo>
                <a:cubicBezTo>
                  <a:pt x="410" y="72"/>
                  <a:pt x="410" y="72"/>
                  <a:pt x="410" y="72"/>
                </a:cubicBezTo>
                <a:cubicBezTo>
                  <a:pt x="410" y="8"/>
                  <a:pt x="410" y="8"/>
                  <a:pt x="410" y="8"/>
                </a:cubicBezTo>
                <a:cubicBezTo>
                  <a:pt x="372" y="3"/>
                  <a:pt x="333" y="0"/>
                  <a:pt x="294" y="0"/>
                </a:cubicBezTo>
                <a:cubicBezTo>
                  <a:pt x="190" y="0"/>
                  <a:pt x="91" y="19"/>
                  <a:pt x="0" y="54"/>
                </a:cubicBezTo>
                <a:close/>
              </a:path>
            </a:pathLst>
          </a:custGeom>
          <a:solidFill>
            <a:srgbClr val="44235B">
              <a:alpha val="80000"/>
            </a:srgbClr>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Title 1"/>
          <p:cNvSpPr txBox="1">
            <a:spLocks/>
          </p:cNvSpPr>
          <p:nvPr/>
        </p:nvSpPr>
        <p:spPr>
          <a:xfrm>
            <a:off x="3566160" y="4936221"/>
            <a:ext cx="8106136" cy="193548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dirty="0" smtClean="0"/>
              <a:t>Context</a:t>
            </a:r>
            <a:endParaRPr lang="en-AU" dirty="0"/>
          </a:p>
        </p:txBody>
      </p:sp>
    </p:spTree>
    <p:extLst>
      <p:ext uri="{BB962C8B-B14F-4D97-AF65-F5344CB8AC3E}">
        <p14:creationId xmlns:p14="http://schemas.microsoft.com/office/powerpoint/2010/main" val="143629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227" y="2393367"/>
            <a:ext cx="7710616" cy="3200876"/>
          </a:xfrm>
          <a:prstGeom prst="rect">
            <a:avLst/>
          </a:prstGeom>
        </p:spPr>
        <p:txBody>
          <a:bodyPr wrap="square">
            <a:spAutoFit/>
          </a:bodyPr>
          <a:lstStyle/>
          <a:p>
            <a:endParaRPr lang="en-AU" sz="2000" dirty="0">
              <a:solidFill>
                <a:srgbClr val="000000"/>
              </a:solidFill>
              <a:latin typeface="Arial" panose="020B0604020202020204" pitchFamily="34" charset="0"/>
            </a:endParaRPr>
          </a:p>
          <a:p>
            <a:r>
              <a:rPr lang="en-AU" sz="2000" dirty="0">
                <a:solidFill>
                  <a:srgbClr val="000000"/>
                </a:solidFill>
                <a:latin typeface="Arial" panose="020B0604020202020204" pitchFamily="34" charset="0"/>
              </a:rPr>
              <a:t> </a:t>
            </a:r>
            <a:r>
              <a:rPr lang="en-AU" dirty="0">
                <a:solidFill>
                  <a:srgbClr val="000000"/>
                </a:solidFill>
                <a:latin typeface="Arial" panose="020B0604020202020204" pitchFamily="34" charset="0"/>
              </a:rPr>
              <a:t>The ELICOS Standards include a general requirement to ensure that assessment is valid, reliable, fair and clearly referenced to criteria. More specifically (Standard P4 at P4.1 c (ii)): </a:t>
            </a:r>
          </a:p>
          <a:p>
            <a:r>
              <a:rPr lang="en-AU" i="1" dirty="0">
                <a:solidFill>
                  <a:srgbClr val="000000"/>
                </a:solidFill>
                <a:latin typeface="Arial" panose="020B0604020202020204" pitchFamily="34" charset="0"/>
              </a:rPr>
              <a:t>in the case of ELICOS courses which are provided under a direct entry arrangement to a tertiary education course, </a:t>
            </a:r>
            <a:r>
              <a:rPr lang="en-AU" i="1" dirty="0">
                <a:solidFill>
                  <a:srgbClr val="009999"/>
                </a:solidFill>
                <a:latin typeface="Arial" panose="020B0604020202020204" pitchFamily="34" charset="0"/>
              </a:rPr>
              <a:t>formal measures must be in place to ensure that assessment outcomes are comparable to other criteria used for admission to the tertiary education course of study</a:t>
            </a:r>
            <a:r>
              <a:rPr lang="en-AU" i="1" dirty="0">
                <a:solidFill>
                  <a:srgbClr val="000000"/>
                </a:solidFill>
                <a:latin typeface="Arial" panose="020B0604020202020204" pitchFamily="34" charset="0"/>
              </a:rPr>
              <a:t>, or for admission to other similar courses of study. </a:t>
            </a:r>
            <a:endParaRPr lang="en-AU" dirty="0">
              <a:solidFill>
                <a:srgbClr val="000000"/>
              </a:solidFill>
              <a:latin typeface="Arial" panose="020B0604020202020204" pitchFamily="34" charset="0"/>
            </a:endParaRPr>
          </a:p>
          <a:p>
            <a:r>
              <a:rPr lang="en-AU" dirty="0">
                <a:solidFill>
                  <a:srgbClr val="000000"/>
                </a:solidFill>
                <a:latin typeface="Arial" panose="020B0604020202020204" pitchFamily="34" charset="0"/>
              </a:rPr>
              <a:t>TEQSA needs to be satisfied that these requirements are met for students entering higher education on the basis of an ELICOS program. </a:t>
            </a:r>
            <a:endParaRPr lang="en-AU" dirty="0"/>
          </a:p>
        </p:txBody>
      </p:sp>
      <p:pic>
        <p:nvPicPr>
          <p:cNvPr id="3" name="Picture 2"/>
          <p:cNvPicPr>
            <a:picLocks noChangeAspect="1"/>
          </p:cNvPicPr>
          <p:nvPr/>
        </p:nvPicPr>
        <p:blipFill>
          <a:blip r:embed="rId3"/>
          <a:stretch>
            <a:fillRect/>
          </a:stretch>
        </p:blipFill>
        <p:spPr>
          <a:xfrm>
            <a:off x="1388204" y="313166"/>
            <a:ext cx="7800975" cy="2162175"/>
          </a:xfrm>
          <a:prstGeom prst="rect">
            <a:avLst/>
          </a:prstGeom>
        </p:spPr>
      </p:pic>
      <p:sp>
        <p:nvSpPr>
          <p:cNvPr id="4" name="Right Triangle 3"/>
          <p:cNvSpPr/>
          <p:nvPr/>
        </p:nvSpPr>
        <p:spPr>
          <a:xfrm rot="2747902">
            <a:off x="9565728" y="3805882"/>
            <a:ext cx="832022" cy="815546"/>
          </a:xfrm>
          <a:prstGeom prst="rtTriangle">
            <a:avLst/>
          </a:prstGeom>
          <a:solidFill>
            <a:srgbClr val="05B39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3889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AU" dirty="0"/>
              <a:t>R</a:t>
            </a:r>
            <a:r>
              <a:rPr lang="en-AU" dirty="0" smtClean="0"/>
              <a:t>ationale</a:t>
            </a:r>
            <a:endParaRPr lang="en-AU" dirty="0"/>
          </a:p>
        </p:txBody>
      </p:sp>
      <p:sp>
        <p:nvSpPr>
          <p:cNvPr id="13" name="Text Placeholder 12"/>
          <p:cNvSpPr>
            <a:spLocks noGrp="1"/>
          </p:cNvSpPr>
          <p:nvPr>
            <p:ph type="body" idx="1"/>
          </p:nvPr>
        </p:nvSpPr>
        <p:spPr/>
        <p:txBody>
          <a:bodyPr/>
          <a:lstStyle/>
          <a:p>
            <a:r>
              <a:rPr lang="en-AU" dirty="0" smtClean="0"/>
              <a:t>Needs</a:t>
            </a:r>
            <a:endParaRPr lang="en-AU" dirty="0"/>
          </a:p>
        </p:txBody>
      </p:sp>
      <p:sp>
        <p:nvSpPr>
          <p:cNvPr id="12" name="Content Placeholder 11"/>
          <p:cNvSpPr>
            <a:spLocks noGrp="1"/>
          </p:cNvSpPr>
          <p:nvPr>
            <p:ph sz="half" idx="2"/>
          </p:nvPr>
        </p:nvSpPr>
        <p:spPr/>
        <p:txBody>
          <a:bodyPr>
            <a:noAutofit/>
          </a:bodyPr>
          <a:lstStyle/>
          <a:p>
            <a:r>
              <a:rPr lang="en-AU" sz="2600" dirty="0" smtClean="0"/>
              <a:t>Need to produce multiple receptive skills tests of comparable level, appearance, quality</a:t>
            </a:r>
          </a:p>
          <a:p>
            <a:r>
              <a:rPr lang="en-AU" sz="2600" dirty="0" smtClean="0"/>
              <a:t>Need for the tests to be valid, easy-to-use</a:t>
            </a:r>
          </a:p>
          <a:p>
            <a:r>
              <a:rPr lang="en-AU" sz="2600" dirty="0" smtClean="0"/>
              <a:t>Need for the tests to perform a gate-keeping function (entry to UQ)</a:t>
            </a:r>
            <a:endParaRPr lang="en-AU" sz="2600" dirty="0"/>
          </a:p>
        </p:txBody>
      </p:sp>
      <p:sp>
        <p:nvSpPr>
          <p:cNvPr id="14" name="Text Placeholder 13"/>
          <p:cNvSpPr>
            <a:spLocks noGrp="1"/>
          </p:cNvSpPr>
          <p:nvPr>
            <p:ph type="body" sz="quarter" idx="3"/>
          </p:nvPr>
        </p:nvSpPr>
        <p:spPr/>
        <p:txBody>
          <a:bodyPr/>
          <a:lstStyle/>
          <a:p>
            <a:r>
              <a:rPr lang="en-AU" dirty="0" smtClean="0"/>
              <a:t>Responses</a:t>
            </a:r>
            <a:endParaRPr lang="en-AU" dirty="0"/>
          </a:p>
        </p:txBody>
      </p:sp>
      <p:sp>
        <p:nvSpPr>
          <p:cNvPr id="15" name="Content Placeholder 14"/>
          <p:cNvSpPr>
            <a:spLocks noGrp="1"/>
          </p:cNvSpPr>
          <p:nvPr>
            <p:ph sz="quarter" idx="4"/>
          </p:nvPr>
        </p:nvSpPr>
        <p:spPr/>
        <p:txBody>
          <a:bodyPr>
            <a:normAutofit fontScale="92500" lnSpcReduction="10000"/>
          </a:bodyPr>
          <a:lstStyle/>
          <a:p>
            <a:r>
              <a:rPr lang="en-AU" dirty="0" smtClean="0"/>
              <a:t>Planning – resources and time required, test specifications</a:t>
            </a:r>
          </a:p>
          <a:p>
            <a:r>
              <a:rPr lang="en-AU" dirty="0" smtClean="0"/>
              <a:t>Creation of an item-writing team as opposed to relying on individual teachers to produce tests</a:t>
            </a:r>
          </a:p>
          <a:p>
            <a:r>
              <a:rPr lang="en-AU" dirty="0" smtClean="0"/>
              <a:t>Putting in place a system whereby each test emerged from the same process</a:t>
            </a:r>
            <a:endParaRPr lang="en-AU" dirty="0"/>
          </a:p>
        </p:txBody>
      </p:sp>
    </p:spTree>
    <p:extLst>
      <p:ext uri="{BB962C8B-B14F-4D97-AF65-F5344CB8AC3E}">
        <p14:creationId xmlns:p14="http://schemas.microsoft.com/office/powerpoint/2010/main" val="177870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type="pic" sz="quarter" idx="10"/>
            <p:extLst>
              <p:ext uri="{D42A27DB-BD31-4B8C-83A1-F6EECF244321}">
                <p14:modId xmlns:p14="http://schemas.microsoft.com/office/powerpoint/2010/main" val="1352407946"/>
              </p:ext>
            </p:extLst>
          </p:nvPr>
        </p:nvGraphicFramePr>
        <p:xfrm>
          <a:off x="0" y="0"/>
          <a:ext cx="12192000" cy="687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957751" y="6046573"/>
            <a:ext cx="3641125" cy="369332"/>
          </a:xfrm>
          <a:prstGeom prst="rect">
            <a:avLst/>
          </a:prstGeom>
          <a:noFill/>
        </p:spPr>
        <p:txBody>
          <a:bodyPr wrap="square" rtlCol="0">
            <a:spAutoFit/>
          </a:bodyPr>
          <a:lstStyle/>
          <a:p>
            <a:r>
              <a:rPr lang="en-AU" dirty="0" smtClean="0"/>
              <a:t>(Bachman and Palmer, 1996)</a:t>
            </a:r>
            <a:endParaRPr lang="en-AU" dirty="0"/>
          </a:p>
        </p:txBody>
      </p:sp>
    </p:spTree>
    <p:extLst>
      <p:ext uri="{BB962C8B-B14F-4D97-AF65-F5344CB8AC3E}">
        <p14:creationId xmlns:p14="http://schemas.microsoft.com/office/powerpoint/2010/main" val="2861238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416" y="0"/>
            <a:ext cx="4977168" cy="6858000"/>
          </a:xfrm>
          <a:prstGeom prst="rect">
            <a:avLst/>
          </a:prstGeom>
        </p:spPr>
      </p:pic>
      <p:sp>
        <p:nvSpPr>
          <p:cNvPr id="10" name="TextBox 9"/>
          <p:cNvSpPr txBox="1"/>
          <p:nvPr/>
        </p:nvSpPr>
        <p:spPr>
          <a:xfrm>
            <a:off x="591127" y="1366982"/>
            <a:ext cx="26416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AU" dirty="0" smtClean="0"/>
              <a:t>Authenticity: Low</a:t>
            </a:r>
            <a:endParaRPr lang="en-AU" dirty="0"/>
          </a:p>
        </p:txBody>
      </p:sp>
      <p:sp>
        <p:nvSpPr>
          <p:cNvPr id="11" name="TextBox 10"/>
          <p:cNvSpPr txBox="1"/>
          <p:nvPr/>
        </p:nvSpPr>
        <p:spPr>
          <a:xfrm>
            <a:off x="8959273" y="3244334"/>
            <a:ext cx="26416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AU" dirty="0" smtClean="0"/>
              <a:t>Interactiveness: Low</a:t>
            </a:r>
            <a:endParaRPr lang="en-AU" dirty="0"/>
          </a:p>
        </p:txBody>
      </p:sp>
      <p:sp>
        <p:nvSpPr>
          <p:cNvPr id="5" name="TextBox 4"/>
          <p:cNvSpPr txBox="1"/>
          <p:nvPr/>
        </p:nvSpPr>
        <p:spPr>
          <a:xfrm>
            <a:off x="591127" y="5051854"/>
            <a:ext cx="26416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AU" dirty="0" smtClean="0"/>
              <a:t>Construct Validity: Low</a:t>
            </a:r>
            <a:endParaRPr lang="en-AU" dirty="0"/>
          </a:p>
        </p:txBody>
      </p:sp>
      <p:sp>
        <p:nvSpPr>
          <p:cNvPr id="6" name="TextBox 5"/>
          <p:cNvSpPr txBox="1"/>
          <p:nvPr/>
        </p:nvSpPr>
        <p:spPr>
          <a:xfrm>
            <a:off x="8959273" y="613220"/>
            <a:ext cx="2641600" cy="369332"/>
          </a:xfrm>
          <a:prstGeom prst="rect">
            <a:avLst/>
          </a:prstGeom>
          <a:solidFill>
            <a:srgbClr val="009999"/>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AU" dirty="0" smtClean="0"/>
              <a:t>Comparability: Low</a:t>
            </a:r>
            <a:endParaRPr lang="en-AU" dirty="0"/>
          </a:p>
        </p:txBody>
      </p:sp>
    </p:spTree>
    <p:extLst>
      <p:ext uri="{BB962C8B-B14F-4D97-AF65-F5344CB8AC3E}">
        <p14:creationId xmlns:p14="http://schemas.microsoft.com/office/powerpoint/2010/main" val="167587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9075E"/>
      </a:dk2>
      <a:lt2>
        <a:srgbClr val="EEE7F0"/>
      </a:lt2>
      <a:accent1>
        <a:srgbClr val="49075E"/>
      </a:accent1>
      <a:accent2>
        <a:srgbClr val="8CB800"/>
      </a:accent2>
      <a:accent3>
        <a:srgbClr val="BDA14E"/>
      </a:accent3>
      <a:accent4>
        <a:srgbClr val="E3DDE8"/>
      </a:accent4>
      <a:accent5>
        <a:srgbClr val="FFFFFF"/>
      </a:accent5>
      <a:accent6>
        <a:srgbClr val="FFFFFF"/>
      </a:accent6>
      <a:hlink>
        <a:srgbClr val="BDA14E"/>
      </a:hlink>
      <a:folHlink>
        <a:srgbClr val="BDA1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B0F78D4B707D42966AF514A9C1DC0B" ma:contentTypeVersion="5" ma:contentTypeDescription="Create a new document." ma:contentTypeScope="" ma:versionID="157fbf099080bb96aedf1fe5aa90f299">
  <xsd:schema xmlns:xsd="http://www.w3.org/2001/XMLSchema" xmlns:xs="http://www.w3.org/2001/XMLSchema" xmlns:p="http://schemas.microsoft.com/office/2006/metadata/properties" xmlns:ns2="e6956127-d1a5-45c9-b610-abbd592625b4" targetNamespace="http://schemas.microsoft.com/office/2006/metadata/properties" ma:root="true" ma:fieldsID="7114583701010db1bccf00fe17b17e34" ns2:_="">
    <xsd:import namespace="e6956127-d1a5-45c9-b610-abbd592625b4"/>
    <xsd:element name="properties">
      <xsd:complexType>
        <xsd:sequence>
          <xsd:element name="documentManagement">
            <xsd:complexType>
              <xsd:all>
                <xsd:element ref="ns2:Doc_x0020_Type" minOccurs="0"/>
                <xsd:element ref="ns2:Description0" minOccurs="0"/>
                <xsd:element ref="ns2:Custodi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56127-d1a5-45c9-b610-abbd592625b4" elementFormDefault="qualified">
    <xsd:import namespace="http://schemas.microsoft.com/office/2006/documentManagement/types"/>
    <xsd:import namespace="http://schemas.microsoft.com/office/infopath/2007/PartnerControls"/>
    <xsd:element name="Doc_x0020_Type" ma:index="1" nillable="true" ma:displayName="Doc Type" ma:format="Dropdown" ma:internalName="Doc_x0020_Type">
      <xsd:simpleType>
        <xsd:restriction base="dms:Choice">
          <xsd:enumeration value="Fax"/>
          <xsd:enumeration value="Invitation"/>
          <xsd:enumeration value="Letterhead"/>
          <xsd:enumeration value="Memorandum"/>
          <xsd:enumeration value="Name Badge"/>
          <xsd:enumeration value="Presentation"/>
          <xsd:enumeration value="Screen Saver"/>
        </xsd:restriction>
      </xsd:simpleType>
    </xsd:element>
    <xsd:element name="Description0" ma:index="2" nillable="true" ma:displayName="Description" ma:internalName="Description0">
      <xsd:simpleType>
        <xsd:restriction base="dms:Note">
          <xsd:maxLength value="255"/>
        </xsd:restriction>
      </xsd:simpleType>
    </xsd:element>
    <xsd:element name="Custodian" ma:index="3" nillable="true" ma:displayName="Custodian" ma:list="UserInfo" ma:SharePointGroup="0" ma:internalName="Custodia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stodian xmlns="e6956127-d1a5-45c9-b610-abbd592625b4">
      <UserInfo>
        <DisplayName>Market Development</DisplayName>
        <AccountId>235</AccountId>
        <AccountType/>
      </UserInfo>
    </Custodian>
    <Description0 xmlns="e6956127-d1a5-45c9-b610-abbd592625b4">UQ-ICTE Powerpoint Presentation Template 2018</Description0>
    <Doc_x0020_Type xmlns="e6956127-d1a5-45c9-b610-abbd592625b4">Presentation</Doc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C6A97-EBE6-454C-8D84-7D26700C3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56127-d1a5-45c9-b610-abbd592625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47AEC8-9D0D-4FED-8151-FB4CCF11AD4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6956127-d1a5-45c9-b610-abbd592625b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DFA88AE-6964-4C52-ADAD-5017E7D9E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2358</TotalTime>
  <Words>1656</Words>
  <Application>Microsoft Office PowerPoint</Application>
  <PresentationFormat>Widescreen</PresentationFormat>
  <Paragraphs>260</Paragraphs>
  <Slides>37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Symbol</vt:lpstr>
      <vt:lpstr>Times New Roman</vt:lpstr>
      <vt:lpstr>Office Theme</vt:lpstr>
      <vt:lpstr>Developing high quality reading tests</vt:lpstr>
      <vt:lpstr>Challenge</vt:lpstr>
      <vt:lpstr>Outline</vt:lpstr>
      <vt:lpstr>Context &amp; rationale</vt:lpstr>
      <vt:lpstr>PowerPoint Presentation</vt:lpstr>
      <vt:lpstr>PowerPoint Presentation</vt:lpstr>
      <vt:lpstr>Rationale</vt:lpstr>
      <vt:lpstr>PowerPoint Presentation</vt:lpstr>
      <vt:lpstr>PowerPoint Presentation</vt:lpstr>
      <vt:lpstr>Specifications</vt:lpstr>
      <vt:lpstr>Purpose</vt:lpstr>
      <vt:lpstr>Contents</vt:lpstr>
      <vt:lpstr>Construct </vt:lpstr>
      <vt:lpstr>Writer recruitment</vt:lpstr>
      <vt:lpstr>Writers and Editors: BEP Reading Tests</vt:lpstr>
      <vt:lpstr>Training</vt:lpstr>
      <vt:lpstr>An Expert’s View</vt:lpstr>
      <vt:lpstr>Development cycle</vt:lpstr>
      <vt:lpstr>Insights from the Literature</vt:lpstr>
      <vt:lpstr>PowerPoint Presentation</vt:lpstr>
      <vt:lpstr>Text and task selection</vt:lpstr>
      <vt:lpstr>Texts: Where to look</vt:lpstr>
      <vt:lpstr>Topics</vt:lpstr>
      <vt:lpstr>P A R S N I P S</vt:lpstr>
      <vt:lpstr>Rejected Texts</vt:lpstr>
      <vt:lpstr>Advice on texts</vt:lpstr>
      <vt:lpstr>Writing the items</vt:lpstr>
      <vt:lpstr>Reading skills and tasks</vt:lpstr>
      <vt:lpstr>Item-Writing Process</vt:lpstr>
      <vt:lpstr>Advice on writing items</vt:lpstr>
      <vt:lpstr>Advice on writing items</vt:lpstr>
      <vt:lpstr>Editing</vt:lpstr>
      <vt:lpstr>Trialling</vt:lpstr>
      <vt:lpstr>Data Entry &amp; Item Analysis</vt:lpstr>
      <vt:lpstr>PowerPoint Presentation</vt:lpstr>
      <vt:lpstr>PowerPoint Presentation</vt:lpstr>
      <vt:lpstr>Thank you</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Fraser</dc:creator>
  <cp:lastModifiedBy>Megan Yucel</cp:lastModifiedBy>
  <cp:revision>224</cp:revision>
  <dcterms:created xsi:type="dcterms:W3CDTF">2018-03-15T23:51:12Z</dcterms:created>
  <dcterms:modified xsi:type="dcterms:W3CDTF">2018-07-20T06:11:23Z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0x0101008BB0F78D4B707D42966AF514A9C1DC0B</vt:lpwstr>
  </property>
</Properties>
</file>